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7"/>
    <p:sldId id="259" r:id="rId8"/>
    <p:sldId id="260" r:id="rId9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97D8F9-596C-4093-9505-13AE64C7FA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P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DBF757-31D0-4703-A404-A6D6AEF536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P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C5E232-E21E-4ADC-80F1-23450C4A9E7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P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C197CD-0C30-405E-AF5A-4DCADBB0D90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P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8CE9165-F0C8-4ECC-9DC9-89515C3382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P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A7AD19-53AC-4BFB-A10C-984F6E4035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PE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2ACAE9F-C496-4B1F-B0D2-B1727022F8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PE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B0C8516-D9E6-4F4D-83AC-D82E9ECFD9C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P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73B75C6-7516-496E-ABD2-9C9CA23045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PE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8CBE68-3A74-4A87-9DB5-1BE8405AB8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P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9CCC31D-21B9-4DCB-8EE8-CF518C46C8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P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26928A-9041-4947-A21A-367E5080B3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PE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81D946D-2181-4392-80A0-9CC971BE5E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P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A8E15C-3C67-492E-8402-B75F9B6C3D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PE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18B11C2-F1D1-46D0-BF7F-9DE19F9718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PE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B86DE3A-06B9-45E1-916A-2F80D8B6B0A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PE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BE480D-71F4-4A7A-8C31-EAC6637B026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P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B007A6-45EF-4698-A9AB-C1C33F37ED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P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65704F-1EC9-4B2C-A655-A964423D58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P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2A22DF-B1DE-4234-AD03-CC7404E938D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P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P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3D6765-46D2-4464-942E-8D0F6A91F8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P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71B7E1-0498-4DA9-A95E-2366AEA1C8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P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BD6DE2-9CE1-4DD1-8492-96E306729C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P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7043AB-3456-4C52-A907-397C483C1A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PE"/>
              <a:t/>
            </a: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&lt;fecha/hora&gt;</a:t>
            </a:r>
            <a:endParaRPr b="0" lang="es-PE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s-PE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s-PE" sz="1400" spc="-1" strike="noStrike">
                <a:latin typeface="Times New Roman"/>
              </a:rPr>
              <a:t>&lt;pie de página&gt;</a:t>
            </a:r>
            <a:endParaRPr b="0" lang="es-PE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053A77-F3A1-41CF-A494-3220735C9D2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PE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&lt;fecha/hora&gt;</a:t>
            </a:r>
            <a:endParaRPr b="0" lang="es-PE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s-PE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s-PE" sz="1400" spc="-1" strike="noStrike">
                <a:latin typeface="Times New Roman"/>
              </a:rPr>
              <a:t>&lt;pie de página&gt;</a:t>
            </a:r>
            <a:endParaRPr b="0" lang="es-PE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7B559B-DBF3-4949-BC19-81CA585DC81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PE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Pulse para editar el formato del texto de título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Adding a Bullet Slide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s-PE" sz="3200" spc="-1" strike="noStrike">
                <a:solidFill>
                  <a:srgbClr val="8b8b8b"/>
                </a:solidFill>
                <a:latin typeface="Calibri"/>
              </a:rPr>
              <a:t>Find the bullet slide layout</a:t>
            </a:r>
            <a:endParaRPr b="0" lang="es-PE" sz="3200" spc="-1" strike="noStrike">
              <a:latin typeface="Arial"/>
            </a:endParaRPr>
          </a:p>
          <a:p>
            <a:pPr marL="457200" algn="ctr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s-PE" sz="2800" spc="-1" strike="noStrike">
                <a:solidFill>
                  <a:srgbClr val="8b8b8b"/>
                </a:solidFill>
                <a:latin typeface="Calibri"/>
              </a:rPr>
              <a:t>Use _TextFrame.text for first bullet</a:t>
            </a:r>
            <a:endParaRPr b="0" lang="es-PE" sz="2800" spc="-1" strike="noStrike">
              <a:latin typeface="Arial"/>
            </a:endParaRPr>
          </a:p>
          <a:p>
            <a:pPr marL="914400"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s-PE" sz="2400" spc="-1" strike="noStrike">
                <a:solidFill>
                  <a:srgbClr val="8b8b8b"/>
                </a:solidFill>
                <a:latin typeface="Calibri"/>
              </a:rPr>
              <a:t>Use _TextFrame.add_paragraph() for subsequent bullets</a:t>
            </a:r>
            <a:endParaRPr b="0" lang="es-P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1"/>
          <p:cNvSpPr/>
          <p:nvPr/>
        </p:nvSpPr>
        <p:spPr>
          <a:xfrm>
            <a:off x="-3099960" y="914400"/>
            <a:ext cx="8942760" cy="12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This is text inside a textbox</a:t>
            </a:r>
            <a:endParaRPr b="0" lang="es-P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This is a second paragraph that's bold</a:t>
            </a:r>
            <a:endParaRPr b="0" lang="es-P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This is a third paragraph that's big</a:t>
            </a:r>
            <a:endParaRPr b="0" lang="es-PE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/>
          </p:nvPr>
        </p:nvSpPr>
        <p:spPr/>
        <p:txBody>
          <a:bodyPr/>
          <a:lstStyle/>
          <a:p/>
        </p:txBody>
      </p:sp>
      <p:sp>
        <p:nvSpPr>
          <p:cNvPr id="5" name="Content Placeholder 4"/>
          <p:cNvSpPr>
            <a:spLocks noGrp="1"/>
          </p:cNvSpPr>
          <p:nvPr>
            <p:ph/>
          </p:nvPr>
        </p:nvSpPr>
        <p:spPr/>
        <p:txBody>
          <a:bodyPr/>
          <a:lstStyle/>
          <a:p/>
        </p:txBody>
      </p:sp>
      <p:pic>
        <p:nvPicPr>
          <p:cNvPr id="6" name="Picture 5" descr="OIP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19800" cy="4737100"/>
          </a:xfrm>
          <a:prstGeom prst="rect">
            <a:avLst/>
          </a:prstGeom>
        </p:spPr>
      </p:pic>
      <p:pic>
        <p:nvPicPr>
          <p:cNvPr id="7" name="Picture 6" descr="OIP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639099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t>Adding an AutoShape</a:t>
            </a:r>
          </a:p>
        </p:txBody>
      </p:sp>
      <p:sp>
        <p:nvSpPr>
          <p:cNvPr id="3" name="Pentagon 2"/>
          <p:cNvSpPr/>
          <p:nvPr/>
        </p:nvSpPr>
        <p:spPr>
          <a:xfrm>
            <a:off x="850392" y="2743200"/>
            <a:ext cx="160020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4" name="Chevron 3"/>
          <p:cNvSpPr/>
          <p:nvPr/>
        </p:nvSpPr>
        <p:spPr>
          <a:xfrm>
            <a:off x="208483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2</a:t>
            </a:r>
          </a:p>
        </p:txBody>
      </p:sp>
      <p:sp>
        <p:nvSpPr>
          <p:cNvPr id="5" name="Chevron 4"/>
          <p:cNvSpPr/>
          <p:nvPr/>
        </p:nvSpPr>
        <p:spPr>
          <a:xfrm>
            <a:off x="354787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3</a:t>
            </a:r>
          </a:p>
        </p:txBody>
      </p:sp>
      <p:sp>
        <p:nvSpPr>
          <p:cNvPr id="6" name="Chevron 5"/>
          <p:cNvSpPr/>
          <p:nvPr/>
        </p:nvSpPr>
        <p:spPr>
          <a:xfrm>
            <a:off x="501091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4</a:t>
            </a:r>
          </a:p>
        </p:txBody>
      </p:sp>
      <p:sp>
        <p:nvSpPr>
          <p:cNvPr id="7" name="Chevron 6"/>
          <p:cNvSpPr/>
          <p:nvPr/>
        </p:nvSpPr>
        <p:spPr>
          <a:xfrm>
            <a:off x="647395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t>Adding a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</a:tblGrid>
              <a:tr h="365760">
                <a:tc>
                  <a:txBody>
                    <a:bodyPr/>
                    <a:lstStyle/>
                    <a:p>
                      <a:r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Qux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es-PE</dc:language>
  <cp:lastModifiedBy/>
  <dcterms:modified xsi:type="dcterms:W3CDTF">2024-04-13T17:29:01Z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