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p:scale>
          <a:sx n="100" d="100"/>
          <a:sy n="100" d="100"/>
        </p:scale>
        <p:origin x="10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3/14/21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3/14/21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3/14/21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3/14/21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3/14/21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a:bodyPr>
          <a:lstStyle/>
          <a:p>
            <a:r>
              <a:rPr lang="en-US" dirty="0"/>
              <a:t>1.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2 tables containing the below rows and columns, for pre- new model (existing process) and post-new model</a:t>
                      </a:r>
                    </a:p>
                    <a:p>
                      <a:endParaRPr lang="en-GB" sz="800" b="0">
                        <a:effectLst/>
                      </a:endParaRPr>
                    </a:p>
                    <a:p>
                      <a:r>
                        <a:rPr lang="en-GB" sz="800" b="0">
                          <a:effectLst/>
                        </a:rPr>
                        <a:t>Rows:</a:t>
                      </a:r>
                    </a:p>
                    <a:p>
                      <a:r>
                        <a:rPr lang="en-GB" sz="800" b="0">
                          <a:effectLst/>
                        </a:rPr>
                        <a:t>A single revenue projection made by an </a:t>
                      </a:r>
                      <a:r>
                        <a:rPr lang="en-GB" sz="800" b="0" err="1">
                          <a:effectLst/>
                        </a:rPr>
                        <a:t>AAVAiL</a:t>
                      </a:r>
                      <a:r>
                        <a:rPr lang="en-GB" sz="800" b="0">
                          <a:effectLst/>
                        </a:rPr>
                        <a:t> Product Manager</a:t>
                      </a:r>
                    </a:p>
                    <a:p>
                      <a:endParaRPr lang="en-GB" sz="800" b="0">
                        <a:effectLst/>
                      </a:endParaRPr>
                    </a:p>
                    <a:p>
                      <a:r>
                        <a:rPr lang="en-GB" sz="800" b="0">
                          <a:effectLst/>
                        </a:rPr>
                        <a:t>Columns:</a:t>
                      </a:r>
                    </a:p>
                    <a:p>
                      <a:r>
                        <a:rPr lang="en-GB" sz="800" b="0">
                          <a:effectLst/>
                        </a:rPr>
                        <a:t>Projection id</a:t>
                      </a:r>
                    </a:p>
                    <a:p>
                      <a:r>
                        <a:rPr lang="en-GB" sz="800" b="0">
                          <a:effectLst/>
                        </a:rPr>
                        <a:t>Date/time of projection</a:t>
                      </a:r>
                    </a:p>
                    <a:p>
                      <a:r>
                        <a:rPr lang="en-GB" sz="800" b="0">
                          <a:effectLst/>
                        </a:rPr>
                        <a:t>Product Manager ID/Name</a:t>
                      </a:r>
                    </a:p>
                    <a:p>
                      <a:r>
                        <a:rPr lang="en-GB" sz="800" b="0">
                          <a:effectLst/>
                        </a:rPr>
                        <a:t>Month which the projection is for</a:t>
                      </a:r>
                    </a:p>
                    <a:p>
                      <a:r>
                        <a:rPr lang="en-GB" sz="800" b="0">
                          <a:effectLst/>
                        </a:rPr>
                        <a:t>Country for which the projection is for</a:t>
                      </a:r>
                    </a:p>
                    <a:p>
                      <a:r>
                        <a:rPr lang="en-GB" sz="800" b="0">
                          <a:effectLst/>
                        </a:rPr>
                        <a:t>Model version</a:t>
                      </a:r>
                    </a:p>
                    <a:p>
                      <a:r>
                        <a:rPr lang="en-GB" sz="800" b="0">
                          <a:effectLst/>
                        </a:rPr>
                        <a:t>Model output/revenue projection(s)</a:t>
                      </a:r>
                    </a:p>
                    <a:p>
                      <a:r>
                        <a:rPr lang="en-GB" sz="800" b="0">
                          <a:effectLst/>
                        </a:rPr>
                        <a:t>Actual revenue</a:t>
                      </a:r>
                    </a:p>
                    <a:p>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1554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590</Words>
  <Application>Microsoft Macintosh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AAVAiL revenue projection – part 1 data investigation summary</vt:lpstr>
      <vt:lpstr>contents</vt:lpstr>
      <vt:lpstr>1. Assimilate the business scenariO </vt:lpstr>
      <vt:lpstr>1.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12</cp:revision>
  <dcterms:created xsi:type="dcterms:W3CDTF">2021-03-12T16:40:12Z</dcterms:created>
  <dcterms:modified xsi:type="dcterms:W3CDTF">2021-03-14T19:19:28Z</dcterms:modified>
</cp:coreProperties>
</file>