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8B78-105B-7249-A675-3D98C2EF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E4F05-173E-4749-99C0-004D6394F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865F2-4881-A243-A44C-513EA1DE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D18F-5307-734F-BFA2-4133825B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32FC7-4E55-B941-AFA8-D9CE7A30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9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27C4-D31A-9045-930D-9BA29730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57BF5-D05D-FC4F-B0DA-BECF02B9A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FD690-5555-5A46-B7BD-0EEBE370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96A3C-A83C-B045-9E1B-BA445789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B3A30-B8CD-1C43-9BAE-70A126C1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6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1E09B-6D34-594C-9190-AFF64E854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C4A81-9C2B-DD45-91F9-9B5865F28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1CA75-C311-594B-861C-77AEAAFD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8AA2-53B7-BC41-A331-E431F79A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BD0C-555B-0148-B241-81129940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0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1195-224C-5145-9A26-A86E33CA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F2C6-0272-BF41-B32C-2632163D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F11B-5C5A-CF4D-AA84-6D0BA148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DB7E6-BA0B-064B-9259-01A02AF9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CFF5B-3744-CB45-B20E-A68FEEFF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1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F87F-E3D5-C44A-8B60-2D882F4C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EBFD2-5164-E346-B1B8-F2DFD8892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EE536-00D1-5147-B91A-85BB5858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4D5F-D666-6345-BAA5-ADB75C0D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FE4C-322E-0F4F-9DB1-DFD7E1ED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1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D0BF-8E28-F846-A4B2-6A4388AF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B6EC-CA4C-C243-AD17-4588914BB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1C8FD-65E4-3F49-B006-A19390669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42ECD-B774-6144-AA21-6BB6A590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68915-8102-044A-A7A3-5489AF8C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C5E1E-27D0-6A4F-8233-09507877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5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44F9-CCF6-6B49-8B19-14F300AD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2BE30-4943-184E-A5B8-E95FD1FD4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82911-8B1B-F645-9C82-DEEB8BE0D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5CA82-3146-DF47-9920-7FEEEC686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732B-6303-794B-8B11-66FE4AE10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A5495-E239-9F4C-AE3C-9D56745F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C2458-4E64-2648-BB96-8A76F02B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11405-B3D4-BF48-BF10-A7A8A429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3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156E-003A-AC44-A76E-D22D8152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4A10F-9244-B345-A2A4-4AF2334E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DD1E9-CCE4-2948-9902-18D08D9F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0816C-20AF-F04C-867F-7077E722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9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33932-29B0-7049-AB89-0E9FD57E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9689B-7F83-4944-8986-08827BD2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B11BE-D4DD-2048-B714-054FD6FE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B372-0380-C548-B01A-E9E5F81B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6D7D-C564-0C41-A9FA-9394C7876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C2A24-67C1-0A40-98FE-CA2EC3423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00CC3-60E8-E64B-9732-504D87AC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789A9-5349-1D43-9E30-475E5C43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18B42-9C94-504F-B528-18BBCD91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5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B67F-A63C-014F-93C8-18612064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70229-E1BA-4440-8F49-50674A87B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CE615-CD94-BC4F-A095-BF8B98C60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CF975-A1AA-4D4F-B3FA-7284E18B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6E2-43EB-7D4D-9539-7B25001E717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2EEBA-E53C-3240-9621-43C9EAB5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E75CD-3498-D240-988B-CCC2CFFC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0BF8C-243E-104B-98F8-DF0BDA51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66FCA-BE7F-6F49-B062-648133FF0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FD684-5CE7-C649-A2A8-55103BD73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76E2-43EB-7D4D-9539-7B25001E717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60F1E-E600-9848-BA68-450AD7843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409A7-72CA-554A-B837-7DE643879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A673-BFA8-944A-8AB1-5A70063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9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4DA9-88A4-C041-B481-F651E2200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64EF5-79EA-7944-8184-1D2FD556D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5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Cure</dc:creator>
  <cp:lastModifiedBy>Richard Cure</cp:lastModifiedBy>
  <cp:revision>1</cp:revision>
  <dcterms:created xsi:type="dcterms:W3CDTF">2021-03-12T16:40:12Z</dcterms:created>
  <dcterms:modified xsi:type="dcterms:W3CDTF">2021-03-12T16:41:41Z</dcterms:modified>
</cp:coreProperties>
</file>