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3/12/21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3/12/21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3/12/21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3/12/21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fontScale="90000"/>
          </a:bodyPr>
          <a:lstStyle/>
          <a:p>
            <a:r>
              <a:rPr lang="en-US" dirty="0"/>
              <a:t>1. </a:t>
            </a:r>
            <a:r>
              <a:rPr lang="en-GB" dirty="0"/>
              <a:t>Assimilate the business scenario and articulate testable hypotheses.</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00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stabililse</a:t>
            </a:r>
            <a:r>
              <a:rPr lang="en-US" dirty="0"/>
              <a:t> </a:t>
            </a:r>
            <a:r>
              <a:rPr lang="en-US" dirty="0" err="1"/>
              <a:t>stagg</a:t>
            </a:r>
            <a:r>
              <a:rPr lang="en-US" dirty="0"/>
              <a:t> members, and will generate a ‘ripple effect’ drawn from budget projections.</a:t>
            </a:r>
          </a:p>
          <a:p>
            <a:r>
              <a:rPr lang="en-US" b="1" dirty="0"/>
              <a:t>NEXT – TESTABLE HYPOTHESES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743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3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73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1554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{CC62656F-C9A3-6241-827C-49CDB84A6E80}tf10001120</Template>
  <TotalTime>17</TotalTime>
  <Words>272</Words>
  <Application>Microsoft Macintosh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AAVAiL revenue projection – part 1 data investigation summary</vt:lpstr>
      <vt:lpstr>contents</vt:lpstr>
      <vt:lpstr>1. Assimilate the business scenario and articulate testable hypotheses. </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4</cp:revision>
  <dcterms:created xsi:type="dcterms:W3CDTF">2021-03-12T16:40:12Z</dcterms:created>
  <dcterms:modified xsi:type="dcterms:W3CDTF">2021-03-12T16:57:26Z</dcterms:modified>
</cp:coreProperties>
</file>