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22"/>
    <p:restoredTop sz="91420"/>
  </p:normalViewPr>
  <p:slideViewPr>
    <p:cSldViewPr snapToGrid="0" snapToObjects="1">
      <p:cViewPr varScale="1">
        <p:scale>
          <a:sx n="51" d="100"/>
          <a:sy n="51" d="100"/>
        </p:scale>
        <p:origin x="20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72669-857D-BB4A-A249-2A6DFC7030D3}" type="datetimeFigureOut">
              <a:rPr lang="en-US" smtClean="0"/>
              <a:t>4/3/21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76669-CF56-364A-B01E-79F7D7D79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94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6E2-43EB-7D4D-9539-7B25001E7176}" type="datetimeFigureOut">
              <a:rPr lang="en-US" smtClean="0"/>
              <a:t>4/3/21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673-BFA8-944A-8AB1-5A70063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93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6E2-43EB-7D4D-9539-7B25001E7176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673-BFA8-944A-8AB1-5A70063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0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6E2-43EB-7D4D-9539-7B25001E7176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673-BFA8-944A-8AB1-5A70063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9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6E2-43EB-7D4D-9539-7B25001E7176}" type="datetimeFigureOut">
              <a:rPr lang="en-US" smtClean="0"/>
              <a:t>4/3/21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673-BFA8-944A-8AB1-5A70063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3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6E2-43EB-7D4D-9539-7B25001E7176}" type="datetimeFigureOut">
              <a:rPr lang="en-US" smtClean="0"/>
              <a:t>4/3/21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673-BFA8-944A-8AB1-5A70063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49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6E2-43EB-7D4D-9539-7B25001E7176}" type="datetimeFigureOut">
              <a:rPr lang="en-US" smtClean="0"/>
              <a:t>4/3/21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673-BFA8-944A-8AB1-5A70063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2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6E2-43EB-7D4D-9539-7B25001E7176}" type="datetimeFigureOut">
              <a:rPr lang="en-US" smtClean="0"/>
              <a:t>4/3/21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673-BFA8-944A-8AB1-5A7006358E9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0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6E2-43EB-7D4D-9539-7B25001E7176}" type="datetimeFigureOut">
              <a:rPr lang="en-US" smtClean="0"/>
              <a:t>4/3/21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673-BFA8-944A-8AB1-5A70063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2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6E2-43EB-7D4D-9539-7B25001E7176}" type="datetimeFigureOut">
              <a:rPr lang="en-US" smtClean="0"/>
              <a:t>4/3/21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673-BFA8-944A-8AB1-5A70063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3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6E2-43EB-7D4D-9539-7B25001E7176}" type="datetimeFigureOut">
              <a:rPr lang="en-US" smtClean="0"/>
              <a:t>4/3/21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673-BFA8-944A-8AB1-5A70063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1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94076E2-43EB-7D4D-9539-7B25001E7176}" type="datetimeFigureOut">
              <a:rPr lang="en-US" smtClean="0"/>
              <a:t>4/3/21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673-BFA8-944A-8AB1-5A70063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6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94076E2-43EB-7D4D-9539-7B25001E7176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BF3A673-BFA8-944A-8AB1-5A70063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8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4DA9-88A4-C041-B481-F651E2200A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AAVAiL</a:t>
            </a:r>
            <a:r>
              <a:rPr lang="en-US" dirty="0"/>
              <a:t> revenue projection – part 2 model production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64EF5-79EA-7944-8184-1D2FD556D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RICHARD CURE</a:t>
            </a:r>
          </a:p>
          <a:p>
            <a:r>
              <a:rPr lang="en-US" dirty="0"/>
              <a:t>March-April 2021</a:t>
            </a:r>
          </a:p>
        </p:txBody>
      </p:sp>
    </p:spTree>
    <p:extLst>
      <p:ext uri="{BB962C8B-B14F-4D97-AF65-F5344CB8AC3E}">
        <p14:creationId xmlns:p14="http://schemas.microsoft.com/office/powerpoint/2010/main" val="234745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3AE7-8979-5040-B63C-28621437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EFFC1-9D06-C14E-BE80-F6254033A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1. Build a draft version of an API with train, predict, and logfile endpoints.</a:t>
            </a:r>
          </a:p>
          <a:p>
            <a:r>
              <a:rPr lang="en-GB" dirty="0"/>
              <a:t>2. Using Docker, bundle your API, model, and unit tests.</a:t>
            </a:r>
          </a:p>
          <a:p>
            <a:r>
              <a:rPr lang="en-GB" dirty="0"/>
              <a:t>3. Using test-driven development iterate on your API in a way that anticipates scale, load, and drift.</a:t>
            </a:r>
          </a:p>
          <a:p>
            <a:r>
              <a:rPr lang="en-GB" dirty="0"/>
              <a:t>4. Create a post-production analysis script that investigates the relationship between model performance and the business metric.</a:t>
            </a:r>
          </a:p>
        </p:txBody>
      </p:sp>
    </p:spTree>
    <p:extLst>
      <p:ext uri="{BB962C8B-B14F-4D97-AF65-F5344CB8AC3E}">
        <p14:creationId xmlns:p14="http://schemas.microsoft.com/office/powerpoint/2010/main" val="121601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F6CF-3B3E-6B4D-B39E-AFE8484F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1. Build a draft version of an API with train, predict, and logfile endpoints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7FE2F-C037-0E4E-9C6E-F7CC09F8E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4425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4541</TotalTime>
  <Words>104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Gill Sans MT</vt:lpstr>
      <vt:lpstr>Parcel</vt:lpstr>
      <vt:lpstr>AAVAiL revenue projection – part 2 model production report</vt:lpstr>
      <vt:lpstr>contents</vt:lpstr>
      <vt:lpstr>1. Build a draft version of an API with train, predict, and logfile endpoints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Cure</dc:creator>
  <cp:lastModifiedBy>Richard Cure</cp:lastModifiedBy>
  <cp:revision>57</cp:revision>
  <dcterms:created xsi:type="dcterms:W3CDTF">2021-03-12T16:40:12Z</dcterms:created>
  <dcterms:modified xsi:type="dcterms:W3CDTF">2021-04-03T18:50:04Z</dcterms:modified>
</cp:coreProperties>
</file>