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63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72669-857D-BB4A-A249-2A6DFC7030D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76669-CF56-364A-B01E-79F7D7D7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0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94076E2-43EB-7D4D-9539-7B25001E717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4DA9-88A4-C041-B481-F651E2200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AAVAiL</a:t>
            </a:r>
            <a:r>
              <a:rPr lang="en-US" dirty="0"/>
              <a:t> revenue projection – part 2 model building and selection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64EF5-79EA-7944-8184-1D2FD556D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CURE</a:t>
            </a:r>
          </a:p>
          <a:p>
            <a:r>
              <a:rPr lang="en-US" dirty="0"/>
              <a:t>March-April 2021</a:t>
            </a:r>
          </a:p>
        </p:txBody>
      </p:sp>
    </p:spTree>
    <p:extLst>
      <p:ext uri="{BB962C8B-B14F-4D97-AF65-F5344CB8AC3E}">
        <p14:creationId xmlns:p14="http://schemas.microsoft.com/office/powerpoint/2010/main" val="234745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AE7-8979-5040-B63C-28621437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FFC1-9D06-C14E-BE80-F6254033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2160144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20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Parcel</vt:lpstr>
      <vt:lpstr>AAVAiL revenue projection – part 2 model building and selection report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Cure</dc:creator>
  <cp:lastModifiedBy>Richard Cure</cp:lastModifiedBy>
  <cp:revision>37</cp:revision>
  <dcterms:created xsi:type="dcterms:W3CDTF">2021-03-12T16:40:12Z</dcterms:created>
  <dcterms:modified xsi:type="dcterms:W3CDTF">2021-03-28T18:53:04Z</dcterms:modified>
</cp:coreProperties>
</file>