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9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Macintosh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Utesch</dc:creator>
  <cp:lastModifiedBy>Tiffany Aurora</cp:lastModifiedBy>
  <cp:revision>2</cp:revision>
  <dcterms:created xsi:type="dcterms:W3CDTF">2020-09-09T13:47:10Z</dcterms:created>
  <dcterms:modified xsi:type="dcterms:W3CDTF">2020-09-21T17:00:36Z</dcterms:modified>
</cp:coreProperties>
</file>