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0" autoAdjust="0"/>
    <p:restoredTop sz="94660"/>
  </p:normalViewPr>
  <p:slideViewPr>
    <p:cSldViewPr snapToGrid="0" snapToObjects="1">
      <p:cViewPr>
        <p:scale>
          <a:sx n="125" d="100"/>
          <a:sy n="125" d="100"/>
        </p:scale>
        <p:origin x="-14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9823-C8E3-E54B-A623-D791D4C47F1A}" type="datetimeFigureOut">
              <a:rPr kumimoji="1" lang="zh-CN" altLang="en-US" smtClean="0"/>
              <a:t>15/1/25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40F3-F0E7-D74B-9645-19B18396D3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725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9823-C8E3-E54B-A623-D791D4C47F1A}" type="datetimeFigureOut">
              <a:rPr kumimoji="1" lang="zh-CN" altLang="en-US" smtClean="0"/>
              <a:t>15/1/25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40F3-F0E7-D74B-9645-19B18396D3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38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9823-C8E3-E54B-A623-D791D4C47F1A}" type="datetimeFigureOut">
              <a:rPr kumimoji="1" lang="zh-CN" altLang="en-US" smtClean="0"/>
              <a:t>15/1/25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40F3-F0E7-D74B-9645-19B18396D3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457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9823-C8E3-E54B-A623-D791D4C47F1A}" type="datetimeFigureOut">
              <a:rPr kumimoji="1" lang="zh-CN" altLang="en-US" smtClean="0"/>
              <a:t>15/1/25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40F3-F0E7-D74B-9645-19B18396D3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20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9823-C8E3-E54B-A623-D791D4C47F1A}" type="datetimeFigureOut">
              <a:rPr kumimoji="1" lang="zh-CN" altLang="en-US" smtClean="0"/>
              <a:t>15/1/25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40F3-F0E7-D74B-9645-19B18396D3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926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9823-C8E3-E54B-A623-D791D4C47F1A}" type="datetimeFigureOut">
              <a:rPr kumimoji="1" lang="zh-CN" altLang="en-US" smtClean="0"/>
              <a:t>15/1/25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40F3-F0E7-D74B-9645-19B18396D3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855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9823-C8E3-E54B-A623-D791D4C47F1A}" type="datetimeFigureOut">
              <a:rPr kumimoji="1" lang="zh-CN" altLang="en-US" smtClean="0"/>
              <a:t>15/1/25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40F3-F0E7-D74B-9645-19B18396D3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296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9823-C8E3-E54B-A623-D791D4C47F1A}" type="datetimeFigureOut">
              <a:rPr kumimoji="1" lang="zh-CN" altLang="en-US" smtClean="0"/>
              <a:t>15/1/25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40F3-F0E7-D74B-9645-19B18396D3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854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9823-C8E3-E54B-A623-D791D4C47F1A}" type="datetimeFigureOut">
              <a:rPr kumimoji="1" lang="zh-CN" altLang="en-US" smtClean="0"/>
              <a:t>15/1/25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40F3-F0E7-D74B-9645-19B18396D3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191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9823-C8E3-E54B-A623-D791D4C47F1A}" type="datetimeFigureOut">
              <a:rPr kumimoji="1" lang="zh-CN" altLang="en-US" smtClean="0"/>
              <a:t>15/1/25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40F3-F0E7-D74B-9645-19B18396D3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0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9823-C8E3-E54B-A623-D791D4C47F1A}" type="datetimeFigureOut">
              <a:rPr kumimoji="1" lang="zh-CN" altLang="en-US" smtClean="0"/>
              <a:t>15/1/25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40F3-F0E7-D74B-9645-19B18396D3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82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9823-C8E3-E54B-A623-D791D4C47F1A}" type="datetimeFigureOut">
              <a:rPr kumimoji="1" lang="zh-CN" altLang="en-US" smtClean="0"/>
              <a:t>15/1/25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540F3-F0E7-D74B-9645-19B18396D3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364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75920" y="2284090"/>
            <a:ext cx="1019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Ganglion </a:t>
            </a:r>
          </a:p>
          <a:p>
            <a:r>
              <a:rPr kumimoji="1" lang="en-US" altLang="zh-CN" dirty="0" smtClean="0"/>
              <a:t>cells</a:t>
            </a:r>
            <a:endParaRPr kumimoji="1" lang="zh-CN" altLang="en-US" dirty="0"/>
          </a:p>
        </p:txBody>
      </p:sp>
      <p:grpSp>
        <p:nvGrpSpPr>
          <p:cNvPr id="34" name="组 33"/>
          <p:cNvGrpSpPr/>
          <p:nvPr/>
        </p:nvGrpSpPr>
        <p:grpSpPr>
          <a:xfrm>
            <a:off x="2341561" y="90112"/>
            <a:ext cx="3459146" cy="1615219"/>
            <a:chOff x="2097721" y="39312"/>
            <a:chExt cx="3459146" cy="1615219"/>
          </a:xfrm>
        </p:grpSpPr>
        <p:grpSp>
          <p:nvGrpSpPr>
            <p:cNvPr id="6" name="组 5"/>
            <p:cNvGrpSpPr/>
            <p:nvPr/>
          </p:nvGrpSpPr>
          <p:grpSpPr>
            <a:xfrm>
              <a:off x="2368892" y="773389"/>
              <a:ext cx="881142" cy="881142"/>
              <a:chOff x="816400" y="868183"/>
              <a:chExt cx="2423281" cy="2423281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816400" y="868183"/>
                <a:ext cx="2423281" cy="2423281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269954" y="1321712"/>
                <a:ext cx="1503123" cy="1503123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" name="组 6"/>
            <p:cNvGrpSpPr/>
            <p:nvPr/>
          </p:nvGrpSpPr>
          <p:grpSpPr>
            <a:xfrm>
              <a:off x="3859584" y="773389"/>
              <a:ext cx="881142" cy="881142"/>
              <a:chOff x="816400" y="868183"/>
              <a:chExt cx="2423281" cy="2423281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816400" y="868183"/>
                <a:ext cx="2423281" cy="242328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269954" y="1321712"/>
                <a:ext cx="1503123" cy="1503123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2" name="直线连接符 11"/>
            <p:cNvCxnSpPr/>
            <p:nvPr/>
          </p:nvCxnSpPr>
          <p:spPr>
            <a:xfrm>
              <a:off x="2097721" y="1206617"/>
              <a:ext cx="138901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3595924" y="1206617"/>
              <a:ext cx="138901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 26"/>
            <p:cNvGrpSpPr/>
            <p:nvPr/>
          </p:nvGrpSpPr>
          <p:grpSpPr>
            <a:xfrm>
              <a:off x="3187896" y="213544"/>
              <a:ext cx="816141" cy="351142"/>
              <a:chOff x="6043706" y="1827171"/>
              <a:chExt cx="1202764" cy="517485"/>
            </a:xfrm>
          </p:grpSpPr>
          <p:sp>
            <p:nvSpPr>
              <p:cNvPr id="23" name="任意形状 22"/>
              <p:cNvSpPr/>
              <p:nvPr/>
            </p:nvSpPr>
            <p:spPr>
              <a:xfrm>
                <a:off x="6125882" y="1827171"/>
                <a:ext cx="906435" cy="517485"/>
              </a:xfrm>
              <a:custGeom>
                <a:avLst/>
                <a:gdLst>
                  <a:gd name="connsiteX0" fmla="*/ 0 w 1195294"/>
                  <a:gd name="connsiteY0" fmla="*/ 948764 h 1197865"/>
                  <a:gd name="connsiteX1" fmla="*/ 336176 w 1195294"/>
                  <a:gd name="connsiteY1" fmla="*/ 1135529 h 1197865"/>
                  <a:gd name="connsiteX2" fmla="*/ 612588 w 1195294"/>
                  <a:gd name="connsiteY2" fmla="*/ 0 h 1197865"/>
                  <a:gd name="connsiteX3" fmla="*/ 874059 w 1195294"/>
                  <a:gd name="connsiteY3" fmla="*/ 1135529 h 1197865"/>
                  <a:gd name="connsiteX4" fmla="*/ 1195294 w 1195294"/>
                  <a:gd name="connsiteY4" fmla="*/ 941294 h 1197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5294" h="1197865">
                    <a:moveTo>
                      <a:pt x="0" y="948764"/>
                    </a:moveTo>
                    <a:cubicBezTo>
                      <a:pt x="117039" y="1121210"/>
                      <a:pt x="234078" y="1293656"/>
                      <a:pt x="336176" y="1135529"/>
                    </a:cubicBezTo>
                    <a:cubicBezTo>
                      <a:pt x="438274" y="977402"/>
                      <a:pt x="522941" y="0"/>
                      <a:pt x="612588" y="0"/>
                    </a:cubicBezTo>
                    <a:cubicBezTo>
                      <a:pt x="702235" y="0"/>
                      <a:pt x="776941" y="978647"/>
                      <a:pt x="874059" y="1135529"/>
                    </a:cubicBezTo>
                    <a:cubicBezTo>
                      <a:pt x="971177" y="1292411"/>
                      <a:pt x="1147980" y="1033431"/>
                      <a:pt x="1195294" y="941294"/>
                    </a:cubicBezTo>
                  </a:path>
                </a:pathLst>
              </a:cu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6" name="直线箭头连接符 25"/>
              <p:cNvCxnSpPr/>
              <p:nvPr/>
            </p:nvCxnSpPr>
            <p:spPr>
              <a:xfrm flipV="1">
                <a:off x="6043706" y="2203824"/>
                <a:ext cx="1202764" cy="747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 28"/>
            <p:cNvGrpSpPr/>
            <p:nvPr/>
          </p:nvGrpSpPr>
          <p:grpSpPr>
            <a:xfrm>
              <a:off x="4740726" y="378811"/>
              <a:ext cx="816141" cy="347971"/>
              <a:chOff x="1721224" y="1235794"/>
              <a:chExt cx="1202764" cy="512812"/>
            </a:xfrm>
          </p:grpSpPr>
          <p:sp>
            <p:nvSpPr>
              <p:cNvPr id="24" name="任意形状 23"/>
              <p:cNvSpPr/>
              <p:nvPr/>
            </p:nvSpPr>
            <p:spPr>
              <a:xfrm rot="10800000">
                <a:off x="1830293" y="1235794"/>
                <a:ext cx="898249" cy="512812"/>
              </a:xfrm>
              <a:custGeom>
                <a:avLst/>
                <a:gdLst>
                  <a:gd name="connsiteX0" fmla="*/ 0 w 1195294"/>
                  <a:gd name="connsiteY0" fmla="*/ 948764 h 1197865"/>
                  <a:gd name="connsiteX1" fmla="*/ 336176 w 1195294"/>
                  <a:gd name="connsiteY1" fmla="*/ 1135529 h 1197865"/>
                  <a:gd name="connsiteX2" fmla="*/ 612588 w 1195294"/>
                  <a:gd name="connsiteY2" fmla="*/ 0 h 1197865"/>
                  <a:gd name="connsiteX3" fmla="*/ 874059 w 1195294"/>
                  <a:gd name="connsiteY3" fmla="*/ 1135529 h 1197865"/>
                  <a:gd name="connsiteX4" fmla="*/ 1195294 w 1195294"/>
                  <a:gd name="connsiteY4" fmla="*/ 941294 h 1197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5294" h="1197865">
                    <a:moveTo>
                      <a:pt x="0" y="948764"/>
                    </a:moveTo>
                    <a:cubicBezTo>
                      <a:pt x="117039" y="1121210"/>
                      <a:pt x="234078" y="1293656"/>
                      <a:pt x="336176" y="1135529"/>
                    </a:cubicBezTo>
                    <a:cubicBezTo>
                      <a:pt x="438274" y="977402"/>
                      <a:pt x="522941" y="0"/>
                      <a:pt x="612588" y="0"/>
                    </a:cubicBezTo>
                    <a:cubicBezTo>
                      <a:pt x="702235" y="0"/>
                      <a:pt x="776941" y="978647"/>
                      <a:pt x="874059" y="1135529"/>
                    </a:cubicBezTo>
                    <a:cubicBezTo>
                      <a:pt x="971177" y="1292411"/>
                      <a:pt x="1147980" y="1033431"/>
                      <a:pt x="1195294" y="941294"/>
                    </a:cubicBezTo>
                  </a:path>
                </a:pathLst>
              </a:cu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8" name="直线箭头连接符 27"/>
              <p:cNvCxnSpPr/>
              <p:nvPr/>
            </p:nvCxnSpPr>
            <p:spPr>
              <a:xfrm flipV="1">
                <a:off x="1721224" y="1362635"/>
                <a:ext cx="1202764" cy="747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直线箭头连接符 30"/>
            <p:cNvCxnSpPr>
              <a:stCxn id="4" idx="6"/>
            </p:cNvCxnSpPr>
            <p:nvPr/>
          </p:nvCxnSpPr>
          <p:spPr>
            <a:xfrm flipV="1">
              <a:off x="3250034" y="726783"/>
              <a:ext cx="236702" cy="48717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箭头连接符 31"/>
            <p:cNvCxnSpPr/>
            <p:nvPr/>
          </p:nvCxnSpPr>
          <p:spPr>
            <a:xfrm flipV="1">
              <a:off x="4748237" y="726783"/>
              <a:ext cx="236702" cy="48717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3811703" y="39312"/>
              <a:ext cx="1518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DoG</a:t>
              </a:r>
              <a:r>
                <a:rPr kumimoji="1" lang="en-US" altLang="zh-CN" dirty="0" smtClean="0"/>
                <a:t> functions</a:t>
              </a:r>
              <a:endParaRPr kumimoji="1" lang="zh-CN" altLang="en-US" dirty="0"/>
            </a:p>
          </p:txBody>
        </p:sp>
      </p:grpSp>
      <p:grpSp>
        <p:nvGrpSpPr>
          <p:cNvPr id="55" name="组 54"/>
          <p:cNvGrpSpPr/>
          <p:nvPr/>
        </p:nvGrpSpPr>
        <p:grpSpPr>
          <a:xfrm rot="18605167">
            <a:off x="3431872" y="1579024"/>
            <a:ext cx="863474" cy="1713660"/>
            <a:chOff x="3122895" y="2106142"/>
            <a:chExt cx="1544655" cy="3065541"/>
          </a:xfrm>
        </p:grpSpPr>
        <p:sp>
          <p:nvSpPr>
            <p:cNvPr id="39" name="椭圆 38"/>
            <p:cNvSpPr/>
            <p:nvPr/>
          </p:nvSpPr>
          <p:spPr>
            <a:xfrm>
              <a:off x="3122895" y="2106142"/>
              <a:ext cx="881142" cy="881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287814" y="2271052"/>
              <a:ext cx="546558" cy="54655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3332599" y="2822374"/>
              <a:ext cx="881142" cy="881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497518" y="2987284"/>
              <a:ext cx="546558" cy="54655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565839" y="3533842"/>
              <a:ext cx="881142" cy="881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730758" y="3698752"/>
              <a:ext cx="546558" cy="54655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786408" y="4290541"/>
              <a:ext cx="881142" cy="881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951327" y="4455451"/>
              <a:ext cx="546558" cy="54655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6" name="左大括号 55"/>
          <p:cNvSpPr/>
          <p:nvPr/>
        </p:nvSpPr>
        <p:spPr>
          <a:xfrm>
            <a:off x="1689222" y="1248285"/>
            <a:ext cx="545353" cy="2528982"/>
          </a:xfrm>
          <a:prstGeom prst="leftBrace">
            <a:avLst>
              <a:gd name="adj1" fmla="val 61758"/>
              <a:gd name="adj2" fmla="val 50000"/>
            </a:avLst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1" name="组 100"/>
          <p:cNvGrpSpPr/>
          <p:nvPr/>
        </p:nvGrpSpPr>
        <p:grpSpPr>
          <a:xfrm>
            <a:off x="3422611" y="1791885"/>
            <a:ext cx="2974584" cy="789880"/>
            <a:chOff x="3178771" y="1761405"/>
            <a:chExt cx="3703484" cy="983434"/>
          </a:xfrm>
        </p:grpSpPr>
        <p:sp>
          <p:nvSpPr>
            <p:cNvPr id="95" name="任意形状 94"/>
            <p:cNvSpPr/>
            <p:nvPr/>
          </p:nvSpPr>
          <p:spPr>
            <a:xfrm>
              <a:off x="3178771" y="1761405"/>
              <a:ext cx="3703484" cy="865041"/>
            </a:xfrm>
            <a:custGeom>
              <a:avLst/>
              <a:gdLst>
                <a:gd name="connsiteX0" fmla="*/ 0 w 3703484"/>
                <a:gd name="connsiteY0" fmla="*/ 176782 h 865041"/>
                <a:gd name="connsiteX1" fmla="*/ 1605936 w 3703484"/>
                <a:gd name="connsiteY1" fmla="*/ 45686 h 865041"/>
                <a:gd name="connsiteX2" fmla="*/ 3703484 w 3703484"/>
                <a:gd name="connsiteY2" fmla="*/ 865041 h 865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3484" h="865041">
                  <a:moveTo>
                    <a:pt x="0" y="176782"/>
                  </a:moveTo>
                  <a:cubicBezTo>
                    <a:pt x="494344" y="53879"/>
                    <a:pt x="988689" y="-69024"/>
                    <a:pt x="1605936" y="45686"/>
                  </a:cubicBezTo>
                  <a:cubicBezTo>
                    <a:pt x="2223183" y="160396"/>
                    <a:pt x="3314290" y="691611"/>
                    <a:pt x="3703484" y="865041"/>
                  </a:cubicBezTo>
                </a:path>
              </a:pathLst>
            </a:cu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任意形状 95"/>
            <p:cNvSpPr/>
            <p:nvPr/>
          </p:nvSpPr>
          <p:spPr>
            <a:xfrm>
              <a:off x="3646129" y="2034230"/>
              <a:ext cx="2834968" cy="546738"/>
            </a:xfrm>
            <a:custGeom>
              <a:avLst/>
              <a:gdLst>
                <a:gd name="connsiteX0" fmla="*/ 0 w 2834968"/>
                <a:gd name="connsiteY0" fmla="*/ 104286 h 546738"/>
                <a:gd name="connsiteX1" fmla="*/ 1376516 w 2834968"/>
                <a:gd name="connsiteY1" fmla="*/ 30544 h 546738"/>
                <a:gd name="connsiteX2" fmla="*/ 2834968 w 2834968"/>
                <a:gd name="connsiteY2" fmla="*/ 546738 h 54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4968" h="546738">
                  <a:moveTo>
                    <a:pt x="0" y="104286"/>
                  </a:moveTo>
                  <a:cubicBezTo>
                    <a:pt x="452010" y="30544"/>
                    <a:pt x="904021" y="-43198"/>
                    <a:pt x="1376516" y="30544"/>
                  </a:cubicBezTo>
                  <a:cubicBezTo>
                    <a:pt x="1849011" y="104286"/>
                    <a:pt x="2436215" y="397889"/>
                    <a:pt x="2834968" y="546738"/>
                  </a:cubicBezTo>
                </a:path>
              </a:pathLst>
            </a:cu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任意形状 98"/>
            <p:cNvSpPr/>
            <p:nvPr/>
          </p:nvSpPr>
          <p:spPr>
            <a:xfrm>
              <a:off x="4154129" y="2229581"/>
              <a:ext cx="2171290" cy="433322"/>
            </a:xfrm>
            <a:custGeom>
              <a:avLst/>
              <a:gdLst>
                <a:gd name="connsiteX0" fmla="*/ 0 w 2171290"/>
                <a:gd name="connsiteY0" fmla="*/ 130161 h 433322"/>
                <a:gd name="connsiteX1" fmla="*/ 950452 w 2171290"/>
                <a:gd name="connsiteY1" fmla="*/ 15451 h 433322"/>
                <a:gd name="connsiteX2" fmla="*/ 2171290 w 2171290"/>
                <a:gd name="connsiteY2" fmla="*/ 433322 h 43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1290" h="433322">
                  <a:moveTo>
                    <a:pt x="0" y="130161"/>
                  </a:moveTo>
                  <a:cubicBezTo>
                    <a:pt x="294285" y="47542"/>
                    <a:pt x="588570" y="-35076"/>
                    <a:pt x="950452" y="15451"/>
                  </a:cubicBezTo>
                  <a:cubicBezTo>
                    <a:pt x="1312334" y="65978"/>
                    <a:pt x="1924118" y="343193"/>
                    <a:pt x="2171290" y="433322"/>
                  </a:cubicBezTo>
                </a:path>
              </a:pathLst>
            </a:cu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任意形状 99"/>
            <p:cNvSpPr/>
            <p:nvPr/>
          </p:nvSpPr>
          <p:spPr>
            <a:xfrm>
              <a:off x="4678516" y="2531402"/>
              <a:ext cx="1499419" cy="213437"/>
            </a:xfrm>
            <a:custGeom>
              <a:avLst/>
              <a:gdLst>
                <a:gd name="connsiteX0" fmla="*/ 0 w 1499419"/>
                <a:gd name="connsiteY0" fmla="*/ 57759 h 213437"/>
                <a:gd name="connsiteX1" fmla="*/ 680065 w 1499419"/>
                <a:gd name="connsiteY1" fmla="*/ 8598 h 213437"/>
                <a:gd name="connsiteX2" fmla="*/ 1499419 w 1499419"/>
                <a:gd name="connsiteY2" fmla="*/ 213437 h 21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9419" h="213437">
                  <a:moveTo>
                    <a:pt x="0" y="57759"/>
                  </a:moveTo>
                  <a:cubicBezTo>
                    <a:pt x="215081" y="20205"/>
                    <a:pt x="430162" y="-17348"/>
                    <a:pt x="680065" y="8598"/>
                  </a:cubicBezTo>
                  <a:cubicBezTo>
                    <a:pt x="929968" y="34544"/>
                    <a:pt x="1261806" y="145158"/>
                    <a:pt x="1499419" y="213437"/>
                  </a:cubicBezTo>
                </a:path>
              </a:pathLst>
            </a:cu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7467600" y="3358647"/>
            <a:ext cx="127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Simple cells</a:t>
            </a:r>
            <a:endParaRPr kumimoji="1"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6811130" y="443318"/>
            <a:ext cx="534550" cy="364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6811130" y="986098"/>
            <a:ext cx="534550" cy="3647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文本框 111"/>
          <p:cNvSpPr txBox="1"/>
          <p:nvPr/>
        </p:nvSpPr>
        <p:spPr>
          <a:xfrm>
            <a:off x="7345680" y="409511"/>
            <a:ext cx="1588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Excitatory area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Inhibitory area</a:t>
            </a:r>
            <a:endParaRPr kumimoji="1" lang="en-US" altLang="zh-CN" dirty="0"/>
          </a:p>
        </p:txBody>
      </p:sp>
      <p:grpSp>
        <p:nvGrpSpPr>
          <p:cNvPr id="124" name="组 123"/>
          <p:cNvGrpSpPr/>
          <p:nvPr/>
        </p:nvGrpSpPr>
        <p:grpSpPr>
          <a:xfrm rot="17188761">
            <a:off x="6025380" y="2326691"/>
            <a:ext cx="584503" cy="1011181"/>
            <a:chOff x="6811130" y="3003807"/>
            <a:chExt cx="534550" cy="1293873"/>
          </a:xfrm>
        </p:grpSpPr>
        <p:sp>
          <p:nvSpPr>
            <p:cNvPr id="122" name="椭圆 121"/>
            <p:cNvSpPr/>
            <p:nvPr/>
          </p:nvSpPr>
          <p:spPr>
            <a:xfrm>
              <a:off x="6811130" y="3004748"/>
              <a:ext cx="534550" cy="12929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6926825" y="3003807"/>
              <a:ext cx="290710" cy="129293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0" name="组 129"/>
          <p:cNvGrpSpPr/>
          <p:nvPr/>
        </p:nvGrpSpPr>
        <p:grpSpPr>
          <a:xfrm rot="21050807">
            <a:off x="2680650" y="2694317"/>
            <a:ext cx="3759241" cy="2359024"/>
            <a:chOff x="2321299" y="2686991"/>
            <a:chExt cx="3759241" cy="2359024"/>
          </a:xfrm>
        </p:grpSpPr>
        <p:grpSp>
          <p:nvGrpSpPr>
            <p:cNvPr id="125" name="组 124"/>
            <p:cNvGrpSpPr/>
            <p:nvPr/>
          </p:nvGrpSpPr>
          <p:grpSpPr>
            <a:xfrm rot="1542151">
              <a:off x="2321299" y="3588344"/>
              <a:ext cx="3448092" cy="675771"/>
              <a:chOff x="2557007" y="3106994"/>
              <a:chExt cx="4258059" cy="850706"/>
            </a:xfrm>
          </p:grpSpPr>
          <p:sp>
            <p:nvSpPr>
              <p:cNvPr id="103" name="任意形状 102"/>
              <p:cNvSpPr/>
              <p:nvPr/>
            </p:nvSpPr>
            <p:spPr>
              <a:xfrm>
                <a:off x="2557007" y="3106994"/>
                <a:ext cx="4258059" cy="850706"/>
              </a:xfrm>
              <a:custGeom>
                <a:avLst/>
                <a:gdLst>
                  <a:gd name="connsiteX0" fmla="*/ 161285 w 4258059"/>
                  <a:gd name="connsiteY0" fmla="*/ 0 h 850706"/>
                  <a:gd name="connsiteX1" fmla="*/ 489027 w 4258059"/>
                  <a:gd name="connsiteY1" fmla="*/ 827548 h 850706"/>
                  <a:gd name="connsiteX2" fmla="*/ 4258059 w 4258059"/>
                  <a:gd name="connsiteY2" fmla="*/ 614516 h 8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58059" h="850706">
                    <a:moveTo>
                      <a:pt x="161285" y="0"/>
                    </a:moveTo>
                    <a:cubicBezTo>
                      <a:pt x="-16242" y="362564"/>
                      <a:pt x="-193769" y="725129"/>
                      <a:pt x="489027" y="827548"/>
                    </a:cubicBezTo>
                    <a:cubicBezTo>
                      <a:pt x="1171823" y="929967"/>
                      <a:pt x="3502887" y="662312"/>
                      <a:pt x="4258059" y="614516"/>
                    </a:cubicBezTo>
                  </a:path>
                </a:pathLst>
              </a:cu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6" name="任意形状 105"/>
              <p:cNvSpPr/>
              <p:nvPr/>
            </p:nvSpPr>
            <p:spPr>
              <a:xfrm>
                <a:off x="3050247" y="3287252"/>
                <a:ext cx="3527206" cy="542799"/>
              </a:xfrm>
              <a:custGeom>
                <a:avLst/>
                <a:gdLst>
                  <a:gd name="connsiteX0" fmla="*/ 44948 w 3527206"/>
                  <a:gd name="connsiteY0" fmla="*/ 0 h 542799"/>
                  <a:gd name="connsiteX1" fmla="*/ 487399 w 3527206"/>
                  <a:gd name="connsiteY1" fmla="*/ 532580 h 542799"/>
                  <a:gd name="connsiteX2" fmla="*/ 3527206 w 3527206"/>
                  <a:gd name="connsiteY2" fmla="*/ 344129 h 542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27206" h="542799">
                    <a:moveTo>
                      <a:pt x="44948" y="0"/>
                    </a:moveTo>
                    <a:cubicBezTo>
                      <a:pt x="-24015" y="237612"/>
                      <a:pt x="-92977" y="475225"/>
                      <a:pt x="487399" y="532580"/>
                    </a:cubicBezTo>
                    <a:cubicBezTo>
                      <a:pt x="1067775" y="589935"/>
                      <a:pt x="2909959" y="389194"/>
                      <a:pt x="3527206" y="344129"/>
                    </a:cubicBezTo>
                  </a:path>
                </a:pathLst>
              </a:cu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7" name="任意形状 106"/>
              <p:cNvSpPr/>
              <p:nvPr/>
            </p:nvSpPr>
            <p:spPr>
              <a:xfrm>
                <a:off x="3635969" y="3467510"/>
                <a:ext cx="2843161" cy="270429"/>
              </a:xfrm>
              <a:custGeom>
                <a:avLst/>
                <a:gdLst>
                  <a:gd name="connsiteX0" fmla="*/ 0 w 2843161"/>
                  <a:gd name="connsiteY0" fmla="*/ 16387 h 270429"/>
                  <a:gd name="connsiteX1" fmla="*/ 581742 w 2843161"/>
                  <a:gd name="connsiteY1" fmla="*/ 270387 h 270429"/>
                  <a:gd name="connsiteX2" fmla="*/ 2843161 w 2843161"/>
                  <a:gd name="connsiteY2" fmla="*/ 0 h 270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3161" h="270429">
                    <a:moveTo>
                      <a:pt x="0" y="16387"/>
                    </a:moveTo>
                    <a:cubicBezTo>
                      <a:pt x="53941" y="144752"/>
                      <a:pt x="107882" y="273118"/>
                      <a:pt x="581742" y="270387"/>
                    </a:cubicBezTo>
                    <a:cubicBezTo>
                      <a:pt x="1055602" y="267656"/>
                      <a:pt x="2242301" y="96957"/>
                      <a:pt x="2843161" y="0"/>
                    </a:cubicBezTo>
                  </a:path>
                </a:pathLst>
              </a:cu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8" name="任意形状 107"/>
              <p:cNvSpPr/>
              <p:nvPr/>
            </p:nvSpPr>
            <p:spPr>
              <a:xfrm>
                <a:off x="4520872" y="3336413"/>
                <a:ext cx="1876323" cy="218454"/>
              </a:xfrm>
              <a:custGeom>
                <a:avLst/>
                <a:gdLst>
                  <a:gd name="connsiteX0" fmla="*/ 0 w 1876323"/>
                  <a:gd name="connsiteY0" fmla="*/ 204839 h 218454"/>
                  <a:gd name="connsiteX1" fmla="*/ 467033 w 1876323"/>
                  <a:gd name="connsiteY1" fmla="*/ 196645 h 218454"/>
                  <a:gd name="connsiteX2" fmla="*/ 1876323 w 1876323"/>
                  <a:gd name="connsiteY2" fmla="*/ 0 h 21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6323" h="218454">
                    <a:moveTo>
                      <a:pt x="0" y="204839"/>
                    </a:moveTo>
                    <a:cubicBezTo>
                      <a:pt x="77156" y="217812"/>
                      <a:pt x="154313" y="230785"/>
                      <a:pt x="467033" y="196645"/>
                    </a:cubicBezTo>
                    <a:cubicBezTo>
                      <a:pt x="779753" y="162505"/>
                      <a:pt x="1416119" y="95591"/>
                      <a:pt x="1876323" y="0"/>
                    </a:cubicBezTo>
                  </a:path>
                </a:pathLst>
              </a:cu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21" name="组 120"/>
            <p:cNvGrpSpPr/>
            <p:nvPr/>
          </p:nvGrpSpPr>
          <p:grpSpPr>
            <a:xfrm rot="1386136">
              <a:off x="2549829" y="2686991"/>
              <a:ext cx="1639742" cy="979628"/>
              <a:chOff x="2529508" y="2449461"/>
              <a:chExt cx="2003317" cy="1196838"/>
            </a:xfrm>
          </p:grpSpPr>
          <p:sp>
            <p:nvSpPr>
              <p:cNvPr id="113" name="椭圆 112"/>
              <p:cNvSpPr/>
              <p:nvPr/>
            </p:nvSpPr>
            <p:spPr>
              <a:xfrm rot="18605167">
                <a:off x="2529508" y="2449461"/>
                <a:ext cx="592423" cy="592423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rot="18605167">
                <a:off x="2639732" y="2562126"/>
                <a:ext cx="367471" cy="36747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5" name="椭圆 114"/>
              <p:cNvSpPr/>
              <p:nvPr/>
            </p:nvSpPr>
            <p:spPr>
              <a:xfrm rot="18605167">
                <a:off x="2988720" y="2651679"/>
                <a:ext cx="592423" cy="592423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rot="18605167">
                <a:off x="3098943" y="2764344"/>
                <a:ext cx="367471" cy="36747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rot="18605167">
                <a:off x="3455671" y="2839727"/>
                <a:ext cx="592423" cy="592423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rot="18605167">
                <a:off x="3565894" y="2952393"/>
                <a:ext cx="367471" cy="36747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9" name="椭圆 118"/>
              <p:cNvSpPr/>
              <p:nvPr/>
            </p:nvSpPr>
            <p:spPr>
              <a:xfrm rot="18605167">
                <a:off x="3940402" y="3053876"/>
                <a:ext cx="592423" cy="592423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rot="18605167">
                <a:off x="4050626" y="3166542"/>
                <a:ext cx="367471" cy="36747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26" name="组 125"/>
            <p:cNvGrpSpPr/>
            <p:nvPr/>
          </p:nvGrpSpPr>
          <p:grpSpPr>
            <a:xfrm rot="19887531">
              <a:off x="5496037" y="4034833"/>
              <a:ext cx="584503" cy="1011182"/>
              <a:chOff x="6811130" y="3003807"/>
              <a:chExt cx="534550" cy="1293874"/>
            </a:xfrm>
          </p:grpSpPr>
          <p:sp>
            <p:nvSpPr>
              <p:cNvPr id="127" name="椭圆 126"/>
              <p:cNvSpPr/>
              <p:nvPr/>
            </p:nvSpPr>
            <p:spPr>
              <a:xfrm rot="20998387">
                <a:off x="6811130" y="3004749"/>
                <a:ext cx="534550" cy="129293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rot="20998387">
                <a:off x="6926825" y="3003807"/>
                <a:ext cx="290710" cy="129293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129" name="左大括号 128"/>
          <p:cNvSpPr/>
          <p:nvPr/>
        </p:nvSpPr>
        <p:spPr>
          <a:xfrm rot="10800000">
            <a:off x="6811130" y="2562507"/>
            <a:ext cx="545353" cy="2021851"/>
          </a:xfrm>
          <a:prstGeom prst="leftBrace">
            <a:avLst>
              <a:gd name="adj1" fmla="val 61758"/>
              <a:gd name="adj2" fmla="val 50000"/>
            </a:avLst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452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767840" y="673850"/>
            <a:ext cx="3180080" cy="2619953"/>
          </a:xfrm>
          <a:prstGeom prst="rect">
            <a:avLst/>
          </a:prstGeom>
        </p:spPr>
      </p:pic>
      <p:sp>
        <p:nvSpPr>
          <p:cNvPr id="9" name="左箭头 8"/>
          <p:cNvSpPr/>
          <p:nvPr/>
        </p:nvSpPr>
        <p:spPr>
          <a:xfrm rot="19998510">
            <a:off x="2773732" y="1800384"/>
            <a:ext cx="2328198" cy="819388"/>
          </a:xfrm>
          <a:prstGeom prst="leftArrow">
            <a:avLst/>
          </a:prstGeom>
          <a:solidFill>
            <a:schemeClr val="accent1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15290" y="1656080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V1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82660" y="1852692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V2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505200" y="2113280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V4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66762" y="2338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IT</a:t>
            </a:r>
            <a:endParaRPr kumimoji="1" lang="zh-CN" altLang="en-US" dirty="0"/>
          </a:p>
        </p:txBody>
      </p:sp>
      <p:pic>
        <p:nvPicPr>
          <p:cNvPr id="10" name="图片 9" descr="屏幕快照 2015-01-21 下午4.47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0" y="673850"/>
            <a:ext cx="2128520" cy="2455266"/>
          </a:xfrm>
          <a:prstGeom prst="rect">
            <a:avLst/>
          </a:prstGeom>
        </p:spPr>
      </p:pic>
      <p:sp>
        <p:nvSpPr>
          <p:cNvPr id="11" name="任意形状 10"/>
          <p:cNvSpPr/>
          <p:nvPr/>
        </p:nvSpPr>
        <p:spPr>
          <a:xfrm>
            <a:off x="3850640" y="2570480"/>
            <a:ext cx="1981200" cy="518065"/>
          </a:xfrm>
          <a:custGeom>
            <a:avLst/>
            <a:gdLst>
              <a:gd name="connsiteX0" fmla="*/ 0 w 1981200"/>
              <a:gd name="connsiteY0" fmla="*/ 0 h 518065"/>
              <a:gd name="connsiteX1" fmla="*/ 995680 w 1981200"/>
              <a:gd name="connsiteY1" fmla="*/ 497840 h 518065"/>
              <a:gd name="connsiteX2" fmla="*/ 1981200 w 1981200"/>
              <a:gd name="connsiteY2" fmla="*/ 375920 h 51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1200" h="518065">
                <a:moveTo>
                  <a:pt x="0" y="0"/>
                </a:moveTo>
                <a:cubicBezTo>
                  <a:pt x="332740" y="217593"/>
                  <a:pt x="665480" y="435187"/>
                  <a:pt x="995680" y="497840"/>
                </a:cubicBezTo>
                <a:cubicBezTo>
                  <a:pt x="1325880" y="560493"/>
                  <a:pt x="1559560" y="465667"/>
                  <a:pt x="1981200" y="375920"/>
                </a:cubicBezTo>
              </a:path>
            </a:pathLst>
          </a:custGeom>
          <a:ln>
            <a:solidFill>
              <a:schemeClr val="tx1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535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r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751840"/>
            <a:ext cx="2235200" cy="2235200"/>
          </a:xfrm>
          <a:prstGeom prst="rect">
            <a:avLst/>
          </a:prstGeom>
        </p:spPr>
      </p:pic>
      <p:grpSp>
        <p:nvGrpSpPr>
          <p:cNvPr id="43" name="组 42"/>
          <p:cNvGrpSpPr/>
          <p:nvPr/>
        </p:nvGrpSpPr>
        <p:grpSpPr>
          <a:xfrm>
            <a:off x="3505951" y="629920"/>
            <a:ext cx="2885440" cy="2885440"/>
            <a:chOff x="4206240" y="1463040"/>
            <a:chExt cx="2885440" cy="2885440"/>
          </a:xfrm>
          <a:noFill/>
        </p:grpSpPr>
        <p:sp>
          <p:nvSpPr>
            <p:cNvPr id="19" name="矩形 18"/>
            <p:cNvSpPr/>
            <p:nvPr/>
          </p:nvSpPr>
          <p:spPr>
            <a:xfrm>
              <a:off x="4206240" y="1463040"/>
              <a:ext cx="721360" cy="72136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4927600" y="1463040"/>
              <a:ext cx="721360" cy="72136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648960" y="1463040"/>
              <a:ext cx="721360" cy="72136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206240" y="2184400"/>
              <a:ext cx="721360" cy="72136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927600" y="2184400"/>
              <a:ext cx="721360" cy="72136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648960" y="2184400"/>
              <a:ext cx="721360" cy="72136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206240" y="2905760"/>
              <a:ext cx="721360" cy="72136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927600" y="2905760"/>
              <a:ext cx="721360" cy="72136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5648960" y="2905760"/>
              <a:ext cx="721360" cy="72136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206240" y="3627120"/>
              <a:ext cx="721360" cy="72136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4927600" y="3627120"/>
              <a:ext cx="721360" cy="72136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5648960" y="3627120"/>
              <a:ext cx="721360" cy="72136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6370320" y="1463040"/>
              <a:ext cx="721360" cy="72136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370320" y="2184400"/>
              <a:ext cx="721360" cy="72136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6370320" y="2905760"/>
              <a:ext cx="721360" cy="72136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6370320" y="3627120"/>
              <a:ext cx="721360" cy="72136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3627871" y="169148"/>
            <a:ext cx="260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       . . .         . . .         . . .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 rot="5400000">
            <a:off x="5446513" y="1887974"/>
            <a:ext cx="260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       . . .         . . .         . . .</a:t>
            </a:r>
            <a:endParaRPr kumimoji="1" lang="zh-CN" altLang="en-US" dirty="0"/>
          </a:p>
        </p:txBody>
      </p:sp>
      <p:cxnSp>
        <p:nvCxnSpPr>
          <p:cNvPr id="45" name="直线箭头连接符 44"/>
          <p:cNvCxnSpPr/>
          <p:nvPr/>
        </p:nvCxnSpPr>
        <p:spPr>
          <a:xfrm flipH="1" flipV="1">
            <a:off x="2814320" y="769620"/>
            <a:ext cx="1412991" cy="581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 flipH="1">
            <a:off x="2814320" y="2072640"/>
            <a:ext cx="1412991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图片 47" descr="r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311" y="1351280"/>
            <a:ext cx="721360" cy="721360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2451797" y="87868"/>
            <a:ext cx="210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Orientation columns</a:t>
            </a:r>
            <a:endParaRPr kumimoji="1" lang="zh-CN" altLang="en-US" dirty="0"/>
          </a:p>
        </p:txBody>
      </p:sp>
      <p:sp>
        <p:nvSpPr>
          <p:cNvPr id="51" name="平行四边形 50"/>
          <p:cNvSpPr/>
          <p:nvPr/>
        </p:nvSpPr>
        <p:spPr>
          <a:xfrm>
            <a:off x="2529840" y="3931920"/>
            <a:ext cx="4876800" cy="914400"/>
          </a:xfrm>
          <a:prstGeom prst="parallelogram">
            <a:avLst>
              <a:gd name="adj" fmla="val 146429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2193159" y="3931920"/>
            <a:ext cx="131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Input Image</a:t>
            </a:r>
            <a:endParaRPr kumimoji="1" lang="zh-CN" altLang="en-US" dirty="0"/>
          </a:p>
        </p:txBody>
      </p:sp>
      <p:sp>
        <p:nvSpPr>
          <p:cNvPr id="55" name="平行四边形 54"/>
          <p:cNvSpPr/>
          <p:nvPr/>
        </p:nvSpPr>
        <p:spPr>
          <a:xfrm>
            <a:off x="3912351" y="4301252"/>
            <a:ext cx="1544320" cy="289560"/>
          </a:xfrm>
          <a:prstGeom prst="parallelogram">
            <a:avLst>
              <a:gd name="adj" fmla="val 146429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平行四边形 56"/>
          <p:cNvSpPr/>
          <p:nvPr/>
        </p:nvSpPr>
        <p:spPr>
          <a:xfrm>
            <a:off x="4217151" y="4208304"/>
            <a:ext cx="1544320" cy="289560"/>
          </a:xfrm>
          <a:prstGeom prst="parallelogram">
            <a:avLst>
              <a:gd name="adj" fmla="val 146429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9" name="直线箭头连接符 58"/>
          <p:cNvCxnSpPr/>
          <p:nvPr/>
        </p:nvCxnSpPr>
        <p:spPr>
          <a:xfrm flipV="1">
            <a:off x="4227311" y="2794000"/>
            <a:ext cx="721360" cy="1703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/>
          <p:nvPr/>
        </p:nvCxnSpPr>
        <p:spPr>
          <a:xfrm flipV="1">
            <a:off x="5313680" y="2794000"/>
            <a:ext cx="356351" cy="1703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/>
          <p:nvPr/>
        </p:nvCxnSpPr>
        <p:spPr>
          <a:xfrm flipV="1">
            <a:off x="3912351" y="3515360"/>
            <a:ext cx="304800" cy="1075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 flipH="1" flipV="1">
            <a:off x="4948671" y="3515360"/>
            <a:ext cx="80529" cy="1075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4157697" y="4846320"/>
            <a:ext cx="345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Partially overlapped receptive field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21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em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311150"/>
            <a:ext cx="1684020" cy="2064092"/>
          </a:xfrm>
          <a:prstGeom prst="rect">
            <a:avLst/>
          </a:prstGeom>
        </p:spPr>
      </p:pic>
      <p:pic>
        <p:nvPicPr>
          <p:cNvPr id="3" name="图片 2" descr="mo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107" y="311150"/>
            <a:ext cx="1684020" cy="206409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6325" y="2370796"/>
            <a:ext cx="1307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Input image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82594" y="2370796"/>
            <a:ext cx="155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Response map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890" y="627138"/>
            <a:ext cx="1552346" cy="155234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167087" y="697946"/>
            <a:ext cx="387110" cy="387110"/>
          </a:xfrm>
          <a:prstGeom prst="rect">
            <a:avLst/>
          </a:prstGeom>
          <a:noFill/>
          <a:ln w="28575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任意形状 7"/>
          <p:cNvSpPr/>
          <p:nvPr/>
        </p:nvSpPr>
        <p:spPr>
          <a:xfrm>
            <a:off x="4741989" y="631772"/>
            <a:ext cx="1205113" cy="1517231"/>
          </a:xfrm>
          <a:custGeom>
            <a:avLst/>
            <a:gdLst>
              <a:gd name="connsiteX0" fmla="*/ 874895 w 1101436"/>
              <a:gd name="connsiteY0" fmla="*/ 0 h 1386702"/>
              <a:gd name="connsiteX1" fmla="*/ 751328 w 1101436"/>
              <a:gd name="connsiteY1" fmla="*/ 295189 h 1386702"/>
              <a:gd name="connsiteX2" fmla="*/ 147219 w 1101436"/>
              <a:gd name="connsiteY2" fmla="*/ 693351 h 1386702"/>
              <a:gd name="connsiteX3" fmla="*/ 57976 w 1101436"/>
              <a:gd name="connsiteY3" fmla="*/ 1070919 h 1386702"/>
              <a:gd name="connsiteX4" fmla="*/ 895490 w 1101436"/>
              <a:gd name="connsiteY4" fmla="*/ 1270000 h 1386702"/>
              <a:gd name="connsiteX5" fmla="*/ 1101436 w 1101436"/>
              <a:gd name="connsiteY5" fmla="*/ 1386702 h 138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436" h="1386702">
                <a:moveTo>
                  <a:pt x="874895" y="0"/>
                </a:moveTo>
                <a:cubicBezTo>
                  <a:pt x="873751" y="89815"/>
                  <a:pt x="872607" y="179631"/>
                  <a:pt x="751328" y="295189"/>
                </a:cubicBezTo>
                <a:cubicBezTo>
                  <a:pt x="630049" y="410747"/>
                  <a:pt x="262778" y="564063"/>
                  <a:pt x="147219" y="693351"/>
                </a:cubicBezTo>
                <a:cubicBezTo>
                  <a:pt x="31660" y="822639"/>
                  <a:pt x="-66736" y="974811"/>
                  <a:pt x="57976" y="1070919"/>
                </a:cubicBezTo>
                <a:cubicBezTo>
                  <a:pt x="182688" y="1167027"/>
                  <a:pt x="721580" y="1217370"/>
                  <a:pt x="895490" y="1270000"/>
                </a:cubicBezTo>
                <a:cubicBezTo>
                  <a:pt x="1069400" y="1322630"/>
                  <a:pt x="925238" y="1251693"/>
                  <a:pt x="1101436" y="1386702"/>
                </a:cubicBezTo>
              </a:path>
            </a:pathLst>
          </a:custGeom>
          <a:ln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3545361" y="631772"/>
            <a:ext cx="890529" cy="66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3545361" y="1069939"/>
            <a:ext cx="890529" cy="1109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41989" y="2366350"/>
            <a:ext cx="110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Ridge line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0" y="328614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(a)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6510" y="2735682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(b)</a:t>
            </a:r>
            <a:endParaRPr kumimoji="1" lang="zh-CN" altLang="en-US" dirty="0"/>
          </a:p>
        </p:txBody>
      </p:sp>
      <p:grpSp>
        <p:nvGrpSpPr>
          <p:cNvPr id="71" name="组 70"/>
          <p:cNvGrpSpPr/>
          <p:nvPr/>
        </p:nvGrpSpPr>
        <p:grpSpPr>
          <a:xfrm>
            <a:off x="1276944" y="2882746"/>
            <a:ext cx="4053762" cy="2258177"/>
            <a:chOff x="898254" y="3392129"/>
            <a:chExt cx="4053762" cy="2258177"/>
          </a:xfrm>
        </p:grpSpPr>
        <p:grpSp>
          <p:nvGrpSpPr>
            <p:cNvPr id="26" name="组 25"/>
            <p:cNvGrpSpPr/>
            <p:nvPr/>
          </p:nvGrpSpPr>
          <p:grpSpPr>
            <a:xfrm>
              <a:off x="1157018" y="3392129"/>
              <a:ext cx="1225576" cy="1917291"/>
              <a:chOff x="1157018" y="3392129"/>
              <a:chExt cx="1838364" cy="1917291"/>
            </a:xfrm>
            <a:noFill/>
          </p:grpSpPr>
          <p:sp>
            <p:nvSpPr>
              <p:cNvPr id="21" name="椭圆 20"/>
              <p:cNvSpPr/>
              <p:nvPr/>
            </p:nvSpPr>
            <p:spPr>
              <a:xfrm>
                <a:off x="1769806" y="3392129"/>
                <a:ext cx="612788" cy="639097"/>
              </a:xfrm>
              <a:prstGeom prst="ellipse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769806" y="4031226"/>
                <a:ext cx="612788" cy="639097"/>
              </a:xfrm>
              <a:prstGeom prst="ellipse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1769806" y="4670323"/>
                <a:ext cx="612788" cy="639097"/>
              </a:xfrm>
              <a:prstGeom prst="ellipse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1157018" y="4183626"/>
                <a:ext cx="612788" cy="639097"/>
              </a:xfrm>
              <a:prstGeom prst="ellipse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2382594" y="3864077"/>
                <a:ext cx="612788" cy="639097"/>
              </a:xfrm>
              <a:prstGeom prst="ellipse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3244645" y="3987800"/>
              <a:ext cx="303161" cy="303161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244645" y="4419600"/>
              <a:ext cx="303161" cy="303161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0" name="直线箭头连接符 29"/>
            <p:cNvCxnSpPr>
              <a:endCxn id="27" idx="2"/>
            </p:cNvCxnSpPr>
            <p:nvPr/>
          </p:nvCxnSpPr>
          <p:spPr>
            <a:xfrm flipV="1">
              <a:off x="1761613" y="4139381"/>
              <a:ext cx="1483032" cy="21958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/>
            <p:cNvCxnSpPr>
              <a:endCxn id="28" idx="2"/>
            </p:cNvCxnSpPr>
            <p:nvPr/>
          </p:nvCxnSpPr>
          <p:spPr>
            <a:xfrm>
              <a:off x="1761613" y="4358968"/>
              <a:ext cx="1483032" cy="21221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/>
            <p:cNvCxnSpPr>
              <a:endCxn id="27" idx="1"/>
            </p:cNvCxnSpPr>
            <p:nvPr/>
          </p:nvCxnSpPr>
          <p:spPr>
            <a:xfrm>
              <a:off x="1761613" y="3703484"/>
              <a:ext cx="1527429" cy="328713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>
              <a:endCxn id="27" idx="3"/>
            </p:cNvCxnSpPr>
            <p:nvPr/>
          </p:nvCxnSpPr>
          <p:spPr>
            <a:xfrm flipV="1">
              <a:off x="1761613" y="4246564"/>
              <a:ext cx="1527429" cy="74330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/>
            <p:cNvCxnSpPr>
              <a:endCxn id="28" idx="1"/>
            </p:cNvCxnSpPr>
            <p:nvPr/>
          </p:nvCxnSpPr>
          <p:spPr>
            <a:xfrm>
              <a:off x="2171290" y="4183626"/>
              <a:ext cx="1117752" cy="28037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/>
            <p:cNvCxnSpPr>
              <a:endCxn id="28" idx="3"/>
            </p:cNvCxnSpPr>
            <p:nvPr/>
          </p:nvCxnSpPr>
          <p:spPr>
            <a:xfrm>
              <a:off x="1360129" y="4503174"/>
              <a:ext cx="1928913" cy="17519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3699966" y="4207387"/>
              <a:ext cx="303161" cy="303161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直线箭头连接符 50"/>
            <p:cNvCxnSpPr>
              <a:stCxn id="27" idx="6"/>
              <a:endCxn id="43" idx="1"/>
            </p:cNvCxnSpPr>
            <p:nvPr/>
          </p:nvCxnSpPr>
          <p:spPr>
            <a:xfrm>
              <a:off x="3547806" y="4139381"/>
              <a:ext cx="196557" cy="11240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箭头连接符 52"/>
            <p:cNvCxnSpPr>
              <a:stCxn id="28" idx="6"/>
              <a:endCxn id="43" idx="3"/>
            </p:cNvCxnSpPr>
            <p:nvPr/>
          </p:nvCxnSpPr>
          <p:spPr>
            <a:xfrm flipV="1">
              <a:off x="3547806" y="4466151"/>
              <a:ext cx="196557" cy="10503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54"/>
            <p:cNvCxnSpPr>
              <a:stCxn id="43" idx="6"/>
            </p:cNvCxnSpPr>
            <p:nvPr/>
          </p:nvCxnSpPr>
          <p:spPr>
            <a:xfrm>
              <a:off x="4003127" y="4358968"/>
              <a:ext cx="241131" cy="737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3658996" y="4149720"/>
              <a:ext cx="38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or</a:t>
              </a:r>
              <a:endParaRPr kumimoji="1"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 rot="744284">
              <a:off x="1904205" y="3518818"/>
              <a:ext cx="1704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Inhibit if greater</a:t>
              </a:r>
              <a:endParaRPr kumimoji="1"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898254" y="5223076"/>
              <a:ext cx="2108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Orientation columns</a:t>
              </a:r>
              <a:endParaRPr kumimoji="1"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244258" y="4174302"/>
              <a:ext cx="707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Ridge</a:t>
              </a:r>
              <a:endParaRPr kumimoji="1" lang="zh-CN" altLang="en-US" dirty="0"/>
            </a:p>
          </p:txBody>
        </p:sp>
        <p:cxnSp>
          <p:nvCxnSpPr>
            <p:cNvPr id="68" name="直线箭头连接符 67"/>
            <p:cNvCxnSpPr/>
            <p:nvPr/>
          </p:nvCxnSpPr>
          <p:spPr>
            <a:xfrm>
              <a:off x="3551268" y="5223076"/>
              <a:ext cx="2892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/>
            <p:cNvCxnSpPr/>
            <p:nvPr/>
          </p:nvCxnSpPr>
          <p:spPr>
            <a:xfrm>
              <a:off x="3555005" y="5465605"/>
              <a:ext cx="28922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3779805" y="5003975"/>
              <a:ext cx="11074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Inhibition</a:t>
              </a:r>
            </a:p>
            <a:p>
              <a:r>
                <a:rPr kumimoji="1" lang="en-US" altLang="zh-CN" dirty="0" smtClean="0"/>
                <a:t>Excitation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3594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组 359"/>
          <p:cNvGrpSpPr/>
          <p:nvPr/>
        </p:nvGrpSpPr>
        <p:grpSpPr>
          <a:xfrm>
            <a:off x="108755" y="313378"/>
            <a:ext cx="2842424" cy="1817367"/>
            <a:chOff x="413001" y="193030"/>
            <a:chExt cx="8517011" cy="5445540"/>
          </a:xfrm>
        </p:grpSpPr>
        <p:grpSp>
          <p:nvGrpSpPr>
            <p:cNvPr id="174" name="组 173"/>
            <p:cNvGrpSpPr/>
            <p:nvPr/>
          </p:nvGrpSpPr>
          <p:grpSpPr>
            <a:xfrm rot="19936508">
              <a:off x="2693297" y="2154196"/>
              <a:ext cx="447140" cy="420992"/>
              <a:chOff x="2760075" y="1159979"/>
              <a:chExt cx="574989" cy="574989"/>
            </a:xfrm>
          </p:grpSpPr>
          <p:sp>
            <p:nvSpPr>
              <p:cNvPr id="171" name="椭圆 170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73" name="直线连接符 172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组 174"/>
            <p:cNvGrpSpPr/>
            <p:nvPr/>
          </p:nvGrpSpPr>
          <p:grpSpPr>
            <a:xfrm rot="19936508">
              <a:off x="1742581" y="3621695"/>
              <a:ext cx="447140" cy="420992"/>
              <a:chOff x="2760075" y="1159979"/>
              <a:chExt cx="574989" cy="574989"/>
            </a:xfrm>
          </p:grpSpPr>
          <p:sp>
            <p:nvSpPr>
              <p:cNvPr id="176" name="椭圆 175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77" name="直线连接符 176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组 177"/>
            <p:cNvGrpSpPr/>
            <p:nvPr/>
          </p:nvGrpSpPr>
          <p:grpSpPr>
            <a:xfrm rot="19936508">
              <a:off x="1080742" y="4009934"/>
              <a:ext cx="447140" cy="420992"/>
              <a:chOff x="2760075" y="1159979"/>
              <a:chExt cx="574989" cy="574989"/>
            </a:xfrm>
          </p:grpSpPr>
          <p:sp>
            <p:nvSpPr>
              <p:cNvPr id="179" name="椭圆 178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80" name="直线连接符 179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组 192"/>
            <p:cNvGrpSpPr/>
            <p:nvPr/>
          </p:nvGrpSpPr>
          <p:grpSpPr>
            <a:xfrm rot="1751533">
              <a:off x="2517327" y="3714097"/>
              <a:ext cx="452930" cy="415609"/>
              <a:chOff x="2760075" y="1159979"/>
              <a:chExt cx="574989" cy="574989"/>
            </a:xfrm>
          </p:grpSpPr>
          <p:sp>
            <p:nvSpPr>
              <p:cNvPr id="194" name="椭圆 193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95" name="直线连接符 194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组 195"/>
            <p:cNvGrpSpPr/>
            <p:nvPr/>
          </p:nvGrpSpPr>
          <p:grpSpPr>
            <a:xfrm rot="1751533">
              <a:off x="1909161" y="2420311"/>
              <a:ext cx="452930" cy="415609"/>
              <a:chOff x="2760075" y="1159979"/>
              <a:chExt cx="574989" cy="574989"/>
            </a:xfrm>
          </p:grpSpPr>
          <p:sp>
            <p:nvSpPr>
              <p:cNvPr id="197" name="椭圆 196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98" name="直线连接符 197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组 198"/>
            <p:cNvGrpSpPr/>
            <p:nvPr/>
          </p:nvGrpSpPr>
          <p:grpSpPr>
            <a:xfrm rot="1751533">
              <a:off x="1222596" y="2077689"/>
              <a:ext cx="452930" cy="415609"/>
              <a:chOff x="2760075" y="1159979"/>
              <a:chExt cx="574989" cy="574989"/>
            </a:xfrm>
          </p:grpSpPr>
          <p:sp>
            <p:nvSpPr>
              <p:cNvPr id="200" name="椭圆 199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01" name="直线连接符 200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3" name="组 212"/>
            <p:cNvGrpSpPr/>
            <p:nvPr/>
          </p:nvGrpSpPr>
          <p:grpSpPr>
            <a:xfrm rot="5465220">
              <a:off x="516804" y="3400012"/>
              <a:ext cx="420992" cy="447140"/>
              <a:chOff x="2760075" y="1159979"/>
              <a:chExt cx="574989" cy="574989"/>
            </a:xfrm>
          </p:grpSpPr>
          <p:sp>
            <p:nvSpPr>
              <p:cNvPr id="220" name="椭圆 219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21" name="直线连接符 220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4" name="组 213"/>
            <p:cNvGrpSpPr/>
            <p:nvPr/>
          </p:nvGrpSpPr>
          <p:grpSpPr>
            <a:xfrm rot="5465220">
              <a:off x="484827" y="2652567"/>
              <a:ext cx="420992" cy="447140"/>
              <a:chOff x="2760075" y="1159979"/>
              <a:chExt cx="574989" cy="574989"/>
            </a:xfrm>
          </p:grpSpPr>
          <p:sp>
            <p:nvSpPr>
              <p:cNvPr id="218" name="椭圆 217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19" name="直线连接符 218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组 214"/>
            <p:cNvGrpSpPr/>
            <p:nvPr/>
          </p:nvGrpSpPr>
          <p:grpSpPr>
            <a:xfrm rot="5465220">
              <a:off x="463612" y="1885553"/>
              <a:ext cx="420992" cy="447140"/>
              <a:chOff x="2760075" y="1159979"/>
              <a:chExt cx="574989" cy="574989"/>
            </a:xfrm>
          </p:grpSpPr>
          <p:sp>
            <p:nvSpPr>
              <p:cNvPr id="216" name="椭圆 215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17" name="直线连接符 216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组 234"/>
            <p:cNvGrpSpPr/>
            <p:nvPr/>
          </p:nvGrpSpPr>
          <p:grpSpPr>
            <a:xfrm rot="5465220">
              <a:off x="426075" y="4208003"/>
              <a:ext cx="420992" cy="447140"/>
              <a:chOff x="2760075" y="1159979"/>
              <a:chExt cx="574989" cy="574989"/>
            </a:xfrm>
          </p:grpSpPr>
          <p:sp>
            <p:nvSpPr>
              <p:cNvPr id="236" name="椭圆 235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37" name="直线连接符 236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组 237"/>
            <p:cNvGrpSpPr/>
            <p:nvPr/>
          </p:nvGrpSpPr>
          <p:grpSpPr>
            <a:xfrm rot="2630564">
              <a:off x="3259566" y="4257285"/>
              <a:ext cx="452930" cy="415609"/>
              <a:chOff x="2760075" y="1159979"/>
              <a:chExt cx="574989" cy="574989"/>
            </a:xfrm>
          </p:grpSpPr>
          <p:sp>
            <p:nvSpPr>
              <p:cNvPr id="239" name="椭圆 238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40" name="直线连接符 239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组 240"/>
            <p:cNvGrpSpPr/>
            <p:nvPr/>
          </p:nvGrpSpPr>
          <p:grpSpPr>
            <a:xfrm rot="1751533">
              <a:off x="3921403" y="4804602"/>
              <a:ext cx="452930" cy="415609"/>
              <a:chOff x="2760075" y="1159979"/>
              <a:chExt cx="574989" cy="574989"/>
            </a:xfrm>
          </p:grpSpPr>
          <p:sp>
            <p:nvSpPr>
              <p:cNvPr id="242" name="椭圆 241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43" name="直线连接符 242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4" name="组 243"/>
            <p:cNvGrpSpPr/>
            <p:nvPr/>
          </p:nvGrpSpPr>
          <p:grpSpPr>
            <a:xfrm rot="18755306">
              <a:off x="4502144" y="440662"/>
              <a:ext cx="415610" cy="452930"/>
              <a:chOff x="2760075" y="1159979"/>
              <a:chExt cx="574989" cy="574989"/>
            </a:xfrm>
          </p:grpSpPr>
          <p:sp>
            <p:nvSpPr>
              <p:cNvPr id="245" name="椭圆 244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46" name="直线连接符 245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7" name="组 246"/>
            <p:cNvGrpSpPr/>
            <p:nvPr/>
          </p:nvGrpSpPr>
          <p:grpSpPr>
            <a:xfrm rot="19936508">
              <a:off x="4001307" y="1431866"/>
              <a:ext cx="447140" cy="420992"/>
              <a:chOff x="2760075" y="1159979"/>
              <a:chExt cx="574989" cy="574989"/>
            </a:xfrm>
          </p:grpSpPr>
          <p:sp>
            <p:nvSpPr>
              <p:cNvPr id="248" name="椭圆 247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49" name="直线连接符 248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组 249"/>
            <p:cNvGrpSpPr/>
            <p:nvPr/>
          </p:nvGrpSpPr>
          <p:grpSpPr>
            <a:xfrm>
              <a:off x="4816615" y="1173318"/>
              <a:ext cx="447140" cy="420992"/>
              <a:chOff x="2760075" y="1159979"/>
              <a:chExt cx="574989" cy="574989"/>
            </a:xfrm>
          </p:grpSpPr>
          <p:sp>
            <p:nvSpPr>
              <p:cNvPr id="251" name="椭圆 250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52" name="直线连接符 251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组 252"/>
            <p:cNvGrpSpPr/>
            <p:nvPr/>
          </p:nvGrpSpPr>
          <p:grpSpPr>
            <a:xfrm rot="18755306">
              <a:off x="3428441" y="1769322"/>
              <a:ext cx="415610" cy="452930"/>
              <a:chOff x="2760075" y="1159979"/>
              <a:chExt cx="574989" cy="574989"/>
            </a:xfrm>
          </p:grpSpPr>
          <p:sp>
            <p:nvSpPr>
              <p:cNvPr id="254" name="椭圆 253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55" name="直线连接符 254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6" name="组 255"/>
            <p:cNvGrpSpPr/>
            <p:nvPr/>
          </p:nvGrpSpPr>
          <p:grpSpPr>
            <a:xfrm rot="18755306">
              <a:off x="6532336" y="4422692"/>
              <a:ext cx="415610" cy="452930"/>
              <a:chOff x="2760075" y="1159979"/>
              <a:chExt cx="574989" cy="574989"/>
            </a:xfrm>
          </p:grpSpPr>
          <p:sp>
            <p:nvSpPr>
              <p:cNvPr id="257" name="椭圆 256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58" name="直线连接符 257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9" name="组 258"/>
            <p:cNvGrpSpPr/>
            <p:nvPr/>
          </p:nvGrpSpPr>
          <p:grpSpPr>
            <a:xfrm rot="19936508">
              <a:off x="5835970" y="5075655"/>
              <a:ext cx="447140" cy="420992"/>
              <a:chOff x="2760075" y="1159979"/>
              <a:chExt cx="574989" cy="574989"/>
            </a:xfrm>
          </p:grpSpPr>
          <p:sp>
            <p:nvSpPr>
              <p:cNvPr id="260" name="椭圆 259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61" name="直线连接符 260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2" name="组 261"/>
            <p:cNvGrpSpPr/>
            <p:nvPr/>
          </p:nvGrpSpPr>
          <p:grpSpPr>
            <a:xfrm>
              <a:off x="4791097" y="5217578"/>
              <a:ext cx="447140" cy="420992"/>
              <a:chOff x="2760075" y="1159979"/>
              <a:chExt cx="574989" cy="574989"/>
            </a:xfrm>
          </p:grpSpPr>
          <p:sp>
            <p:nvSpPr>
              <p:cNvPr id="263" name="椭圆 262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64" name="直线连接符 263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组 264"/>
            <p:cNvGrpSpPr/>
            <p:nvPr/>
          </p:nvGrpSpPr>
          <p:grpSpPr>
            <a:xfrm rot="2630564">
              <a:off x="5183765" y="193030"/>
              <a:ext cx="452930" cy="415609"/>
              <a:chOff x="2760075" y="1159979"/>
              <a:chExt cx="574989" cy="574989"/>
            </a:xfrm>
          </p:grpSpPr>
          <p:sp>
            <p:nvSpPr>
              <p:cNvPr id="266" name="椭圆 265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67" name="直线连接符 266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8" name="组 267"/>
            <p:cNvGrpSpPr/>
            <p:nvPr/>
          </p:nvGrpSpPr>
          <p:grpSpPr>
            <a:xfrm rot="2630564">
              <a:off x="5703147" y="924014"/>
              <a:ext cx="452930" cy="415609"/>
              <a:chOff x="2760075" y="1159979"/>
              <a:chExt cx="574989" cy="574989"/>
            </a:xfrm>
          </p:grpSpPr>
          <p:sp>
            <p:nvSpPr>
              <p:cNvPr id="269" name="椭圆 268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70" name="直线连接符 269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1" name="组 270"/>
            <p:cNvGrpSpPr/>
            <p:nvPr/>
          </p:nvGrpSpPr>
          <p:grpSpPr>
            <a:xfrm rot="1751533">
              <a:off x="6448149" y="1175318"/>
              <a:ext cx="452930" cy="415609"/>
              <a:chOff x="2760075" y="1159979"/>
              <a:chExt cx="574989" cy="574989"/>
            </a:xfrm>
          </p:grpSpPr>
          <p:sp>
            <p:nvSpPr>
              <p:cNvPr id="272" name="椭圆 271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73" name="直线连接符 272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4" name="组 273"/>
            <p:cNvGrpSpPr/>
            <p:nvPr/>
          </p:nvGrpSpPr>
          <p:grpSpPr>
            <a:xfrm rot="2987945">
              <a:off x="7208363" y="1593406"/>
              <a:ext cx="420992" cy="447140"/>
              <a:chOff x="2760075" y="1159979"/>
              <a:chExt cx="574989" cy="574989"/>
            </a:xfrm>
          </p:grpSpPr>
          <p:sp>
            <p:nvSpPr>
              <p:cNvPr id="275" name="椭圆 274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76" name="直线连接符 275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7" name="组 276"/>
            <p:cNvGrpSpPr/>
            <p:nvPr/>
          </p:nvGrpSpPr>
          <p:grpSpPr>
            <a:xfrm rot="19936508">
              <a:off x="7305980" y="4009931"/>
              <a:ext cx="447140" cy="420992"/>
              <a:chOff x="2760075" y="1159979"/>
              <a:chExt cx="574989" cy="574989"/>
            </a:xfrm>
          </p:grpSpPr>
          <p:sp>
            <p:nvSpPr>
              <p:cNvPr id="278" name="椭圆 277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79" name="直线连接符 278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组 279"/>
            <p:cNvGrpSpPr/>
            <p:nvPr/>
          </p:nvGrpSpPr>
          <p:grpSpPr>
            <a:xfrm rot="1751533">
              <a:off x="7881770" y="2381928"/>
              <a:ext cx="452930" cy="415609"/>
              <a:chOff x="2760075" y="1159979"/>
              <a:chExt cx="574989" cy="574989"/>
            </a:xfrm>
          </p:grpSpPr>
          <p:sp>
            <p:nvSpPr>
              <p:cNvPr id="281" name="椭圆 280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82" name="直线连接符 281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" name="组 285"/>
            <p:cNvGrpSpPr/>
            <p:nvPr/>
          </p:nvGrpSpPr>
          <p:grpSpPr>
            <a:xfrm rot="18755306">
              <a:off x="7731589" y="3325302"/>
              <a:ext cx="415610" cy="452930"/>
              <a:chOff x="2760075" y="1159979"/>
              <a:chExt cx="574989" cy="574989"/>
            </a:xfrm>
          </p:grpSpPr>
          <p:sp>
            <p:nvSpPr>
              <p:cNvPr id="287" name="椭圆 286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88" name="直线连接符 287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9" name="组 288"/>
            <p:cNvGrpSpPr/>
            <p:nvPr/>
          </p:nvGrpSpPr>
          <p:grpSpPr>
            <a:xfrm rot="2987945">
              <a:off x="8495946" y="2807481"/>
              <a:ext cx="420992" cy="447140"/>
              <a:chOff x="2760075" y="1159979"/>
              <a:chExt cx="574989" cy="574989"/>
            </a:xfrm>
          </p:grpSpPr>
          <p:sp>
            <p:nvSpPr>
              <p:cNvPr id="290" name="椭圆 289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91" name="直线连接符 290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2" name="组 291"/>
            <p:cNvGrpSpPr/>
            <p:nvPr/>
          </p:nvGrpSpPr>
          <p:grpSpPr>
            <a:xfrm>
              <a:off x="6665351" y="2882398"/>
              <a:ext cx="447140" cy="420992"/>
              <a:chOff x="2760075" y="1159979"/>
              <a:chExt cx="574989" cy="574989"/>
            </a:xfrm>
          </p:grpSpPr>
          <p:sp>
            <p:nvSpPr>
              <p:cNvPr id="293" name="椭圆 292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94" name="直线连接符 293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5" name="组 294"/>
            <p:cNvGrpSpPr/>
            <p:nvPr/>
          </p:nvGrpSpPr>
          <p:grpSpPr>
            <a:xfrm rot="18755306">
              <a:off x="6126116" y="3350501"/>
              <a:ext cx="415610" cy="452930"/>
              <a:chOff x="2760075" y="1159979"/>
              <a:chExt cx="574989" cy="574989"/>
            </a:xfrm>
          </p:grpSpPr>
          <p:sp>
            <p:nvSpPr>
              <p:cNvPr id="296" name="椭圆 295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97" name="直线连接符 296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1" name="直线连接符 300"/>
            <p:cNvCxnSpPr>
              <a:stCxn id="216" idx="6"/>
              <a:endCxn id="218" idx="2"/>
            </p:cNvCxnSpPr>
            <p:nvPr/>
          </p:nvCxnSpPr>
          <p:spPr>
            <a:xfrm>
              <a:off x="670115" y="2319581"/>
              <a:ext cx="29201" cy="3460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线连接符 302"/>
            <p:cNvCxnSpPr>
              <a:stCxn id="218" idx="6"/>
              <a:endCxn id="220" idx="2"/>
            </p:cNvCxnSpPr>
            <p:nvPr/>
          </p:nvCxnSpPr>
          <p:spPr>
            <a:xfrm>
              <a:off x="691330" y="3086595"/>
              <a:ext cx="39963" cy="3265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线连接符 304"/>
            <p:cNvCxnSpPr>
              <a:stCxn id="220" idx="6"/>
              <a:endCxn id="236" idx="2"/>
            </p:cNvCxnSpPr>
            <p:nvPr/>
          </p:nvCxnSpPr>
          <p:spPr>
            <a:xfrm flipH="1">
              <a:off x="640564" y="3834040"/>
              <a:ext cx="82743" cy="3870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线连接符 306"/>
            <p:cNvCxnSpPr>
              <a:stCxn id="236" idx="0"/>
              <a:endCxn id="179" idx="2"/>
            </p:cNvCxnSpPr>
            <p:nvPr/>
          </p:nvCxnSpPr>
          <p:spPr>
            <a:xfrm flipV="1">
              <a:off x="860101" y="4324441"/>
              <a:ext cx="246309" cy="1113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线连接符 308"/>
            <p:cNvCxnSpPr>
              <a:stCxn id="179" idx="6"/>
              <a:endCxn id="176" idx="2"/>
            </p:cNvCxnSpPr>
            <p:nvPr/>
          </p:nvCxnSpPr>
          <p:spPr>
            <a:xfrm flipV="1">
              <a:off x="1502214" y="3936202"/>
              <a:ext cx="266035" cy="1802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线连接符 310"/>
            <p:cNvCxnSpPr>
              <a:stCxn id="176" idx="6"/>
              <a:endCxn id="194" idx="2"/>
            </p:cNvCxnSpPr>
            <p:nvPr/>
          </p:nvCxnSpPr>
          <p:spPr>
            <a:xfrm>
              <a:off x="2164053" y="3728180"/>
              <a:ext cx="382037" cy="83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线连接符 312"/>
            <p:cNvCxnSpPr>
              <a:stCxn id="216" idx="0"/>
              <a:endCxn id="200" idx="2"/>
            </p:cNvCxnSpPr>
            <p:nvPr/>
          </p:nvCxnSpPr>
          <p:spPr>
            <a:xfrm>
              <a:off x="897638" y="2113364"/>
              <a:ext cx="353721" cy="616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线连接符 314"/>
            <p:cNvCxnSpPr>
              <a:stCxn id="200" idx="6"/>
              <a:endCxn id="197" idx="2"/>
            </p:cNvCxnSpPr>
            <p:nvPr/>
          </p:nvCxnSpPr>
          <p:spPr>
            <a:xfrm>
              <a:off x="1646762" y="2395950"/>
              <a:ext cx="291162" cy="1217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线连接符 316"/>
            <p:cNvCxnSpPr>
              <a:stCxn id="197" idx="6"/>
              <a:endCxn id="171" idx="2"/>
            </p:cNvCxnSpPr>
            <p:nvPr/>
          </p:nvCxnSpPr>
          <p:spPr>
            <a:xfrm flipV="1">
              <a:off x="2333327" y="2468703"/>
              <a:ext cx="385638" cy="2698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线连接符 318"/>
            <p:cNvCxnSpPr>
              <a:stCxn id="171" idx="6"/>
              <a:endCxn id="254" idx="2"/>
            </p:cNvCxnSpPr>
            <p:nvPr/>
          </p:nvCxnSpPr>
          <p:spPr>
            <a:xfrm flipV="1">
              <a:off x="3114769" y="2148780"/>
              <a:ext cx="380850" cy="1119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线连接符 320"/>
            <p:cNvCxnSpPr>
              <a:stCxn id="254" idx="6"/>
              <a:endCxn id="248" idx="2"/>
            </p:cNvCxnSpPr>
            <p:nvPr/>
          </p:nvCxnSpPr>
          <p:spPr>
            <a:xfrm flipV="1">
              <a:off x="3776873" y="1746373"/>
              <a:ext cx="250102" cy="964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线连接符 322"/>
            <p:cNvCxnSpPr>
              <a:stCxn id="248" idx="6"/>
              <a:endCxn id="251" idx="2"/>
            </p:cNvCxnSpPr>
            <p:nvPr/>
          </p:nvCxnSpPr>
          <p:spPr>
            <a:xfrm flipV="1">
              <a:off x="4422779" y="1383814"/>
              <a:ext cx="393836" cy="1545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线连接符 324"/>
            <p:cNvCxnSpPr>
              <a:stCxn id="251" idx="1"/>
              <a:endCxn id="245" idx="3"/>
            </p:cNvCxnSpPr>
            <p:nvPr/>
          </p:nvCxnSpPr>
          <p:spPr>
            <a:xfrm flipH="1" flipV="1">
              <a:off x="4728407" y="883677"/>
              <a:ext cx="153690" cy="3512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线连接符 326"/>
            <p:cNvCxnSpPr>
              <a:stCxn id="245" idx="6"/>
              <a:endCxn id="266" idx="2"/>
            </p:cNvCxnSpPr>
            <p:nvPr/>
          </p:nvCxnSpPr>
          <p:spPr>
            <a:xfrm flipV="1">
              <a:off x="4850576" y="243967"/>
              <a:ext cx="396317" cy="2701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线连接符 328"/>
            <p:cNvCxnSpPr>
              <a:stCxn id="266" idx="6"/>
              <a:endCxn id="269" idx="2"/>
            </p:cNvCxnSpPr>
            <p:nvPr/>
          </p:nvCxnSpPr>
          <p:spPr>
            <a:xfrm>
              <a:off x="5573566" y="557703"/>
              <a:ext cx="192709" cy="4172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线连接符 332"/>
            <p:cNvCxnSpPr>
              <a:stCxn id="251" idx="7"/>
              <a:endCxn id="269" idx="3"/>
            </p:cNvCxnSpPr>
            <p:nvPr/>
          </p:nvCxnSpPr>
          <p:spPr>
            <a:xfrm flipV="1">
              <a:off x="5198273" y="1126875"/>
              <a:ext cx="514060" cy="1080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线连接符 334"/>
            <p:cNvCxnSpPr>
              <a:stCxn id="269" idx="7"/>
              <a:endCxn id="272" idx="2"/>
            </p:cNvCxnSpPr>
            <p:nvPr/>
          </p:nvCxnSpPr>
          <p:spPr>
            <a:xfrm>
              <a:off x="6146891" y="1136762"/>
              <a:ext cx="330021" cy="1359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线连接符 336"/>
            <p:cNvCxnSpPr>
              <a:stCxn id="272" idx="6"/>
              <a:endCxn id="275" idx="2"/>
            </p:cNvCxnSpPr>
            <p:nvPr/>
          </p:nvCxnSpPr>
          <p:spPr>
            <a:xfrm>
              <a:off x="6872315" y="1493579"/>
              <a:ext cx="410675" cy="1626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线连接符 338"/>
            <p:cNvCxnSpPr>
              <a:stCxn id="275" idx="6"/>
              <a:endCxn id="281" idx="2"/>
            </p:cNvCxnSpPr>
            <p:nvPr/>
          </p:nvCxnSpPr>
          <p:spPr>
            <a:xfrm>
              <a:off x="7554728" y="1977750"/>
              <a:ext cx="355805" cy="5015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线连接符 340"/>
            <p:cNvCxnSpPr>
              <a:stCxn id="281" idx="6"/>
              <a:endCxn id="290" idx="2"/>
            </p:cNvCxnSpPr>
            <p:nvPr/>
          </p:nvCxnSpPr>
          <p:spPr>
            <a:xfrm>
              <a:off x="8305936" y="2700189"/>
              <a:ext cx="264637" cy="1700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线连接符 342"/>
            <p:cNvCxnSpPr>
              <a:stCxn id="281" idx="5"/>
              <a:endCxn id="287" idx="6"/>
            </p:cNvCxnSpPr>
            <p:nvPr/>
          </p:nvCxnSpPr>
          <p:spPr>
            <a:xfrm flipH="1">
              <a:off x="8080021" y="2796113"/>
              <a:ext cx="96342" cy="6026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线连接符 344"/>
            <p:cNvCxnSpPr>
              <a:stCxn id="287" idx="3"/>
              <a:endCxn id="278" idx="6"/>
            </p:cNvCxnSpPr>
            <p:nvPr/>
          </p:nvCxnSpPr>
          <p:spPr>
            <a:xfrm flipH="1">
              <a:off x="7727452" y="3768317"/>
              <a:ext cx="230400" cy="34809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线连接符 346"/>
            <p:cNvCxnSpPr>
              <a:stCxn id="278" idx="2"/>
              <a:endCxn id="257" idx="5"/>
            </p:cNvCxnSpPr>
            <p:nvPr/>
          </p:nvCxnSpPr>
          <p:spPr>
            <a:xfrm flipH="1">
              <a:off x="6957476" y="4324438"/>
              <a:ext cx="374172" cy="3249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线连接符 348"/>
            <p:cNvCxnSpPr>
              <a:stCxn id="257" idx="2"/>
              <a:endCxn id="260" idx="6"/>
            </p:cNvCxnSpPr>
            <p:nvPr/>
          </p:nvCxnSpPr>
          <p:spPr>
            <a:xfrm flipH="1">
              <a:off x="6257442" y="4802150"/>
              <a:ext cx="342072" cy="37999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线连接符 350"/>
            <p:cNvCxnSpPr>
              <a:stCxn id="260" idx="2"/>
              <a:endCxn id="263" idx="6"/>
            </p:cNvCxnSpPr>
            <p:nvPr/>
          </p:nvCxnSpPr>
          <p:spPr>
            <a:xfrm flipH="1">
              <a:off x="5238237" y="5390162"/>
              <a:ext cx="623401" cy="379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线连接符 352"/>
            <p:cNvCxnSpPr>
              <a:stCxn id="263" idx="2"/>
              <a:endCxn id="242" idx="6"/>
            </p:cNvCxnSpPr>
            <p:nvPr/>
          </p:nvCxnSpPr>
          <p:spPr>
            <a:xfrm flipH="1" flipV="1">
              <a:off x="4345569" y="5122863"/>
              <a:ext cx="445528" cy="3052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线连接符 354"/>
            <p:cNvCxnSpPr>
              <a:stCxn id="242" idx="2"/>
              <a:endCxn id="239" idx="6"/>
            </p:cNvCxnSpPr>
            <p:nvPr/>
          </p:nvCxnSpPr>
          <p:spPr>
            <a:xfrm flipH="1" flipV="1">
              <a:off x="3649367" y="4621958"/>
              <a:ext cx="300799" cy="2799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线连接符 356"/>
            <p:cNvCxnSpPr>
              <a:stCxn id="239" idx="2"/>
              <a:endCxn id="194" idx="6"/>
            </p:cNvCxnSpPr>
            <p:nvPr/>
          </p:nvCxnSpPr>
          <p:spPr>
            <a:xfrm flipH="1" flipV="1">
              <a:off x="2941493" y="4032358"/>
              <a:ext cx="381201" cy="2758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线连接符 358"/>
            <p:cNvCxnSpPr>
              <a:stCxn id="293" idx="2"/>
              <a:endCxn id="296" idx="7"/>
            </p:cNvCxnSpPr>
            <p:nvPr/>
          </p:nvCxnSpPr>
          <p:spPr>
            <a:xfrm flipH="1">
              <a:off x="6315463" y="3092894"/>
              <a:ext cx="349888" cy="2675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1" name="组 490"/>
          <p:cNvGrpSpPr/>
          <p:nvPr/>
        </p:nvGrpSpPr>
        <p:grpSpPr>
          <a:xfrm>
            <a:off x="3089176" y="230367"/>
            <a:ext cx="2842424" cy="1886930"/>
            <a:chOff x="3392103" y="160819"/>
            <a:chExt cx="2842424" cy="1886930"/>
          </a:xfrm>
        </p:grpSpPr>
        <p:grpSp>
          <p:nvGrpSpPr>
            <p:cNvPr id="362" name="组 361"/>
            <p:cNvGrpSpPr/>
            <p:nvPr/>
          </p:nvGrpSpPr>
          <p:grpSpPr>
            <a:xfrm rot="19936508">
              <a:off x="4153117" y="884892"/>
              <a:ext cx="149226" cy="140500"/>
              <a:chOff x="2760075" y="1159979"/>
              <a:chExt cx="574989" cy="574989"/>
            </a:xfrm>
          </p:grpSpPr>
          <p:sp>
            <p:nvSpPr>
              <p:cNvPr id="476" name="椭圆 475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77" name="直线连接符 476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3" name="组 362"/>
            <p:cNvGrpSpPr/>
            <p:nvPr/>
          </p:nvGrpSpPr>
          <p:grpSpPr>
            <a:xfrm rot="19936508">
              <a:off x="3835830" y="1374647"/>
              <a:ext cx="149226" cy="140500"/>
              <a:chOff x="2760075" y="1159979"/>
              <a:chExt cx="574989" cy="574989"/>
            </a:xfrm>
          </p:grpSpPr>
          <p:sp>
            <p:nvSpPr>
              <p:cNvPr id="474" name="椭圆 473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75" name="直线连接符 474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4" name="组 363"/>
            <p:cNvGrpSpPr/>
            <p:nvPr/>
          </p:nvGrpSpPr>
          <p:grpSpPr>
            <a:xfrm rot="19936508">
              <a:off x="3614951" y="1504216"/>
              <a:ext cx="149226" cy="140500"/>
              <a:chOff x="2760075" y="1159979"/>
              <a:chExt cx="574989" cy="574989"/>
            </a:xfrm>
          </p:grpSpPr>
          <p:sp>
            <p:nvSpPr>
              <p:cNvPr id="472" name="椭圆 471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73" name="直线连接符 472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5" name="组 364"/>
            <p:cNvGrpSpPr/>
            <p:nvPr/>
          </p:nvGrpSpPr>
          <p:grpSpPr>
            <a:xfrm rot="1751533">
              <a:off x="4094390" y="1405485"/>
              <a:ext cx="151159" cy="138703"/>
              <a:chOff x="2760075" y="1159979"/>
              <a:chExt cx="574989" cy="574989"/>
            </a:xfrm>
          </p:grpSpPr>
          <p:sp>
            <p:nvSpPr>
              <p:cNvPr id="470" name="椭圆 469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71" name="直线连接符 470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6" name="组 365"/>
            <p:cNvGrpSpPr/>
            <p:nvPr/>
          </p:nvGrpSpPr>
          <p:grpSpPr>
            <a:xfrm rot="1751533">
              <a:off x="3891424" y="973704"/>
              <a:ext cx="151159" cy="138703"/>
              <a:chOff x="2760075" y="1159979"/>
              <a:chExt cx="574989" cy="574989"/>
            </a:xfrm>
          </p:grpSpPr>
          <p:sp>
            <p:nvSpPr>
              <p:cNvPr id="468" name="椭圆 467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69" name="直线连接符 468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7" name="组 366"/>
            <p:cNvGrpSpPr/>
            <p:nvPr/>
          </p:nvGrpSpPr>
          <p:grpSpPr>
            <a:xfrm rot="1751533">
              <a:off x="3662293" y="859359"/>
              <a:ext cx="151159" cy="138703"/>
              <a:chOff x="2760075" y="1159979"/>
              <a:chExt cx="574989" cy="574989"/>
            </a:xfrm>
          </p:grpSpPr>
          <p:sp>
            <p:nvSpPr>
              <p:cNvPr id="466" name="椭圆 465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67" name="直线连接符 466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8" name="组 367"/>
            <p:cNvGrpSpPr/>
            <p:nvPr/>
          </p:nvGrpSpPr>
          <p:grpSpPr>
            <a:xfrm rot="5465220">
              <a:off x="3426746" y="1300664"/>
              <a:ext cx="140500" cy="149226"/>
              <a:chOff x="2760075" y="1159979"/>
              <a:chExt cx="574989" cy="574989"/>
            </a:xfrm>
          </p:grpSpPr>
          <p:sp>
            <p:nvSpPr>
              <p:cNvPr id="464" name="椭圆 463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65" name="直线连接符 464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9" name="组 368"/>
            <p:cNvGrpSpPr/>
            <p:nvPr/>
          </p:nvGrpSpPr>
          <p:grpSpPr>
            <a:xfrm rot="5465220">
              <a:off x="3416074" y="1051215"/>
              <a:ext cx="140500" cy="149226"/>
              <a:chOff x="2760075" y="1159979"/>
              <a:chExt cx="574989" cy="574989"/>
            </a:xfrm>
          </p:grpSpPr>
          <p:sp>
            <p:nvSpPr>
              <p:cNvPr id="462" name="椭圆 461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63" name="直线连接符 462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0" name="组 369"/>
            <p:cNvGrpSpPr/>
            <p:nvPr/>
          </p:nvGrpSpPr>
          <p:grpSpPr>
            <a:xfrm rot="5465220">
              <a:off x="3408994" y="795236"/>
              <a:ext cx="140500" cy="149226"/>
              <a:chOff x="2760075" y="1159979"/>
              <a:chExt cx="574989" cy="574989"/>
            </a:xfrm>
          </p:grpSpPr>
          <p:sp>
            <p:nvSpPr>
              <p:cNvPr id="460" name="椭圆 459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61" name="直线连接符 460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1" name="组 370"/>
            <p:cNvGrpSpPr/>
            <p:nvPr/>
          </p:nvGrpSpPr>
          <p:grpSpPr>
            <a:xfrm rot="5465220">
              <a:off x="3396466" y="1570319"/>
              <a:ext cx="140500" cy="149226"/>
              <a:chOff x="2760075" y="1159979"/>
              <a:chExt cx="574989" cy="574989"/>
            </a:xfrm>
          </p:grpSpPr>
          <p:sp>
            <p:nvSpPr>
              <p:cNvPr id="458" name="椭圆 457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59" name="直线连接符 458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2" name="组 371"/>
            <p:cNvGrpSpPr/>
            <p:nvPr/>
          </p:nvGrpSpPr>
          <p:grpSpPr>
            <a:xfrm rot="2630564">
              <a:off x="4342101" y="1586766"/>
              <a:ext cx="151159" cy="138703"/>
              <a:chOff x="2760075" y="1159979"/>
              <a:chExt cx="574989" cy="574989"/>
            </a:xfrm>
          </p:grpSpPr>
          <p:sp>
            <p:nvSpPr>
              <p:cNvPr id="456" name="椭圆 455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57" name="直线连接符 456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3" name="组 372"/>
            <p:cNvGrpSpPr/>
            <p:nvPr/>
          </p:nvGrpSpPr>
          <p:grpSpPr>
            <a:xfrm rot="1751533">
              <a:off x="4562979" y="1769425"/>
              <a:ext cx="151159" cy="138703"/>
              <a:chOff x="2760075" y="1159979"/>
              <a:chExt cx="574989" cy="574989"/>
            </a:xfrm>
          </p:grpSpPr>
          <p:sp>
            <p:nvSpPr>
              <p:cNvPr id="454" name="椭圆 453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55" name="直线连接符 454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4" name="组 373"/>
            <p:cNvGrpSpPr/>
            <p:nvPr/>
          </p:nvGrpSpPr>
          <p:grpSpPr>
            <a:xfrm rot="18755306">
              <a:off x="4756793" y="313025"/>
              <a:ext cx="138704" cy="151159"/>
              <a:chOff x="2760075" y="1159979"/>
              <a:chExt cx="574989" cy="574989"/>
            </a:xfrm>
          </p:grpSpPr>
          <p:sp>
            <p:nvSpPr>
              <p:cNvPr id="452" name="椭圆 451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53" name="直线连接符 452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5" name="组 374"/>
            <p:cNvGrpSpPr/>
            <p:nvPr/>
          </p:nvGrpSpPr>
          <p:grpSpPr>
            <a:xfrm rot="19936508">
              <a:off x="4589646" y="643825"/>
              <a:ext cx="149226" cy="140500"/>
              <a:chOff x="2760075" y="1159979"/>
              <a:chExt cx="574989" cy="574989"/>
            </a:xfrm>
          </p:grpSpPr>
          <p:sp>
            <p:nvSpPr>
              <p:cNvPr id="450" name="椭圆 449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51" name="直线连接符 450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6" name="组 375"/>
            <p:cNvGrpSpPr/>
            <p:nvPr/>
          </p:nvGrpSpPr>
          <p:grpSpPr>
            <a:xfrm>
              <a:off x="4861743" y="557538"/>
              <a:ext cx="149226" cy="140500"/>
              <a:chOff x="2760075" y="1159979"/>
              <a:chExt cx="574989" cy="574989"/>
            </a:xfrm>
          </p:grpSpPr>
          <p:sp>
            <p:nvSpPr>
              <p:cNvPr id="448" name="椭圆 447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49" name="直线连接符 448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7" name="组 376"/>
            <p:cNvGrpSpPr/>
            <p:nvPr/>
          </p:nvGrpSpPr>
          <p:grpSpPr>
            <a:xfrm rot="18755306">
              <a:off x="4398461" y="756446"/>
              <a:ext cx="138704" cy="151159"/>
              <a:chOff x="2760075" y="1159979"/>
              <a:chExt cx="574989" cy="574989"/>
            </a:xfrm>
          </p:grpSpPr>
          <p:sp>
            <p:nvSpPr>
              <p:cNvPr id="446" name="椭圆 445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47" name="直线连接符 446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8" name="组 377"/>
            <p:cNvGrpSpPr/>
            <p:nvPr/>
          </p:nvGrpSpPr>
          <p:grpSpPr>
            <a:xfrm rot="18755306">
              <a:off x="5434339" y="1641968"/>
              <a:ext cx="138704" cy="151159"/>
              <a:chOff x="2760075" y="1159979"/>
              <a:chExt cx="574989" cy="574989"/>
            </a:xfrm>
          </p:grpSpPr>
          <p:sp>
            <p:nvSpPr>
              <p:cNvPr id="444" name="椭圆 443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45" name="直线连接符 444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9" name="组 378"/>
            <p:cNvGrpSpPr/>
            <p:nvPr/>
          </p:nvGrpSpPr>
          <p:grpSpPr>
            <a:xfrm rot="19936508">
              <a:off x="5201937" y="1859885"/>
              <a:ext cx="149226" cy="140500"/>
              <a:chOff x="2760075" y="1159979"/>
              <a:chExt cx="574989" cy="574989"/>
            </a:xfrm>
          </p:grpSpPr>
          <p:sp>
            <p:nvSpPr>
              <p:cNvPr id="442" name="椭圆 441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43" name="直线连接符 442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组 379"/>
            <p:cNvGrpSpPr/>
            <p:nvPr/>
          </p:nvGrpSpPr>
          <p:grpSpPr>
            <a:xfrm>
              <a:off x="4853227" y="1907249"/>
              <a:ext cx="149226" cy="140500"/>
              <a:chOff x="2760075" y="1159979"/>
              <a:chExt cx="574989" cy="574989"/>
            </a:xfrm>
          </p:grpSpPr>
          <p:sp>
            <p:nvSpPr>
              <p:cNvPr id="440" name="椭圆 439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41" name="直线连接符 440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1" name="组 380"/>
            <p:cNvGrpSpPr/>
            <p:nvPr/>
          </p:nvGrpSpPr>
          <p:grpSpPr>
            <a:xfrm rot="2630564">
              <a:off x="4984274" y="230382"/>
              <a:ext cx="151159" cy="138703"/>
              <a:chOff x="2760075" y="1159979"/>
              <a:chExt cx="574989" cy="574989"/>
            </a:xfrm>
          </p:grpSpPr>
          <p:sp>
            <p:nvSpPr>
              <p:cNvPr id="438" name="椭圆 437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39" name="直线连接符 438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组 381"/>
            <p:cNvGrpSpPr/>
            <p:nvPr/>
          </p:nvGrpSpPr>
          <p:grpSpPr>
            <a:xfrm rot="2630564">
              <a:off x="5157609" y="474337"/>
              <a:ext cx="151159" cy="138703"/>
              <a:chOff x="2760075" y="1159979"/>
              <a:chExt cx="574989" cy="574989"/>
            </a:xfrm>
          </p:grpSpPr>
          <p:sp>
            <p:nvSpPr>
              <p:cNvPr id="436" name="椭圆 435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37" name="直线连接符 436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3" name="组 382"/>
            <p:cNvGrpSpPr/>
            <p:nvPr/>
          </p:nvGrpSpPr>
          <p:grpSpPr>
            <a:xfrm rot="1751533">
              <a:off x="5406243" y="558206"/>
              <a:ext cx="151159" cy="138703"/>
              <a:chOff x="2760075" y="1159979"/>
              <a:chExt cx="574989" cy="574989"/>
            </a:xfrm>
          </p:grpSpPr>
          <p:sp>
            <p:nvSpPr>
              <p:cNvPr id="434" name="椭圆 433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35" name="直线连接符 434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4" name="组 383"/>
            <p:cNvGrpSpPr/>
            <p:nvPr/>
          </p:nvGrpSpPr>
          <p:grpSpPr>
            <a:xfrm rot="2987945">
              <a:off x="5659953" y="697736"/>
              <a:ext cx="140500" cy="149226"/>
              <a:chOff x="2760075" y="1159979"/>
              <a:chExt cx="574989" cy="574989"/>
            </a:xfrm>
          </p:grpSpPr>
          <p:sp>
            <p:nvSpPr>
              <p:cNvPr id="432" name="椭圆 431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33" name="直线连接符 432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5" name="组 384"/>
            <p:cNvGrpSpPr/>
            <p:nvPr/>
          </p:nvGrpSpPr>
          <p:grpSpPr>
            <a:xfrm rot="19936508">
              <a:off x="5692531" y="1504215"/>
              <a:ext cx="149226" cy="140500"/>
              <a:chOff x="2760075" y="1159979"/>
              <a:chExt cx="574989" cy="574989"/>
            </a:xfrm>
          </p:grpSpPr>
          <p:sp>
            <p:nvSpPr>
              <p:cNvPr id="430" name="椭圆 429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31" name="直线连接符 430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组 385"/>
            <p:cNvGrpSpPr/>
            <p:nvPr/>
          </p:nvGrpSpPr>
          <p:grpSpPr>
            <a:xfrm rot="1751533">
              <a:off x="5884692" y="960894"/>
              <a:ext cx="151159" cy="138703"/>
              <a:chOff x="2760075" y="1159979"/>
              <a:chExt cx="574989" cy="574989"/>
            </a:xfrm>
          </p:grpSpPr>
          <p:sp>
            <p:nvSpPr>
              <p:cNvPr id="428" name="椭圆 427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29" name="直线连接符 428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7" name="组 386"/>
            <p:cNvGrpSpPr/>
            <p:nvPr/>
          </p:nvGrpSpPr>
          <p:grpSpPr>
            <a:xfrm rot="18755306">
              <a:off x="5834571" y="1275731"/>
              <a:ext cx="138704" cy="151159"/>
              <a:chOff x="2760075" y="1159979"/>
              <a:chExt cx="574989" cy="574989"/>
            </a:xfrm>
          </p:grpSpPr>
          <p:sp>
            <p:nvSpPr>
              <p:cNvPr id="426" name="椭圆 425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27" name="直线连接符 426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8" name="组 387"/>
            <p:cNvGrpSpPr/>
            <p:nvPr/>
          </p:nvGrpSpPr>
          <p:grpSpPr>
            <a:xfrm rot="2987945">
              <a:off x="6089664" y="1102916"/>
              <a:ext cx="140500" cy="149226"/>
              <a:chOff x="2760075" y="1159979"/>
              <a:chExt cx="574989" cy="574989"/>
            </a:xfrm>
          </p:grpSpPr>
          <p:sp>
            <p:nvSpPr>
              <p:cNvPr id="424" name="椭圆 423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25" name="直线连接符 424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组 388"/>
            <p:cNvGrpSpPr/>
            <p:nvPr/>
          </p:nvGrpSpPr>
          <p:grpSpPr>
            <a:xfrm>
              <a:off x="5478731" y="1127918"/>
              <a:ext cx="149226" cy="140500"/>
              <a:chOff x="2760075" y="1159979"/>
              <a:chExt cx="574989" cy="574989"/>
            </a:xfrm>
          </p:grpSpPr>
          <p:sp>
            <p:nvSpPr>
              <p:cNvPr id="422" name="椭圆 421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23" name="直线连接符 422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0" name="组 389"/>
            <p:cNvGrpSpPr/>
            <p:nvPr/>
          </p:nvGrpSpPr>
          <p:grpSpPr>
            <a:xfrm rot="18755306">
              <a:off x="5298769" y="1284140"/>
              <a:ext cx="138704" cy="151159"/>
              <a:chOff x="2760075" y="1159979"/>
              <a:chExt cx="574989" cy="574989"/>
            </a:xfrm>
          </p:grpSpPr>
          <p:sp>
            <p:nvSpPr>
              <p:cNvPr id="420" name="椭圆 419"/>
              <p:cNvSpPr/>
              <p:nvPr/>
            </p:nvSpPr>
            <p:spPr>
              <a:xfrm>
                <a:off x="2760075" y="1159979"/>
                <a:ext cx="574989" cy="57498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21" name="直线连接符 420"/>
              <p:cNvCxnSpPr/>
              <p:nvPr/>
            </p:nvCxnSpPr>
            <p:spPr>
              <a:xfrm>
                <a:off x="2825075" y="1447474"/>
                <a:ext cx="435012" cy="25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1" name="直线连接符 390"/>
            <p:cNvCxnSpPr>
              <a:stCxn id="460" idx="6"/>
              <a:endCxn id="462" idx="2"/>
            </p:cNvCxnSpPr>
            <p:nvPr/>
          </p:nvCxnSpPr>
          <p:spPr>
            <a:xfrm>
              <a:off x="3477911" y="940086"/>
              <a:ext cx="9745" cy="1155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线连接符 391"/>
            <p:cNvCxnSpPr>
              <a:stCxn id="462" idx="6"/>
              <a:endCxn id="464" idx="2"/>
            </p:cNvCxnSpPr>
            <p:nvPr/>
          </p:nvCxnSpPr>
          <p:spPr>
            <a:xfrm>
              <a:off x="3484991" y="1196066"/>
              <a:ext cx="13337" cy="108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线连接符 392"/>
            <p:cNvCxnSpPr>
              <a:stCxn id="464" idx="6"/>
              <a:endCxn id="458" idx="2"/>
            </p:cNvCxnSpPr>
            <p:nvPr/>
          </p:nvCxnSpPr>
          <p:spPr>
            <a:xfrm flipH="1">
              <a:off x="3468049" y="1445514"/>
              <a:ext cx="27614" cy="1291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线连接符 394"/>
            <p:cNvCxnSpPr>
              <a:stCxn id="472" idx="6"/>
              <a:endCxn id="474" idx="2"/>
            </p:cNvCxnSpPr>
            <p:nvPr/>
          </p:nvCxnSpPr>
          <p:spPr>
            <a:xfrm flipV="1">
              <a:off x="3755611" y="1479609"/>
              <a:ext cx="88785" cy="60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线连接符 395"/>
            <p:cNvCxnSpPr>
              <a:stCxn id="474" idx="6"/>
              <a:endCxn id="470" idx="2"/>
            </p:cNvCxnSpPr>
            <p:nvPr/>
          </p:nvCxnSpPr>
          <p:spPr>
            <a:xfrm>
              <a:off x="3976490" y="1410185"/>
              <a:ext cx="127499" cy="277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线连接符 396"/>
            <p:cNvCxnSpPr>
              <a:stCxn id="460" idx="0"/>
              <a:endCxn id="466" idx="2"/>
            </p:cNvCxnSpPr>
            <p:nvPr/>
          </p:nvCxnSpPr>
          <p:spPr>
            <a:xfrm>
              <a:off x="3553843" y="871265"/>
              <a:ext cx="118049" cy="205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线连接符 397"/>
            <p:cNvCxnSpPr>
              <a:stCxn id="466" idx="6"/>
              <a:endCxn id="468" idx="2"/>
            </p:cNvCxnSpPr>
            <p:nvPr/>
          </p:nvCxnSpPr>
          <p:spPr>
            <a:xfrm>
              <a:off x="3803852" y="965573"/>
              <a:ext cx="97171" cy="4061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线连接符 398"/>
            <p:cNvCxnSpPr>
              <a:stCxn id="468" idx="6"/>
              <a:endCxn id="476" idx="2"/>
            </p:cNvCxnSpPr>
            <p:nvPr/>
          </p:nvCxnSpPr>
          <p:spPr>
            <a:xfrm flipV="1">
              <a:off x="4032983" y="989854"/>
              <a:ext cx="128701" cy="900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线连接符 399"/>
            <p:cNvCxnSpPr>
              <a:stCxn id="476" idx="6"/>
              <a:endCxn id="446" idx="2"/>
            </p:cNvCxnSpPr>
            <p:nvPr/>
          </p:nvCxnSpPr>
          <p:spPr>
            <a:xfrm flipV="1">
              <a:off x="4293777" y="883084"/>
              <a:ext cx="127103" cy="373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线连接符 400"/>
            <p:cNvCxnSpPr>
              <a:stCxn id="446" idx="6"/>
              <a:endCxn id="450" idx="2"/>
            </p:cNvCxnSpPr>
            <p:nvPr/>
          </p:nvCxnSpPr>
          <p:spPr>
            <a:xfrm flipV="1">
              <a:off x="4514745" y="748787"/>
              <a:ext cx="83468" cy="321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线连接符 401"/>
            <p:cNvCxnSpPr>
              <a:stCxn id="450" idx="6"/>
              <a:endCxn id="448" idx="2"/>
            </p:cNvCxnSpPr>
            <p:nvPr/>
          </p:nvCxnSpPr>
          <p:spPr>
            <a:xfrm flipV="1">
              <a:off x="4730306" y="627788"/>
              <a:ext cx="131437" cy="515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线连接符 402"/>
            <p:cNvCxnSpPr>
              <a:stCxn id="448" idx="1"/>
              <a:endCxn id="452" idx="3"/>
            </p:cNvCxnSpPr>
            <p:nvPr/>
          </p:nvCxnSpPr>
          <p:spPr>
            <a:xfrm flipH="1" flipV="1">
              <a:off x="4832305" y="460875"/>
              <a:ext cx="51292" cy="1172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线连接符 404"/>
            <p:cNvCxnSpPr>
              <a:stCxn id="438" idx="6"/>
              <a:endCxn id="436" idx="2"/>
            </p:cNvCxnSpPr>
            <p:nvPr/>
          </p:nvCxnSpPr>
          <p:spPr>
            <a:xfrm>
              <a:off x="5114364" y="352086"/>
              <a:ext cx="64314" cy="139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线连接符 405"/>
            <p:cNvCxnSpPr>
              <a:stCxn id="448" idx="7"/>
              <a:endCxn id="436" idx="3"/>
            </p:cNvCxnSpPr>
            <p:nvPr/>
          </p:nvCxnSpPr>
          <p:spPr>
            <a:xfrm flipV="1">
              <a:off x="4989115" y="542039"/>
              <a:ext cx="171560" cy="360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线连接符 406"/>
            <p:cNvCxnSpPr>
              <a:stCxn id="436" idx="7"/>
              <a:endCxn id="434" idx="2"/>
            </p:cNvCxnSpPr>
            <p:nvPr/>
          </p:nvCxnSpPr>
          <p:spPr>
            <a:xfrm>
              <a:off x="5305702" y="545338"/>
              <a:ext cx="110140" cy="453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线连接符 407"/>
            <p:cNvCxnSpPr>
              <a:stCxn id="434" idx="6"/>
              <a:endCxn id="432" idx="2"/>
            </p:cNvCxnSpPr>
            <p:nvPr/>
          </p:nvCxnSpPr>
          <p:spPr>
            <a:xfrm>
              <a:off x="5547802" y="664421"/>
              <a:ext cx="137057" cy="542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线连接符 408"/>
            <p:cNvCxnSpPr>
              <a:stCxn id="432" idx="6"/>
              <a:endCxn id="428" idx="2"/>
            </p:cNvCxnSpPr>
            <p:nvPr/>
          </p:nvCxnSpPr>
          <p:spPr>
            <a:xfrm>
              <a:off x="5775547" y="826005"/>
              <a:ext cx="118745" cy="1673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线连接符 409"/>
            <p:cNvCxnSpPr>
              <a:stCxn id="428" idx="6"/>
              <a:endCxn id="424" idx="2"/>
            </p:cNvCxnSpPr>
            <p:nvPr/>
          </p:nvCxnSpPr>
          <p:spPr>
            <a:xfrm>
              <a:off x="6026251" y="1067109"/>
              <a:ext cx="88319" cy="567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线连接符 410"/>
            <p:cNvCxnSpPr>
              <a:stCxn id="428" idx="5"/>
              <a:endCxn id="426" idx="6"/>
            </p:cNvCxnSpPr>
            <p:nvPr/>
          </p:nvCxnSpPr>
          <p:spPr>
            <a:xfrm flipH="1">
              <a:off x="5950855" y="1099122"/>
              <a:ext cx="32153" cy="2011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线连接符 411"/>
            <p:cNvCxnSpPr>
              <a:stCxn id="426" idx="3"/>
              <a:endCxn id="430" idx="6"/>
            </p:cNvCxnSpPr>
            <p:nvPr/>
          </p:nvCxnSpPr>
          <p:spPr>
            <a:xfrm flipH="1">
              <a:off x="5833191" y="1423580"/>
              <a:ext cx="76893" cy="1161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线连接符 412"/>
            <p:cNvCxnSpPr>
              <a:stCxn id="430" idx="2"/>
              <a:endCxn id="444" idx="5"/>
            </p:cNvCxnSpPr>
            <p:nvPr/>
          </p:nvCxnSpPr>
          <p:spPr>
            <a:xfrm flipH="1">
              <a:off x="5576223" y="1609177"/>
              <a:ext cx="124874" cy="1084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线连接符 413"/>
            <p:cNvCxnSpPr>
              <a:stCxn id="444" idx="2"/>
              <a:endCxn id="442" idx="6"/>
            </p:cNvCxnSpPr>
            <p:nvPr/>
          </p:nvCxnSpPr>
          <p:spPr>
            <a:xfrm flipH="1">
              <a:off x="5342597" y="1768606"/>
              <a:ext cx="114161" cy="1268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线连接符 414"/>
            <p:cNvCxnSpPr>
              <a:stCxn id="442" idx="2"/>
              <a:endCxn id="440" idx="6"/>
            </p:cNvCxnSpPr>
            <p:nvPr/>
          </p:nvCxnSpPr>
          <p:spPr>
            <a:xfrm flipH="1">
              <a:off x="5002453" y="1964847"/>
              <a:ext cx="208051" cy="126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线连接符 415"/>
            <p:cNvCxnSpPr>
              <a:stCxn id="440" idx="2"/>
              <a:endCxn id="454" idx="6"/>
            </p:cNvCxnSpPr>
            <p:nvPr/>
          </p:nvCxnSpPr>
          <p:spPr>
            <a:xfrm flipH="1" flipV="1">
              <a:off x="4704538" y="1875640"/>
              <a:ext cx="148688" cy="1018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线连接符 416"/>
            <p:cNvCxnSpPr>
              <a:stCxn id="454" idx="2"/>
              <a:endCxn id="456" idx="6"/>
            </p:cNvCxnSpPr>
            <p:nvPr/>
          </p:nvCxnSpPr>
          <p:spPr>
            <a:xfrm flipH="1" flipV="1">
              <a:off x="4472191" y="1708470"/>
              <a:ext cx="100387" cy="934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线连接符 417"/>
            <p:cNvCxnSpPr>
              <a:stCxn id="456" idx="2"/>
              <a:endCxn id="470" idx="6"/>
            </p:cNvCxnSpPr>
            <p:nvPr/>
          </p:nvCxnSpPr>
          <p:spPr>
            <a:xfrm flipH="1" flipV="1">
              <a:off x="4235949" y="1511700"/>
              <a:ext cx="127220" cy="920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线连接符 418"/>
            <p:cNvCxnSpPr>
              <a:stCxn id="422" idx="2"/>
              <a:endCxn id="420" idx="7"/>
            </p:cNvCxnSpPr>
            <p:nvPr/>
          </p:nvCxnSpPr>
          <p:spPr>
            <a:xfrm flipH="1">
              <a:off x="5361961" y="1198168"/>
              <a:ext cx="116770" cy="892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8" name="矩形 477"/>
            <p:cNvSpPr/>
            <p:nvPr/>
          </p:nvSpPr>
          <p:spPr>
            <a:xfrm>
              <a:off x="5194116" y="1060233"/>
              <a:ext cx="538633" cy="41542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9" name="文本框 478"/>
            <p:cNvSpPr txBox="1"/>
            <p:nvPr/>
          </p:nvSpPr>
          <p:spPr>
            <a:xfrm>
              <a:off x="4235949" y="1102970"/>
              <a:ext cx="71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Noise</a:t>
              </a:r>
              <a:endParaRPr kumimoji="1" lang="zh-CN" altLang="en-US" dirty="0"/>
            </a:p>
          </p:txBody>
        </p:sp>
        <p:cxnSp>
          <p:nvCxnSpPr>
            <p:cNvPr id="481" name="直线箭头连接符 480"/>
            <p:cNvCxnSpPr>
              <a:stCxn id="479" idx="3"/>
              <a:endCxn id="478" idx="1"/>
            </p:cNvCxnSpPr>
            <p:nvPr/>
          </p:nvCxnSpPr>
          <p:spPr>
            <a:xfrm flipV="1">
              <a:off x="4949456" y="1267946"/>
              <a:ext cx="244660" cy="196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矩形 486"/>
            <p:cNvSpPr/>
            <p:nvPr/>
          </p:nvSpPr>
          <p:spPr>
            <a:xfrm rot="20279034">
              <a:off x="4664280" y="162753"/>
              <a:ext cx="538633" cy="33261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8" name="文本框 487"/>
            <p:cNvSpPr txBox="1"/>
            <p:nvPr/>
          </p:nvSpPr>
          <p:spPr>
            <a:xfrm>
              <a:off x="3811324" y="160819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Burr</a:t>
              </a:r>
              <a:endParaRPr kumimoji="1" lang="zh-CN" altLang="en-US" dirty="0"/>
            </a:p>
          </p:txBody>
        </p:sp>
        <p:cxnSp>
          <p:nvCxnSpPr>
            <p:cNvPr id="490" name="直线箭头连接符 489"/>
            <p:cNvCxnSpPr>
              <a:stCxn id="488" idx="3"/>
              <a:endCxn id="487" idx="1"/>
            </p:cNvCxnSpPr>
            <p:nvPr/>
          </p:nvCxnSpPr>
          <p:spPr>
            <a:xfrm>
              <a:off x="4406359" y="345485"/>
              <a:ext cx="277560" cy="845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3" name="组 492"/>
          <p:cNvGrpSpPr/>
          <p:nvPr/>
        </p:nvGrpSpPr>
        <p:grpSpPr>
          <a:xfrm rot="19936508">
            <a:off x="6948930" y="949278"/>
            <a:ext cx="149226" cy="140500"/>
            <a:chOff x="2760075" y="1159979"/>
            <a:chExt cx="574989" cy="574989"/>
          </a:xfrm>
        </p:grpSpPr>
        <p:sp>
          <p:nvSpPr>
            <p:cNvPr id="611" name="椭圆 610"/>
            <p:cNvSpPr/>
            <p:nvPr/>
          </p:nvSpPr>
          <p:spPr>
            <a:xfrm>
              <a:off x="2760075" y="1159979"/>
              <a:ext cx="574989" cy="574989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12" name="直线连接符 611"/>
            <p:cNvCxnSpPr/>
            <p:nvPr/>
          </p:nvCxnSpPr>
          <p:spPr>
            <a:xfrm>
              <a:off x="2825075" y="1447474"/>
              <a:ext cx="435012" cy="25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4" name="组 493"/>
          <p:cNvGrpSpPr/>
          <p:nvPr/>
        </p:nvGrpSpPr>
        <p:grpSpPr>
          <a:xfrm rot="19936508">
            <a:off x="6631643" y="1439033"/>
            <a:ext cx="149226" cy="140500"/>
            <a:chOff x="2760075" y="1159979"/>
            <a:chExt cx="574989" cy="574989"/>
          </a:xfrm>
        </p:grpSpPr>
        <p:sp>
          <p:nvSpPr>
            <p:cNvPr id="609" name="椭圆 608"/>
            <p:cNvSpPr/>
            <p:nvPr/>
          </p:nvSpPr>
          <p:spPr>
            <a:xfrm>
              <a:off x="2760075" y="1159979"/>
              <a:ext cx="574989" cy="574989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10" name="直线连接符 609"/>
            <p:cNvCxnSpPr/>
            <p:nvPr/>
          </p:nvCxnSpPr>
          <p:spPr>
            <a:xfrm>
              <a:off x="2825075" y="1447474"/>
              <a:ext cx="435012" cy="25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5" name="组 494"/>
          <p:cNvGrpSpPr/>
          <p:nvPr/>
        </p:nvGrpSpPr>
        <p:grpSpPr>
          <a:xfrm rot="19936508">
            <a:off x="6410764" y="1568602"/>
            <a:ext cx="149226" cy="140500"/>
            <a:chOff x="2760075" y="1159979"/>
            <a:chExt cx="574989" cy="574989"/>
          </a:xfrm>
        </p:grpSpPr>
        <p:sp>
          <p:nvSpPr>
            <p:cNvPr id="607" name="椭圆 606"/>
            <p:cNvSpPr/>
            <p:nvPr/>
          </p:nvSpPr>
          <p:spPr>
            <a:xfrm>
              <a:off x="2760075" y="1159979"/>
              <a:ext cx="574989" cy="574989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08" name="直线连接符 607"/>
            <p:cNvCxnSpPr/>
            <p:nvPr/>
          </p:nvCxnSpPr>
          <p:spPr>
            <a:xfrm>
              <a:off x="2825075" y="1447474"/>
              <a:ext cx="435012" cy="25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6" name="组 495"/>
          <p:cNvGrpSpPr/>
          <p:nvPr/>
        </p:nvGrpSpPr>
        <p:grpSpPr>
          <a:xfrm rot="1751533">
            <a:off x="6890203" y="1469871"/>
            <a:ext cx="151159" cy="138703"/>
            <a:chOff x="2760075" y="1159979"/>
            <a:chExt cx="574989" cy="574989"/>
          </a:xfrm>
        </p:grpSpPr>
        <p:sp>
          <p:nvSpPr>
            <p:cNvPr id="605" name="椭圆 604"/>
            <p:cNvSpPr/>
            <p:nvPr/>
          </p:nvSpPr>
          <p:spPr>
            <a:xfrm>
              <a:off x="2760075" y="1159979"/>
              <a:ext cx="574989" cy="574989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06" name="直线连接符 605"/>
            <p:cNvCxnSpPr/>
            <p:nvPr/>
          </p:nvCxnSpPr>
          <p:spPr>
            <a:xfrm>
              <a:off x="2825075" y="1447474"/>
              <a:ext cx="435012" cy="25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7" name="组 496"/>
          <p:cNvGrpSpPr/>
          <p:nvPr/>
        </p:nvGrpSpPr>
        <p:grpSpPr>
          <a:xfrm rot="1751533">
            <a:off x="6687237" y="1038090"/>
            <a:ext cx="151159" cy="138703"/>
            <a:chOff x="2760075" y="1159979"/>
            <a:chExt cx="574989" cy="574989"/>
          </a:xfrm>
        </p:grpSpPr>
        <p:sp>
          <p:nvSpPr>
            <p:cNvPr id="603" name="椭圆 602"/>
            <p:cNvSpPr/>
            <p:nvPr/>
          </p:nvSpPr>
          <p:spPr>
            <a:xfrm>
              <a:off x="2760075" y="1159979"/>
              <a:ext cx="574989" cy="574989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04" name="直线连接符 603"/>
            <p:cNvCxnSpPr/>
            <p:nvPr/>
          </p:nvCxnSpPr>
          <p:spPr>
            <a:xfrm>
              <a:off x="2825075" y="1447474"/>
              <a:ext cx="435012" cy="25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8" name="组 497"/>
          <p:cNvGrpSpPr/>
          <p:nvPr/>
        </p:nvGrpSpPr>
        <p:grpSpPr>
          <a:xfrm rot="1751533">
            <a:off x="6458106" y="923745"/>
            <a:ext cx="151159" cy="138703"/>
            <a:chOff x="2760075" y="1159979"/>
            <a:chExt cx="574989" cy="574989"/>
          </a:xfrm>
        </p:grpSpPr>
        <p:sp>
          <p:nvSpPr>
            <p:cNvPr id="601" name="椭圆 600"/>
            <p:cNvSpPr/>
            <p:nvPr/>
          </p:nvSpPr>
          <p:spPr>
            <a:xfrm>
              <a:off x="2760075" y="1159979"/>
              <a:ext cx="574989" cy="574989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02" name="直线连接符 601"/>
            <p:cNvCxnSpPr/>
            <p:nvPr/>
          </p:nvCxnSpPr>
          <p:spPr>
            <a:xfrm>
              <a:off x="2825075" y="1447474"/>
              <a:ext cx="435012" cy="25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9" name="组 498"/>
          <p:cNvGrpSpPr/>
          <p:nvPr/>
        </p:nvGrpSpPr>
        <p:grpSpPr>
          <a:xfrm rot="5465220">
            <a:off x="6222559" y="1365050"/>
            <a:ext cx="140500" cy="149226"/>
            <a:chOff x="2760075" y="1159979"/>
            <a:chExt cx="574989" cy="574989"/>
          </a:xfrm>
        </p:grpSpPr>
        <p:sp>
          <p:nvSpPr>
            <p:cNvPr id="599" name="椭圆 598"/>
            <p:cNvSpPr/>
            <p:nvPr/>
          </p:nvSpPr>
          <p:spPr>
            <a:xfrm>
              <a:off x="2760075" y="1159979"/>
              <a:ext cx="574989" cy="574989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00" name="直线连接符 599"/>
            <p:cNvCxnSpPr/>
            <p:nvPr/>
          </p:nvCxnSpPr>
          <p:spPr>
            <a:xfrm>
              <a:off x="2825075" y="1447474"/>
              <a:ext cx="435012" cy="25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0" name="组 499"/>
          <p:cNvGrpSpPr/>
          <p:nvPr/>
        </p:nvGrpSpPr>
        <p:grpSpPr>
          <a:xfrm rot="5465220">
            <a:off x="6211887" y="1115601"/>
            <a:ext cx="140500" cy="149226"/>
            <a:chOff x="2760075" y="1159979"/>
            <a:chExt cx="574989" cy="574989"/>
          </a:xfrm>
        </p:grpSpPr>
        <p:sp>
          <p:nvSpPr>
            <p:cNvPr id="597" name="椭圆 596"/>
            <p:cNvSpPr/>
            <p:nvPr/>
          </p:nvSpPr>
          <p:spPr>
            <a:xfrm>
              <a:off x="2760075" y="1159979"/>
              <a:ext cx="574989" cy="574989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98" name="直线连接符 597"/>
            <p:cNvCxnSpPr/>
            <p:nvPr/>
          </p:nvCxnSpPr>
          <p:spPr>
            <a:xfrm>
              <a:off x="2825075" y="1447474"/>
              <a:ext cx="435012" cy="25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1" name="组 500"/>
          <p:cNvGrpSpPr/>
          <p:nvPr/>
        </p:nvGrpSpPr>
        <p:grpSpPr>
          <a:xfrm rot="5465220">
            <a:off x="6204807" y="859622"/>
            <a:ext cx="140500" cy="149226"/>
            <a:chOff x="2760075" y="1159979"/>
            <a:chExt cx="574989" cy="574989"/>
          </a:xfrm>
        </p:grpSpPr>
        <p:sp>
          <p:nvSpPr>
            <p:cNvPr id="595" name="椭圆 594"/>
            <p:cNvSpPr/>
            <p:nvPr/>
          </p:nvSpPr>
          <p:spPr>
            <a:xfrm>
              <a:off x="2760075" y="1159979"/>
              <a:ext cx="574989" cy="574989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96" name="直线连接符 595"/>
            <p:cNvCxnSpPr/>
            <p:nvPr/>
          </p:nvCxnSpPr>
          <p:spPr>
            <a:xfrm>
              <a:off x="2825075" y="1447474"/>
              <a:ext cx="435012" cy="25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2" name="组 501"/>
          <p:cNvGrpSpPr/>
          <p:nvPr/>
        </p:nvGrpSpPr>
        <p:grpSpPr>
          <a:xfrm rot="5465220">
            <a:off x="6192279" y="1634705"/>
            <a:ext cx="140500" cy="149226"/>
            <a:chOff x="2760075" y="1159979"/>
            <a:chExt cx="574989" cy="574989"/>
          </a:xfrm>
        </p:grpSpPr>
        <p:sp>
          <p:nvSpPr>
            <p:cNvPr id="593" name="椭圆 592"/>
            <p:cNvSpPr/>
            <p:nvPr/>
          </p:nvSpPr>
          <p:spPr>
            <a:xfrm>
              <a:off x="2760075" y="1159979"/>
              <a:ext cx="574989" cy="574989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94" name="直线连接符 593"/>
            <p:cNvCxnSpPr/>
            <p:nvPr/>
          </p:nvCxnSpPr>
          <p:spPr>
            <a:xfrm>
              <a:off x="2825075" y="1447474"/>
              <a:ext cx="435012" cy="25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3" name="组 502"/>
          <p:cNvGrpSpPr/>
          <p:nvPr/>
        </p:nvGrpSpPr>
        <p:grpSpPr>
          <a:xfrm rot="2630564">
            <a:off x="7137914" y="1651152"/>
            <a:ext cx="151159" cy="138703"/>
            <a:chOff x="2760075" y="1159979"/>
            <a:chExt cx="574989" cy="574989"/>
          </a:xfrm>
        </p:grpSpPr>
        <p:sp>
          <p:nvSpPr>
            <p:cNvPr id="591" name="椭圆 590"/>
            <p:cNvSpPr/>
            <p:nvPr/>
          </p:nvSpPr>
          <p:spPr>
            <a:xfrm>
              <a:off x="2760075" y="1159979"/>
              <a:ext cx="574989" cy="574989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92" name="直线连接符 591"/>
            <p:cNvCxnSpPr/>
            <p:nvPr/>
          </p:nvCxnSpPr>
          <p:spPr>
            <a:xfrm>
              <a:off x="2825075" y="1447474"/>
              <a:ext cx="435012" cy="25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4" name="组 503"/>
          <p:cNvGrpSpPr/>
          <p:nvPr/>
        </p:nvGrpSpPr>
        <p:grpSpPr>
          <a:xfrm rot="1751533">
            <a:off x="7358792" y="1833811"/>
            <a:ext cx="151159" cy="138703"/>
            <a:chOff x="2760075" y="1159979"/>
            <a:chExt cx="574989" cy="574989"/>
          </a:xfrm>
        </p:grpSpPr>
        <p:sp>
          <p:nvSpPr>
            <p:cNvPr id="589" name="椭圆 588"/>
            <p:cNvSpPr/>
            <p:nvPr/>
          </p:nvSpPr>
          <p:spPr>
            <a:xfrm>
              <a:off x="2760075" y="1159979"/>
              <a:ext cx="574989" cy="574989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90" name="直线连接符 589"/>
            <p:cNvCxnSpPr/>
            <p:nvPr/>
          </p:nvCxnSpPr>
          <p:spPr>
            <a:xfrm>
              <a:off x="2825075" y="1447474"/>
              <a:ext cx="435012" cy="25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5" name="组 504"/>
          <p:cNvGrpSpPr/>
          <p:nvPr/>
        </p:nvGrpSpPr>
        <p:grpSpPr>
          <a:xfrm rot="18755306">
            <a:off x="7552606" y="377411"/>
            <a:ext cx="138704" cy="151159"/>
            <a:chOff x="2760075" y="1159979"/>
            <a:chExt cx="574989" cy="574989"/>
          </a:xfrm>
        </p:grpSpPr>
        <p:sp>
          <p:nvSpPr>
            <p:cNvPr id="587" name="椭圆 586"/>
            <p:cNvSpPr/>
            <p:nvPr/>
          </p:nvSpPr>
          <p:spPr>
            <a:xfrm>
              <a:off x="2760075" y="1159979"/>
              <a:ext cx="574989" cy="574989"/>
            </a:xfrm>
            <a:prstGeom prst="ellipse">
              <a:avLst/>
            </a:prstGeom>
            <a:noFill/>
            <a:ln>
              <a:solidFill>
                <a:schemeClr val="accent4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88" name="直线连接符 587"/>
            <p:cNvCxnSpPr/>
            <p:nvPr/>
          </p:nvCxnSpPr>
          <p:spPr>
            <a:xfrm>
              <a:off x="2825075" y="1447474"/>
              <a:ext cx="435012" cy="2500"/>
            </a:xfrm>
            <a:prstGeom prst="line">
              <a:avLst/>
            </a:prstGeom>
            <a:ln>
              <a:solidFill>
                <a:schemeClr val="accent4">
                  <a:alpha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6" name="组 505"/>
          <p:cNvGrpSpPr/>
          <p:nvPr/>
        </p:nvGrpSpPr>
        <p:grpSpPr>
          <a:xfrm rot="19936508">
            <a:off x="7385459" y="708211"/>
            <a:ext cx="149226" cy="140500"/>
            <a:chOff x="2760075" y="1159979"/>
            <a:chExt cx="574989" cy="574989"/>
          </a:xfrm>
        </p:grpSpPr>
        <p:sp>
          <p:nvSpPr>
            <p:cNvPr id="585" name="椭圆 584"/>
            <p:cNvSpPr/>
            <p:nvPr/>
          </p:nvSpPr>
          <p:spPr>
            <a:xfrm>
              <a:off x="2760075" y="1159979"/>
              <a:ext cx="574989" cy="574989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86" name="直线连接符 585"/>
            <p:cNvCxnSpPr/>
            <p:nvPr/>
          </p:nvCxnSpPr>
          <p:spPr>
            <a:xfrm>
              <a:off x="2825075" y="1447474"/>
              <a:ext cx="435012" cy="25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7" name="组 506"/>
          <p:cNvGrpSpPr/>
          <p:nvPr/>
        </p:nvGrpSpPr>
        <p:grpSpPr>
          <a:xfrm>
            <a:off x="7657556" y="621924"/>
            <a:ext cx="149226" cy="140500"/>
            <a:chOff x="2760075" y="1159979"/>
            <a:chExt cx="574989" cy="574989"/>
          </a:xfrm>
        </p:grpSpPr>
        <p:sp>
          <p:nvSpPr>
            <p:cNvPr id="583" name="椭圆 582"/>
            <p:cNvSpPr/>
            <p:nvPr/>
          </p:nvSpPr>
          <p:spPr>
            <a:xfrm>
              <a:off x="2760075" y="1159979"/>
              <a:ext cx="574989" cy="574989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84" name="直线连接符 583"/>
            <p:cNvCxnSpPr/>
            <p:nvPr/>
          </p:nvCxnSpPr>
          <p:spPr>
            <a:xfrm>
              <a:off x="2825075" y="1447474"/>
              <a:ext cx="435012" cy="25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8" name="组 507"/>
          <p:cNvGrpSpPr/>
          <p:nvPr/>
        </p:nvGrpSpPr>
        <p:grpSpPr>
          <a:xfrm rot="18755306">
            <a:off x="7194274" y="820832"/>
            <a:ext cx="138704" cy="151159"/>
            <a:chOff x="2760075" y="1159979"/>
            <a:chExt cx="574989" cy="574989"/>
          </a:xfrm>
        </p:grpSpPr>
        <p:sp>
          <p:nvSpPr>
            <p:cNvPr id="581" name="椭圆 580"/>
            <p:cNvSpPr/>
            <p:nvPr/>
          </p:nvSpPr>
          <p:spPr>
            <a:xfrm>
              <a:off x="2760075" y="1159979"/>
              <a:ext cx="574989" cy="574989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82" name="直线连接符 581"/>
            <p:cNvCxnSpPr/>
            <p:nvPr/>
          </p:nvCxnSpPr>
          <p:spPr>
            <a:xfrm>
              <a:off x="2825075" y="1447474"/>
              <a:ext cx="435012" cy="25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9" name="组 508"/>
          <p:cNvGrpSpPr/>
          <p:nvPr/>
        </p:nvGrpSpPr>
        <p:grpSpPr>
          <a:xfrm rot="18755306">
            <a:off x="8230152" y="1706354"/>
            <a:ext cx="138704" cy="151159"/>
            <a:chOff x="2760075" y="1159979"/>
            <a:chExt cx="574989" cy="574989"/>
          </a:xfrm>
        </p:grpSpPr>
        <p:sp>
          <p:nvSpPr>
            <p:cNvPr id="579" name="椭圆 578"/>
            <p:cNvSpPr/>
            <p:nvPr/>
          </p:nvSpPr>
          <p:spPr>
            <a:xfrm>
              <a:off x="2760075" y="1159979"/>
              <a:ext cx="574989" cy="574989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80" name="直线连接符 579"/>
            <p:cNvCxnSpPr/>
            <p:nvPr/>
          </p:nvCxnSpPr>
          <p:spPr>
            <a:xfrm>
              <a:off x="2825075" y="1447474"/>
              <a:ext cx="435012" cy="25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0" name="组 509"/>
          <p:cNvGrpSpPr/>
          <p:nvPr/>
        </p:nvGrpSpPr>
        <p:grpSpPr>
          <a:xfrm rot="19936508">
            <a:off x="7997750" y="1924271"/>
            <a:ext cx="149226" cy="140500"/>
            <a:chOff x="2760075" y="1159979"/>
            <a:chExt cx="574989" cy="574989"/>
          </a:xfrm>
        </p:grpSpPr>
        <p:sp>
          <p:nvSpPr>
            <p:cNvPr id="577" name="椭圆 576"/>
            <p:cNvSpPr/>
            <p:nvPr/>
          </p:nvSpPr>
          <p:spPr>
            <a:xfrm>
              <a:off x="2760075" y="1159979"/>
              <a:ext cx="574989" cy="574989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78" name="直线连接符 577"/>
            <p:cNvCxnSpPr/>
            <p:nvPr/>
          </p:nvCxnSpPr>
          <p:spPr>
            <a:xfrm>
              <a:off x="2825075" y="1447474"/>
              <a:ext cx="435012" cy="25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1" name="组 510"/>
          <p:cNvGrpSpPr/>
          <p:nvPr/>
        </p:nvGrpSpPr>
        <p:grpSpPr>
          <a:xfrm>
            <a:off x="7649040" y="1971635"/>
            <a:ext cx="149226" cy="140500"/>
            <a:chOff x="2760075" y="1159979"/>
            <a:chExt cx="574989" cy="574989"/>
          </a:xfrm>
        </p:grpSpPr>
        <p:sp>
          <p:nvSpPr>
            <p:cNvPr id="575" name="椭圆 574"/>
            <p:cNvSpPr/>
            <p:nvPr/>
          </p:nvSpPr>
          <p:spPr>
            <a:xfrm>
              <a:off x="2760075" y="1159979"/>
              <a:ext cx="574989" cy="574989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76" name="直线连接符 575"/>
            <p:cNvCxnSpPr/>
            <p:nvPr/>
          </p:nvCxnSpPr>
          <p:spPr>
            <a:xfrm>
              <a:off x="2825075" y="1447474"/>
              <a:ext cx="435012" cy="25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2" name="组 511"/>
          <p:cNvGrpSpPr/>
          <p:nvPr/>
        </p:nvGrpSpPr>
        <p:grpSpPr>
          <a:xfrm rot="2630564">
            <a:off x="7780087" y="294768"/>
            <a:ext cx="151159" cy="138703"/>
            <a:chOff x="2760075" y="1159979"/>
            <a:chExt cx="574989" cy="574989"/>
          </a:xfrm>
        </p:grpSpPr>
        <p:sp>
          <p:nvSpPr>
            <p:cNvPr id="573" name="椭圆 572"/>
            <p:cNvSpPr/>
            <p:nvPr/>
          </p:nvSpPr>
          <p:spPr>
            <a:xfrm>
              <a:off x="2760075" y="1159979"/>
              <a:ext cx="574989" cy="574989"/>
            </a:xfrm>
            <a:prstGeom prst="ellipse">
              <a:avLst/>
            </a:prstGeom>
            <a:noFill/>
            <a:ln>
              <a:solidFill>
                <a:schemeClr val="accent4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74" name="直线连接符 573"/>
            <p:cNvCxnSpPr/>
            <p:nvPr/>
          </p:nvCxnSpPr>
          <p:spPr>
            <a:xfrm>
              <a:off x="2825075" y="1447474"/>
              <a:ext cx="435012" cy="2500"/>
            </a:xfrm>
            <a:prstGeom prst="line">
              <a:avLst/>
            </a:prstGeom>
            <a:ln>
              <a:solidFill>
                <a:schemeClr val="accent4">
                  <a:alpha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3" name="组 512"/>
          <p:cNvGrpSpPr/>
          <p:nvPr/>
        </p:nvGrpSpPr>
        <p:grpSpPr>
          <a:xfrm rot="2630564">
            <a:off x="7953422" y="538723"/>
            <a:ext cx="151159" cy="138703"/>
            <a:chOff x="2760075" y="1159979"/>
            <a:chExt cx="574989" cy="574989"/>
          </a:xfrm>
        </p:grpSpPr>
        <p:sp>
          <p:nvSpPr>
            <p:cNvPr id="571" name="椭圆 570"/>
            <p:cNvSpPr/>
            <p:nvPr/>
          </p:nvSpPr>
          <p:spPr>
            <a:xfrm>
              <a:off x="2760075" y="1159979"/>
              <a:ext cx="574989" cy="574989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72" name="直线连接符 571"/>
            <p:cNvCxnSpPr/>
            <p:nvPr/>
          </p:nvCxnSpPr>
          <p:spPr>
            <a:xfrm>
              <a:off x="2825075" y="1447474"/>
              <a:ext cx="435012" cy="25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" name="组 513"/>
          <p:cNvGrpSpPr/>
          <p:nvPr/>
        </p:nvGrpSpPr>
        <p:grpSpPr>
          <a:xfrm rot="1751533">
            <a:off x="8202056" y="622592"/>
            <a:ext cx="151159" cy="138703"/>
            <a:chOff x="2760075" y="1159979"/>
            <a:chExt cx="574989" cy="574989"/>
          </a:xfrm>
        </p:grpSpPr>
        <p:sp>
          <p:nvSpPr>
            <p:cNvPr id="569" name="椭圆 568"/>
            <p:cNvSpPr/>
            <p:nvPr/>
          </p:nvSpPr>
          <p:spPr>
            <a:xfrm>
              <a:off x="2760075" y="1159979"/>
              <a:ext cx="574989" cy="574989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70" name="直线连接符 569"/>
            <p:cNvCxnSpPr/>
            <p:nvPr/>
          </p:nvCxnSpPr>
          <p:spPr>
            <a:xfrm>
              <a:off x="2825075" y="1447474"/>
              <a:ext cx="435012" cy="25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5" name="组 514"/>
          <p:cNvGrpSpPr/>
          <p:nvPr/>
        </p:nvGrpSpPr>
        <p:grpSpPr>
          <a:xfrm rot="2987945">
            <a:off x="8455766" y="762122"/>
            <a:ext cx="140500" cy="149226"/>
            <a:chOff x="2760075" y="1159979"/>
            <a:chExt cx="574989" cy="574989"/>
          </a:xfrm>
        </p:grpSpPr>
        <p:sp>
          <p:nvSpPr>
            <p:cNvPr id="567" name="椭圆 566"/>
            <p:cNvSpPr/>
            <p:nvPr/>
          </p:nvSpPr>
          <p:spPr>
            <a:xfrm>
              <a:off x="2760075" y="1159979"/>
              <a:ext cx="574989" cy="574989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68" name="直线连接符 567"/>
            <p:cNvCxnSpPr/>
            <p:nvPr/>
          </p:nvCxnSpPr>
          <p:spPr>
            <a:xfrm>
              <a:off x="2825075" y="1447474"/>
              <a:ext cx="435012" cy="25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6" name="组 515"/>
          <p:cNvGrpSpPr/>
          <p:nvPr/>
        </p:nvGrpSpPr>
        <p:grpSpPr>
          <a:xfrm rot="19936508">
            <a:off x="8488344" y="1568601"/>
            <a:ext cx="149226" cy="140500"/>
            <a:chOff x="2760075" y="1159979"/>
            <a:chExt cx="574989" cy="574989"/>
          </a:xfrm>
        </p:grpSpPr>
        <p:sp>
          <p:nvSpPr>
            <p:cNvPr id="565" name="椭圆 564"/>
            <p:cNvSpPr/>
            <p:nvPr/>
          </p:nvSpPr>
          <p:spPr>
            <a:xfrm>
              <a:off x="2760075" y="1159979"/>
              <a:ext cx="574989" cy="574989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66" name="直线连接符 565"/>
            <p:cNvCxnSpPr/>
            <p:nvPr/>
          </p:nvCxnSpPr>
          <p:spPr>
            <a:xfrm>
              <a:off x="2825075" y="1447474"/>
              <a:ext cx="435012" cy="25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7" name="组 516"/>
          <p:cNvGrpSpPr/>
          <p:nvPr/>
        </p:nvGrpSpPr>
        <p:grpSpPr>
          <a:xfrm rot="1751533">
            <a:off x="8680505" y="1025280"/>
            <a:ext cx="151159" cy="138703"/>
            <a:chOff x="2760075" y="1159979"/>
            <a:chExt cx="574989" cy="574989"/>
          </a:xfrm>
        </p:grpSpPr>
        <p:sp>
          <p:nvSpPr>
            <p:cNvPr id="563" name="椭圆 562"/>
            <p:cNvSpPr/>
            <p:nvPr/>
          </p:nvSpPr>
          <p:spPr>
            <a:xfrm>
              <a:off x="2760075" y="1159979"/>
              <a:ext cx="574989" cy="574989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64" name="直线连接符 563"/>
            <p:cNvCxnSpPr/>
            <p:nvPr/>
          </p:nvCxnSpPr>
          <p:spPr>
            <a:xfrm>
              <a:off x="2825075" y="1447474"/>
              <a:ext cx="435012" cy="25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8" name="组 517"/>
          <p:cNvGrpSpPr/>
          <p:nvPr/>
        </p:nvGrpSpPr>
        <p:grpSpPr>
          <a:xfrm rot="18755306">
            <a:off x="8630384" y="1340117"/>
            <a:ext cx="138704" cy="151159"/>
            <a:chOff x="2760075" y="1159979"/>
            <a:chExt cx="574989" cy="574989"/>
          </a:xfrm>
        </p:grpSpPr>
        <p:sp>
          <p:nvSpPr>
            <p:cNvPr id="561" name="椭圆 560"/>
            <p:cNvSpPr/>
            <p:nvPr/>
          </p:nvSpPr>
          <p:spPr>
            <a:xfrm>
              <a:off x="2760075" y="1159979"/>
              <a:ext cx="574989" cy="574989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62" name="直线连接符 561"/>
            <p:cNvCxnSpPr/>
            <p:nvPr/>
          </p:nvCxnSpPr>
          <p:spPr>
            <a:xfrm>
              <a:off x="2825075" y="1447474"/>
              <a:ext cx="435012" cy="25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9" name="组 518"/>
          <p:cNvGrpSpPr/>
          <p:nvPr/>
        </p:nvGrpSpPr>
        <p:grpSpPr>
          <a:xfrm rot="2987945">
            <a:off x="8885477" y="1167302"/>
            <a:ext cx="140500" cy="149226"/>
            <a:chOff x="2760075" y="1159979"/>
            <a:chExt cx="574989" cy="574989"/>
          </a:xfrm>
        </p:grpSpPr>
        <p:sp>
          <p:nvSpPr>
            <p:cNvPr id="559" name="椭圆 558"/>
            <p:cNvSpPr/>
            <p:nvPr/>
          </p:nvSpPr>
          <p:spPr>
            <a:xfrm>
              <a:off x="2760075" y="1159979"/>
              <a:ext cx="574989" cy="574989"/>
            </a:xfrm>
            <a:prstGeom prst="ellipse">
              <a:avLst/>
            </a:prstGeom>
            <a:noFill/>
            <a:ln>
              <a:solidFill>
                <a:schemeClr val="accent4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60" name="直线连接符 559"/>
            <p:cNvCxnSpPr/>
            <p:nvPr/>
          </p:nvCxnSpPr>
          <p:spPr>
            <a:xfrm>
              <a:off x="2825075" y="1447474"/>
              <a:ext cx="435012" cy="2500"/>
            </a:xfrm>
            <a:prstGeom prst="line">
              <a:avLst/>
            </a:prstGeom>
            <a:ln>
              <a:solidFill>
                <a:schemeClr val="accent4">
                  <a:alpha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0" name="组 519"/>
          <p:cNvGrpSpPr/>
          <p:nvPr/>
        </p:nvGrpSpPr>
        <p:grpSpPr>
          <a:xfrm>
            <a:off x="8274544" y="1192304"/>
            <a:ext cx="149226" cy="140500"/>
            <a:chOff x="2760075" y="1159979"/>
            <a:chExt cx="574989" cy="574989"/>
          </a:xfrm>
        </p:grpSpPr>
        <p:sp>
          <p:nvSpPr>
            <p:cNvPr id="557" name="椭圆 556"/>
            <p:cNvSpPr/>
            <p:nvPr/>
          </p:nvSpPr>
          <p:spPr>
            <a:xfrm>
              <a:off x="2760075" y="1159979"/>
              <a:ext cx="574989" cy="574989"/>
            </a:xfrm>
            <a:prstGeom prst="ellipse">
              <a:avLst/>
            </a:prstGeom>
            <a:noFill/>
            <a:ln>
              <a:solidFill>
                <a:schemeClr val="accent4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58" name="直线连接符 557"/>
            <p:cNvCxnSpPr/>
            <p:nvPr/>
          </p:nvCxnSpPr>
          <p:spPr>
            <a:xfrm>
              <a:off x="2825075" y="1447474"/>
              <a:ext cx="435012" cy="2500"/>
            </a:xfrm>
            <a:prstGeom prst="line">
              <a:avLst/>
            </a:prstGeom>
            <a:ln>
              <a:solidFill>
                <a:schemeClr val="accent4">
                  <a:alpha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1" name="组 520"/>
          <p:cNvGrpSpPr/>
          <p:nvPr/>
        </p:nvGrpSpPr>
        <p:grpSpPr>
          <a:xfrm rot="18755306">
            <a:off x="8094582" y="1348526"/>
            <a:ext cx="138704" cy="151159"/>
            <a:chOff x="2760075" y="1159979"/>
            <a:chExt cx="574989" cy="574989"/>
          </a:xfrm>
        </p:grpSpPr>
        <p:sp>
          <p:nvSpPr>
            <p:cNvPr id="555" name="椭圆 554"/>
            <p:cNvSpPr/>
            <p:nvPr/>
          </p:nvSpPr>
          <p:spPr>
            <a:xfrm>
              <a:off x="2760075" y="1159979"/>
              <a:ext cx="574989" cy="574989"/>
            </a:xfrm>
            <a:prstGeom prst="ellipse">
              <a:avLst/>
            </a:prstGeom>
            <a:noFill/>
            <a:ln>
              <a:solidFill>
                <a:schemeClr val="accent4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56" name="直线连接符 555"/>
            <p:cNvCxnSpPr/>
            <p:nvPr/>
          </p:nvCxnSpPr>
          <p:spPr>
            <a:xfrm>
              <a:off x="2825075" y="1447474"/>
              <a:ext cx="435012" cy="2500"/>
            </a:xfrm>
            <a:prstGeom prst="line">
              <a:avLst/>
            </a:prstGeom>
            <a:ln>
              <a:solidFill>
                <a:schemeClr val="accent4">
                  <a:alpha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2" name="直线连接符 521"/>
          <p:cNvCxnSpPr>
            <a:stCxn id="595" idx="6"/>
            <a:endCxn id="597" idx="2"/>
          </p:cNvCxnSpPr>
          <p:nvPr/>
        </p:nvCxnSpPr>
        <p:spPr>
          <a:xfrm>
            <a:off x="6273724" y="1004472"/>
            <a:ext cx="9745" cy="1155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3" name="直线连接符 522"/>
          <p:cNvCxnSpPr>
            <a:stCxn id="597" idx="6"/>
            <a:endCxn id="599" idx="2"/>
          </p:cNvCxnSpPr>
          <p:nvPr/>
        </p:nvCxnSpPr>
        <p:spPr>
          <a:xfrm>
            <a:off x="6280804" y="1260452"/>
            <a:ext cx="13337" cy="1089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直线连接符 523"/>
          <p:cNvCxnSpPr>
            <a:stCxn id="599" idx="6"/>
            <a:endCxn id="593" idx="2"/>
          </p:cNvCxnSpPr>
          <p:nvPr/>
        </p:nvCxnSpPr>
        <p:spPr>
          <a:xfrm flipH="1">
            <a:off x="6263862" y="1509900"/>
            <a:ext cx="27614" cy="129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5" name="直线连接符 524"/>
          <p:cNvCxnSpPr>
            <a:stCxn id="607" idx="6"/>
            <a:endCxn id="609" idx="2"/>
          </p:cNvCxnSpPr>
          <p:nvPr/>
        </p:nvCxnSpPr>
        <p:spPr>
          <a:xfrm flipV="1">
            <a:off x="6551424" y="1543995"/>
            <a:ext cx="88785" cy="60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6" name="直线连接符 525"/>
          <p:cNvCxnSpPr>
            <a:stCxn id="609" idx="6"/>
            <a:endCxn id="605" idx="2"/>
          </p:cNvCxnSpPr>
          <p:nvPr/>
        </p:nvCxnSpPr>
        <p:spPr>
          <a:xfrm>
            <a:off x="6772303" y="1474571"/>
            <a:ext cx="127499" cy="27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7" name="直线连接符 526"/>
          <p:cNvCxnSpPr>
            <a:stCxn id="595" idx="0"/>
            <a:endCxn id="601" idx="2"/>
          </p:cNvCxnSpPr>
          <p:nvPr/>
        </p:nvCxnSpPr>
        <p:spPr>
          <a:xfrm>
            <a:off x="6349656" y="935651"/>
            <a:ext cx="118049" cy="205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8" name="直线连接符 527"/>
          <p:cNvCxnSpPr>
            <a:stCxn id="601" idx="6"/>
            <a:endCxn id="603" idx="2"/>
          </p:cNvCxnSpPr>
          <p:nvPr/>
        </p:nvCxnSpPr>
        <p:spPr>
          <a:xfrm>
            <a:off x="6599665" y="1029959"/>
            <a:ext cx="97171" cy="40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9" name="直线连接符 528"/>
          <p:cNvCxnSpPr>
            <a:stCxn id="603" idx="6"/>
            <a:endCxn id="611" idx="2"/>
          </p:cNvCxnSpPr>
          <p:nvPr/>
        </p:nvCxnSpPr>
        <p:spPr>
          <a:xfrm flipV="1">
            <a:off x="6828796" y="1054240"/>
            <a:ext cx="128701" cy="900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直线连接符 529"/>
          <p:cNvCxnSpPr>
            <a:stCxn id="611" idx="6"/>
            <a:endCxn id="581" idx="2"/>
          </p:cNvCxnSpPr>
          <p:nvPr/>
        </p:nvCxnSpPr>
        <p:spPr>
          <a:xfrm flipV="1">
            <a:off x="7089590" y="947470"/>
            <a:ext cx="127103" cy="373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1" name="直线连接符 530"/>
          <p:cNvCxnSpPr>
            <a:stCxn id="581" idx="6"/>
            <a:endCxn id="585" idx="2"/>
          </p:cNvCxnSpPr>
          <p:nvPr/>
        </p:nvCxnSpPr>
        <p:spPr>
          <a:xfrm flipV="1">
            <a:off x="7310558" y="813173"/>
            <a:ext cx="83468" cy="321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2" name="直线连接符 531"/>
          <p:cNvCxnSpPr>
            <a:stCxn id="585" idx="6"/>
            <a:endCxn id="583" idx="2"/>
          </p:cNvCxnSpPr>
          <p:nvPr/>
        </p:nvCxnSpPr>
        <p:spPr>
          <a:xfrm flipV="1">
            <a:off x="7526119" y="692174"/>
            <a:ext cx="131437" cy="515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5" name="直线连接符 534"/>
          <p:cNvCxnSpPr>
            <a:stCxn id="583" idx="7"/>
            <a:endCxn id="571" idx="3"/>
          </p:cNvCxnSpPr>
          <p:nvPr/>
        </p:nvCxnSpPr>
        <p:spPr>
          <a:xfrm flipV="1">
            <a:off x="7784928" y="606425"/>
            <a:ext cx="171560" cy="36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6" name="直线连接符 535"/>
          <p:cNvCxnSpPr>
            <a:stCxn id="571" idx="7"/>
            <a:endCxn id="569" idx="2"/>
          </p:cNvCxnSpPr>
          <p:nvPr/>
        </p:nvCxnSpPr>
        <p:spPr>
          <a:xfrm>
            <a:off x="8101515" y="609724"/>
            <a:ext cx="110140" cy="453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7" name="直线连接符 536"/>
          <p:cNvCxnSpPr>
            <a:stCxn id="569" idx="6"/>
            <a:endCxn id="567" idx="2"/>
          </p:cNvCxnSpPr>
          <p:nvPr/>
        </p:nvCxnSpPr>
        <p:spPr>
          <a:xfrm>
            <a:off x="8343615" y="728807"/>
            <a:ext cx="137057" cy="542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8" name="直线连接符 537"/>
          <p:cNvCxnSpPr>
            <a:stCxn id="567" idx="6"/>
            <a:endCxn id="563" idx="2"/>
          </p:cNvCxnSpPr>
          <p:nvPr/>
        </p:nvCxnSpPr>
        <p:spPr>
          <a:xfrm>
            <a:off x="8571360" y="890391"/>
            <a:ext cx="118745" cy="167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直线连接符 539"/>
          <p:cNvCxnSpPr>
            <a:stCxn id="563" idx="5"/>
            <a:endCxn id="561" idx="6"/>
          </p:cNvCxnSpPr>
          <p:nvPr/>
        </p:nvCxnSpPr>
        <p:spPr>
          <a:xfrm flipH="1">
            <a:off x="8746668" y="1163508"/>
            <a:ext cx="32153" cy="201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直线连接符 540"/>
          <p:cNvCxnSpPr>
            <a:stCxn id="561" idx="3"/>
            <a:endCxn id="565" idx="6"/>
          </p:cNvCxnSpPr>
          <p:nvPr/>
        </p:nvCxnSpPr>
        <p:spPr>
          <a:xfrm flipH="1">
            <a:off x="8629004" y="1487966"/>
            <a:ext cx="76893" cy="1161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2" name="直线连接符 541"/>
          <p:cNvCxnSpPr>
            <a:stCxn id="565" idx="2"/>
            <a:endCxn id="579" idx="5"/>
          </p:cNvCxnSpPr>
          <p:nvPr/>
        </p:nvCxnSpPr>
        <p:spPr>
          <a:xfrm flipH="1">
            <a:off x="8372036" y="1673563"/>
            <a:ext cx="124874" cy="1084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3" name="直线连接符 542"/>
          <p:cNvCxnSpPr>
            <a:stCxn id="579" idx="2"/>
            <a:endCxn id="577" idx="6"/>
          </p:cNvCxnSpPr>
          <p:nvPr/>
        </p:nvCxnSpPr>
        <p:spPr>
          <a:xfrm flipH="1">
            <a:off x="8138410" y="1832992"/>
            <a:ext cx="114161" cy="126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4" name="直线连接符 543"/>
          <p:cNvCxnSpPr>
            <a:stCxn id="577" idx="2"/>
            <a:endCxn id="575" idx="6"/>
          </p:cNvCxnSpPr>
          <p:nvPr/>
        </p:nvCxnSpPr>
        <p:spPr>
          <a:xfrm flipH="1">
            <a:off x="7798266" y="2029233"/>
            <a:ext cx="208051" cy="126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5" name="直线连接符 544"/>
          <p:cNvCxnSpPr>
            <a:stCxn id="575" idx="2"/>
            <a:endCxn id="589" idx="6"/>
          </p:cNvCxnSpPr>
          <p:nvPr/>
        </p:nvCxnSpPr>
        <p:spPr>
          <a:xfrm flipH="1" flipV="1">
            <a:off x="7500351" y="1940026"/>
            <a:ext cx="148688" cy="101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6" name="直线连接符 545"/>
          <p:cNvCxnSpPr>
            <a:stCxn id="589" idx="2"/>
            <a:endCxn id="591" idx="6"/>
          </p:cNvCxnSpPr>
          <p:nvPr/>
        </p:nvCxnSpPr>
        <p:spPr>
          <a:xfrm flipH="1" flipV="1">
            <a:off x="7268004" y="1772856"/>
            <a:ext cx="100387" cy="934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7" name="直线连接符 546"/>
          <p:cNvCxnSpPr>
            <a:stCxn id="591" idx="2"/>
            <a:endCxn id="605" idx="6"/>
          </p:cNvCxnSpPr>
          <p:nvPr/>
        </p:nvCxnSpPr>
        <p:spPr>
          <a:xfrm flipH="1" flipV="1">
            <a:off x="7031762" y="1576086"/>
            <a:ext cx="127220" cy="920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3" name="文本框 612"/>
          <p:cNvSpPr txBox="1"/>
          <p:nvPr/>
        </p:nvSpPr>
        <p:spPr>
          <a:xfrm>
            <a:off x="417854" y="226291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Graph of simple units</a:t>
            </a:r>
            <a:endParaRPr kumimoji="1" lang="zh-CN" altLang="en-US" dirty="0"/>
          </a:p>
        </p:txBody>
      </p:sp>
      <p:sp>
        <p:nvSpPr>
          <p:cNvPr id="614" name="文本框 613"/>
          <p:cNvSpPr txBox="1"/>
          <p:nvPr/>
        </p:nvSpPr>
        <p:spPr>
          <a:xfrm>
            <a:off x="3796776" y="2262910"/>
            <a:ext cx="148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Spanning tree</a:t>
            </a:r>
            <a:endParaRPr kumimoji="1" lang="zh-CN" altLang="en-US" dirty="0"/>
          </a:p>
        </p:txBody>
      </p:sp>
      <p:sp>
        <p:nvSpPr>
          <p:cNvPr id="615" name="文本框 614"/>
          <p:cNvSpPr txBox="1"/>
          <p:nvPr/>
        </p:nvSpPr>
        <p:spPr>
          <a:xfrm>
            <a:off x="6510143" y="2262910"/>
            <a:ext cx="206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Longest path in tree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75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箭头连接符 2"/>
          <p:cNvCxnSpPr/>
          <p:nvPr/>
        </p:nvCxnSpPr>
        <p:spPr>
          <a:xfrm>
            <a:off x="2124364" y="819727"/>
            <a:ext cx="30901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/>
          <p:cNvCxnSpPr/>
          <p:nvPr/>
        </p:nvCxnSpPr>
        <p:spPr>
          <a:xfrm>
            <a:off x="2124364" y="819727"/>
            <a:ext cx="0" cy="2549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214471" y="77528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x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00578" y="2999903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y</a:t>
            </a:r>
            <a:endParaRPr kumimoji="1" lang="zh-CN" altLang="en-US" dirty="0"/>
          </a:p>
        </p:txBody>
      </p:sp>
      <p:grpSp>
        <p:nvGrpSpPr>
          <p:cNvPr id="19" name="组 18"/>
          <p:cNvGrpSpPr/>
          <p:nvPr/>
        </p:nvGrpSpPr>
        <p:grpSpPr>
          <a:xfrm>
            <a:off x="2600333" y="1094908"/>
            <a:ext cx="2239746" cy="1499650"/>
            <a:chOff x="2932753" y="1027180"/>
            <a:chExt cx="2239746" cy="1499650"/>
          </a:xfrm>
        </p:grpSpPr>
        <p:sp>
          <p:nvSpPr>
            <p:cNvPr id="11" name="任意形状 10"/>
            <p:cNvSpPr/>
            <p:nvPr/>
          </p:nvSpPr>
          <p:spPr>
            <a:xfrm rot="2397518">
              <a:off x="3141136" y="1567487"/>
              <a:ext cx="2031363" cy="959343"/>
            </a:xfrm>
            <a:custGeom>
              <a:avLst/>
              <a:gdLst>
                <a:gd name="connsiteX0" fmla="*/ 276301 w 3178371"/>
                <a:gd name="connsiteY0" fmla="*/ 508652 h 2221519"/>
                <a:gd name="connsiteX1" fmla="*/ 1477028 w 3178371"/>
                <a:gd name="connsiteY1" fmla="*/ 652 h 2221519"/>
                <a:gd name="connsiteX2" fmla="*/ 2747028 w 3178371"/>
                <a:gd name="connsiteY2" fmla="*/ 450925 h 2221519"/>
                <a:gd name="connsiteX3" fmla="*/ 3001028 w 3178371"/>
                <a:gd name="connsiteY3" fmla="*/ 2194288 h 2221519"/>
                <a:gd name="connsiteX4" fmla="*/ 241664 w 3178371"/>
                <a:gd name="connsiteY4" fmla="*/ 1443834 h 2221519"/>
                <a:gd name="connsiteX5" fmla="*/ 276301 w 3178371"/>
                <a:gd name="connsiteY5" fmla="*/ 508652 h 222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8371" h="2221519">
                  <a:moveTo>
                    <a:pt x="276301" y="508652"/>
                  </a:moveTo>
                  <a:cubicBezTo>
                    <a:pt x="482195" y="268122"/>
                    <a:pt x="1065240" y="10273"/>
                    <a:pt x="1477028" y="652"/>
                  </a:cubicBezTo>
                  <a:cubicBezTo>
                    <a:pt x="1888816" y="-8969"/>
                    <a:pt x="2493028" y="85319"/>
                    <a:pt x="2747028" y="450925"/>
                  </a:cubicBezTo>
                  <a:cubicBezTo>
                    <a:pt x="3001028" y="816531"/>
                    <a:pt x="3418589" y="2028803"/>
                    <a:pt x="3001028" y="2194288"/>
                  </a:cubicBezTo>
                  <a:cubicBezTo>
                    <a:pt x="2583467" y="2359773"/>
                    <a:pt x="691937" y="1728622"/>
                    <a:pt x="241664" y="1443834"/>
                  </a:cubicBezTo>
                  <a:cubicBezTo>
                    <a:pt x="-208609" y="1159046"/>
                    <a:pt x="70407" y="749182"/>
                    <a:pt x="276301" y="50865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 cmpd="sng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264648" y="1299884"/>
              <a:ext cx="179294" cy="179294"/>
            </a:xfrm>
            <a:prstGeom prst="ellipse">
              <a:avLst/>
            </a:prstGeom>
            <a:noFill/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447990" y="1661462"/>
              <a:ext cx="179294" cy="179294"/>
            </a:xfrm>
            <a:prstGeom prst="ellipse">
              <a:avLst/>
            </a:prstGeom>
            <a:noFill/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932753" y="1027180"/>
              <a:ext cx="274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s</a:t>
              </a:r>
              <a:endParaRPr kumimoji="1"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724889" y="1211846"/>
              <a:ext cx="2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</a:t>
              </a:r>
              <a:endParaRPr kumimoji="1" lang="zh-CN" altLang="en-US" dirty="0"/>
            </a:p>
          </p:txBody>
        </p:sp>
      </p:grpSp>
      <p:sp>
        <p:nvSpPr>
          <p:cNvPr id="21" name="任意形状 20"/>
          <p:cNvSpPr/>
          <p:nvPr/>
        </p:nvSpPr>
        <p:spPr>
          <a:xfrm>
            <a:off x="2794001" y="1141980"/>
            <a:ext cx="1996321" cy="2161420"/>
          </a:xfrm>
          <a:custGeom>
            <a:avLst/>
            <a:gdLst>
              <a:gd name="connsiteX0" fmla="*/ 112059 w 1996321"/>
              <a:gd name="connsiteY0" fmla="*/ 90657 h 2161420"/>
              <a:gd name="connsiteX1" fmla="*/ 418353 w 1996321"/>
              <a:gd name="connsiteY1" fmla="*/ 1010 h 2161420"/>
              <a:gd name="connsiteX2" fmla="*/ 1038412 w 1996321"/>
              <a:gd name="connsiteY2" fmla="*/ 142951 h 2161420"/>
              <a:gd name="connsiteX3" fmla="*/ 1583765 w 1996321"/>
              <a:gd name="connsiteY3" fmla="*/ 471657 h 2161420"/>
              <a:gd name="connsiteX4" fmla="*/ 1942353 w 1996321"/>
              <a:gd name="connsiteY4" fmla="*/ 987128 h 2161420"/>
              <a:gd name="connsiteX5" fmla="*/ 1979706 w 1996321"/>
              <a:gd name="connsiteY5" fmla="*/ 1502598 h 2161420"/>
              <a:gd name="connsiteX6" fmla="*/ 1792941 w 1996321"/>
              <a:gd name="connsiteY6" fmla="*/ 1995657 h 2161420"/>
              <a:gd name="connsiteX7" fmla="*/ 1538941 w 1996321"/>
              <a:gd name="connsiteY7" fmla="*/ 2152540 h 2161420"/>
              <a:gd name="connsiteX8" fmla="*/ 1262529 w 1996321"/>
              <a:gd name="connsiteY8" fmla="*/ 2055422 h 2161420"/>
              <a:gd name="connsiteX9" fmla="*/ 590176 w 1996321"/>
              <a:gd name="connsiteY9" fmla="*/ 1353187 h 2161420"/>
              <a:gd name="connsiteX10" fmla="*/ 0 w 1996321"/>
              <a:gd name="connsiteY10" fmla="*/ 426834 h 216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6321" h="2161420">
                <a:moveTo>
                  <a:pt x="112059" y="90657"/>
                </a:moveTo>
                <a:cubicBezTo>
                  <a:pt x="188010" y="41475"/>
                  <a:pt x="263961" y="-7706"/>
                  <a:pt x="418353" y="1010"/>
                </a:cubicBezTo>
                <a:cubicBezTo>
                  <a:pt x="572745" y="9726"/>
                  <a:pt x="844177" y="64510"/>
                  <a:pt x="1038412" y="142951"/>
                </a:cubicBezTo>
                <a:cubicBezTo>
                  <a:pt x="1232647" y="221392"/>
                  <a:pt x="1433108" y="330961"/>
                  <a:pt x="1583765" y="471657"/>
                </a:cubicBezTo>
                <a:cubicBezTo>
                  <a:pt x="1734422" y="612353"/>
                  <a:pt x="1876363" y="815305"/>
                  <a:pt x="1942353" y="987128"/>
                </a:cubicBezTo>
                <a:cubicBezTo>
                  <a:pt x="2008343" y="1158952"/>
                  <a:pt x="2004608" y="1334510"/>
                  <a:pt x="1979706" y="1502598"/>
                </a:cubicBezTo>
                <a:cubicBezTo>
                  <a:pt x="1954804" y="1670686"/>
                  <a:pt x="1866402" y="1887333"/>
                  <a:pt x="1792941" y="1995657"/>
                </a:cubicBezTo>
                <a:cubicBezTo>
                  <a:pt x="1719480" y="2103981"/>
                  <a:pt x="1627343" y="2142579"/>
                  <a:pt x="1538941" y="2152540"/>
                </a:cubicBezTo>
                <a:cubicBezTo>
                  <a:pt x="1450539" y="2162501"/>
                  <a:pt x="1420656" y="2188647"/>
                  <a:pt x="1262529" y="2055422"/>
                </a:cubicBezTo>
                <a:cubicBezTo>
                  <a:pt x="1104402" y="1922197"/>
                  <a:pt x="800598" y="1624618"/>
                  <a:pt x="590176" y="1353187"/>
                </a:cubicBezTo>
                <a:cubicBezTo>
                  <a:pt x="379755" y="1081756"/>
                  <a:pt x="120774" y="648461"/>
                  <a:pt x="0" y="426834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759530" y="827197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0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 101"/>
          <p:cNvGrpSpPr/>
          <p:nvPr/>
        </p:nvGrpSpPr>
        <p:grpSpPr>
          <a:xfrm>
            <a:off x="5740498" y="2094303"/>
            <a:ext cx="1545208" cy="369332"/>
            <a:chOff x="816349" y="232927"/>
            <a:chExt cx="1545208" cy="369332"/>
          </a:xfrm>
        </p:grpSpPr>
        <p:grpSp>
          <p:nvGrpSpPr>
            <p:cNvPr id="9" name="组 8"/>
            <p:cNvGrpSpPr/>
            <p:nvPr/>
          </p:nvGrpSpPr>
          <p:grpSpPr>
            <a:xfrm>
              <a:off x="816349" y="296475"/>
              <a:ext cx="243168" cy="243168"/>
              <a:chOff x="1798357" y="1953932"/>
              <a:chExt cx="243168" cy="243168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798357" y="1953932"/>
                <a:ext cx="243168" cy="243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8" name="直线连接符 7"/>
              <p:cNvCxnSpPr>
                <a:stCxn id="6" idx="0"/>
                <a:endCxn id="6" idx="4"/>
              </p:cNvCxnSpPr>
              <p:nvPr/>
            </p:nvCxnSpPr>
            <p:spPr>
              <a:xfrm>
                <a:off x="1919941" y="2000023"/>
                <a:ext cx="0" cy="1509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1119322" y="232927"/>
              <a:ext cx="1242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Simple unit</a:t>
              </a:r>
              <a:endParaRPr kumimoji="1" lang="zh-CN" altLang="en-US" dirty="0"/>
            </a:p>
          </p:txBody>
        </p:sp>
      </p:grpSp>
      <p:grpSp>
        <p:nvGrpSpPr>
          <p:cNvPr id="95" name="组 94"/>
          <p:cNvGrpSpPr/>
          <p:nvPr/>
        </p:nvGrpSpPr>
        <p:grpSpPr>
          <a:xfrm>
            <a:off x="5662689" y="104380"/>
            <a:ext cx="1623017" cy="1140847"/>
            <a:chOff x="5647195" y="701730"/>
            <a:chExt cx="1623017" cy="1140847"/>
          </a:xfrm>
        </p:grpSpPr>
        <p:sp>
          <p:nvSpPr>
            <p:cNvPr id="2" name="任意形状 1"/>
            <p:cNvSpPr/>
            <p:nvPr/>
          </p:nvSpPr>
          <p:spPr>
            <a:xfrm>
              <a:off x="5838265" y="918882"/>
              <a:ext cx="1225176" cy="709706"/>
            </a:xfrm>
            <a:custGeom>
              <a:avLst/>
              <a:gdLst>
                <a:gd name="connsiteX0" fmla="*/ 336176 w 1225176"/>
                <a:gd name="connsiteY0" fmla="*/ 0 h 709706"/>
                <a:gd name="connsiteX1" fmla="*/ 0 w 1225176"/>
                <a:gd name="connsiteY1" fmla="*/ 694765 h 709706"/>
                <a:gd name="connsiteX2" fmla="*/ 1225176 w 1225176"/>
                <a:gd name="connsiteY2" fmla="*/ 709706 h 709706"/>
                <a:gd name="connsiteX3" fmla="*/ 336176 w 1225176"/>
                <a:gd name="connsiteY3" fmla="*/ 0 h 70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5176" h="709706">
                  <a:moveTo>
                    <a:pt x="336176" y="0"/>
                  </a:moveTo>
                  <a:lnTo>
                    <a:pt x="0" y="694765"/>
                  </a:lnTo>
                  <a:lnTo>
                    <a:pt x="1225176" y="709706"/>
                  </a:lnTo>
                  <a:lnTo>
                    <a:pt x="336176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1" name="组 10"/>
            <p:cNvGrpSpPr/>
            <p:nvPr/>
          </p:nvGrpSpPr>
          <p:grpSpPr>
            <a:xfrm rot="1476632">
              <a:off x="5959849" y="1004231"/>
              <a:ext cx="243168" cy="243168"/>
              <a:chOff x="1798357" y="1953932"/>
              <a:chExt cx="243168" cy="243168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798357" y="1953932"/>
                <a:ext cx="243168" cy="243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3" name="直线连接符 12"/>
              <p:cNvCxnSpPr>
                <a:stCxn id="12" idx="0"/>
                <a:endCxn id="12" idx="4"/>
              </p:cNvCxnSpPr>
              <p:nvPr/>
            </p:nvCxnSpPr>
            <p:spPr>
              <a:xfrm>
                <a:off x="1919941" y="2000023"/>
                <a:ext cx="0" cy="1509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 13"/>
            <p:cNvGrpSpPr/>
            <p:nvPr/>
          </p:nvGrpSpPr>
          <p:grpSpPr>
            <a:xfrm rot="1416953">
              <a:off x="5816740" y="1301281"/>
              <a:ext cx="243168" cy="243168"/>
              <a:chOff x="1798357" y="1953932"/>
              <a:chExt cx="243168" cy="243168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1798357" y="1953932"/>
                <a:ext cx="243168" cy="243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6" name="直线连接符 15"/>
              <p:cNvCxnSpPr>
                <a:stCxn id="15" idx="0"/>
                <a:endCxn id="15" idx="4"/>
              </p:cNvCxnSpPr>
              <p:nvPr/>
            </p:nvCxnSpPr>
            <p:spPr>
              <a:xfrm>
                <a:off x="1919941" y="2000023"/>
                <a:ext cx="0" cy="1509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 16"/>
            <p:cNvGrpSpPr/>
            <p:nvPr/>
          </p:nvGrpSpPr>
          <p:grpSpPr>
            <a:xfrm rot="18745992">
              <a:off x="6263969" y="1004231"/>
              <a:ext cx="243168" cy="243168"/>
              <a:chOff x="1798357" y="1953932"/>
              <a:chExt cx="243168" cy="24316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1798357" y="1953932"/>
                <a:ext cx="243168" cy="243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9" name="直线连接符 18"/>
              <p:cNvCxnSpPr>
                <a:stCxn id="18" idx="0"/>
                <a:endCxn id="18" idx="4"/>
              </p:cNvCxnSpPr>
              <p:nvPr/>
            </p:nvCxnSpPr>
            <p:spPr>
              <a:xfrm>
                <a:off x="1919941" y="2000023"/>
                <a:ext cx="0" cy="1509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 19"/>
            <p:cNvGrpSpPr/>
            <p:nvPr/>
          </p:nvGrpSpPr>
          <p:grpSpPr>
            <a:xfrm rot="18402978">
              <a:off x="6512589" y="1179697"/>
              <a:ext cx="243168" cy="243168"/>
              <a:chOff x="1798357" y="1953932"/>
              <a:chExt cx="243168" cy="243168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798357" y="1953932"/>
                <a:ext cx="243168" cy="243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2" name="直线连接符 21"/>
              <p:cNvCxnSpPr>
                <a:stCxn id="21" idx="0"/>
                <a:endCxn id="21" idx="4"/>
              </p:cNvCxnSpPr>
              <p:nvPr/>
            </p:nvCxnSpPr>
            <p:spPr>
              <a:xfrm>
                <a:off x="1919941" y="2000023"/>
                <a:ext cx="0" cy="1509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 22"/>
            <p:cNvGrpSpPr/>
            <p:nvPr/>
          </p:nvGrpSpPr>
          <p:grpSpPr>
            <a:xfrm rot="5400000">
              <a:off x="6060374" y="1507004"/>
              <a:ext cx="243168" cy="243168"/>
              <a:chOff x="1798357" y="1953932"/>
              <a:chExt cx="243168" cy="243168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798357" y="1953932"/>
                <a:ext cx="243168" cy="243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5" name="直线连接符 24"/>
              <p:cNvCxnSpPr>
                <a:stCxn id="24" idx="0"/>
                <a:endCxn id="24" idx="4"/>
              </p:cNvCxnSpPr>
              <p:nvPr/>
            </p:nvCxnSpPr>
            <p:spPr>
              <a:xfrm>
                <a:off x="1919941" y="2000023"/>
                <a:ext cx="0" cy="1509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>
            <a:xfrm rot="5400000">
              <a:off x="6398468" y="1507004"/>
              <a:ext cx="243168" cy="243168"/>
              <a:chOff x="1798357" y="1953932"/>
              <a:chExt cx="243168" cy="24316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1798357" y="1953932"/>
                <a:ext cx="243168" cy="243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8" name="直线连接符 27"/>
              <p:cNvCxnSpPr>
                <a:stCxn id="27" idx="0"/>
                <a:endCxn id="27" idx="4"/>
              </p:cNvCxnSpPr>
              <p:nvPr/>
            </p:nvCxnSpPr>
            <p:spPr>
              <a:xfrm>
                <a:off x="1919941" y="2000023"/>
                <a:ext cx="0" cy="1509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 28"/>
            <p:cNvGrpSpPr/>
            <p:nvPr/>
          </p:nvGrpSpPr>
          <p:grpSpPr>
            <a:xfrm rot="5400000">
              <a:off x="6755757" y="1507004"/>
              <a:ext cx="243168" cy="243168"/>
              <a:chOff x="1798357" y="1953932"/>
              <a:chExt cx="243168" cy="243168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1798357" y="1953932"/>
                <a:ext cx="243168" cy="243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1" name="直线连接符 30"/>
              <p:cNvCxnSpPr>
                <a:stCxn id="30" idx="0"/>
                <a:endCxn id="30" idx="4"/>
              </p:cNvCxnSpPr>
              <p:nvPr/>
            </p:nvCxnSpPr>
            <p:spPr>
              <a:xfrm>
                <a:off x="1919941" y="2000023"/>
                <a:ext cx="0" cy="1509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任意形状 52"/>
            <p:cNvSpPr/>
            <p:nvPr/>
          </p:nvSpPr>
          <p:spPr>
            <a:xfrm>
              <a:off x="5647195" y="701730"/>
              <a:ext cx="1623017" cy="1140847"/>
            </a:xfrm>
            <a:custGeom>
              <a:avLst/>
              <a:gdLst>
                <a:gd name="connsiteX0" fmla="*/ 400373 w 1623017"/>
                <a:gd name="connsiteY0" fmla="*/ 189423 h 1140847"/>
                <a:gd name="connsiteX1" fmla="*/ 503695 w 1623017"/>
                <a:gd name="connsiteY1" fmla="*/ 0 h 1140847"/>
                <a:gd name="connsiteX2" fmla="*/ 1623017 w 1623017"/>
                <a:gd name="connsiteY2" fmla="*/ 843796 h 1140847"/>
                <a:gd name="connsiteX3" fmla="*/ 1377627 w 1623017"/>
                <a:gd name="connsiteY3" fmla="*/ 1140847 h 1140847"/>
                <a:gd name="connsiteX4" fmla="*/ 124847 w 1623017"/>
                <a:gd name="connsiteY4" fmla="*/ 1140847 h 1140847"/>
                <a:gd name="connsiteX5" fmla="*/ 0 w 1623017"/>
                <a:gd name="connsiteY5" fmla="*/ 891152 h 1140847"/>
                <a:gd name="connsiteX6" fmla="*/ 107627 w 1623017"/>
                <a:gd name="connsiteY6" fmla="*/ 680203 h 1140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3017" h="1140847">
                  <a:moveTo>
                    <a:pt x="400373" y="189423"/>
                  </a:moveTo>
                  <a:lnTo>
                    <a:pt x="503695" y="0"/>
                  </a:lnTo>
                  <a:lnTo>
                    <a:pt x="1623017" y="843796"/>
                  </a:lnTo>
                  <a:lnTo>
                    <a:pt x="1377627" y="1140847"/>
                  </a:lnTo>
                  <a:lnTo>
                    <a:pt x="124847" y="1140847"/>
                  </a:lnTo>
                  <a:lnTo>
                    <a:pt x="0" y="891152"/>
                  </a:lnTo>
                  <a:lnTo>
                    <a:pt x="107627" y="680203"/>
                  </a:lnTo>
                </a:path>
              </a:pathLst>
            </a:custGeom>
            <a:ln w="12700" cmpd="sng">
              <a:solidFill>
                <a:schemeClr val="tx2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3" name="组 72"/>
          <p:cNvGrpSpPr/>
          <p:nvPr/>
        </p:nvGrpSpPr>
        <p:grpSpPr>
          <a:xfrm>
            <a:off x="435745" y="104380"/>
            <a:ext cx="1592882" cy="1140847"/>
            <a:chOff x="3560304" y="701730"/>
            <a:chExt cx="1592882" cy="1140847"/>
          </a:xfrm>
        </p:grpSpPr>
        <p:sp>
          <p:nvSpPr>
            <p:cNvPr id="5" name="任意形状 4"/>
            <p:cNvSpPr/>
            <p:nvPr/>
          </p:nvSpPr>
          <p:spPr>
            <a:xfrm>
              <a:off x="3772648" y="911412"/>
              <a:ext cx="1157941" cy="717176"/>
            </a:xfrm>
            <a:custGeom>
              <a:avLst/>
              <a:gdLst>
                <a:gd name="connsiteX0" fmla="*/ 508000 w 1157941"/>
                <a:gd name="connsiteY0" fmla="*/ 0 h 702235"/>
                <a:gd name="connsiteX1" fmla="*/ 0 w 1157941"/>
                <a:gd name="connsiteY1" fmla="*/ 694764 h 702235"/>
                <a:gd name="connsiteX2" fmla="*/ 1157941 w 1157941"/>
                <a:gd name="connsiteY2" fmla="*/ 702235 h 702235"/>
                <a:gd name="connsiteX3" fmla="*/ 508000 w 1157941"/>
                <a:gd name="connsiteY3" fmla="*/ 0 h 70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7941" h="702235">
                  <a:moveTo>
                    <a:pt x="508000" y="0"/>
                  </a:moveTo>
                  <a:lnTo>
                    <a:pt x="0" y="694764"/>
                  </a:lnTo>
                  <a:lnTo>
                    <a:pt x="1157941" y="702235"/>
                  </a:lnTo>
                  <a:lnTo>
                    <a:pt x="50800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2" name="组 31"/>
            <p:cNvGrpSpPr/>
            <p:nvPr/>
          </p:nvGrpSpPr>
          <p:grpSpPr>
            <a:xfrm rot="1661281">
              <a:off x="4016749" y="1004231"/>
              <a:ext cx="243168" cy="243168"/>
              <a:chOff x="1798357" y="1953932"/>
              <a:chExt cx="243168" cy="243168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798357" y="1953932"/>
                <a:ext cx="243168" cy="243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4" name="直线连接符 33"/>
              <p:cNvCxnSpPr>
                <a:stCxn id="33" idx="0"/>
                <a:endCxn id="33" idx="4"/>
              </p:cNvCxnSpPr>
              <p:nvPr/>
            </p:nvCxnSpPr>
            <p:spPr>
              <a:xfrm>
                <a:off x="1919941" y="2000023"/>
                <a:ext cx="0" cy="1509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 34"/>
            <p:cNvGrpSpPr/>
            <p:nvPr/>
          </p:nvGrpSpPr>
          <p:grpSpPr>
            <a:xfrm rot="1810039">
              <a:off x="3773581" y="1301281"/>
              <a:ext cx="243168" cy="243168"/>
              <a:chOff x="1798357" y="1953932"/>
              <a:chExt cx="243168" cy="243168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1798357" y="1953932"/>
                <a:ext cx="243168" cy="243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7" name="直线连接符 36"/>
              <p:cNvCxnSpPr>
                <a:stCxn id="36" idx="0"/>
                <a:endCxn id="36" idx="4"/>
              </p:cNvCxnSpPr>
              <p:nvPr/>
            </p:nvCxnSpPr>
            <p:spPr>
              <a:xfrm>
                <a:off x="1919941" y="2000023"/>
                <a:ext cx="0" cy="1509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 40"/>
            <p:cNvGrpSpPr/>
            <p:nvPr/>
          </p:nvGrpSpPr>
          <p:grpSpPr>
            <a:xfrm rot="5400000">
              <a:off x="4052655" y="1507004"/>
              <a:ext cx="243168" cy="243168"/>
              <a:chOff x="1798357" y="1953932"/>
              <a:chExt cx="243168" cy="243168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1798357" y="1953932"/>
                <a:ext cx="243168" cy="243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3" name="直线连接符 42"/>
              <p:cNvCxnSpPr>
                <a:stCxn id="42" idx="0"/>
                <a:endCxn id="42" idx="4"/>
              </p:cNvCxnSpPr>
              <p:nvPr/>
            </p:nvCxnSpPr>
            <p:spPr>
              <a:xfrm>
                <a:off x="1919941" y="2000023"/>
                <a:ext cx="0" cy="1509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组 43"/>
            <p:cNvGrpSpPr/>
            <p:nvPr/>
          </p:nvGrpSpPr>
          <p:grpSpPr>
            <a:xfrm rot="5400000">
              <a:off x="4433981" y="1507004"/>
              <a:ext cx="243168" cy="243168"/>
              <a:chOff x="1798357" y="1953932"/>
              <a:chExt cx="243168" cy="243168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1798357" y="1953932"/>
                <a:ext cx="243168" cy="243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6" name="直线连接符 45"/>
              <p:cNvCxnSpPr>
                <a:stCxn id="45" idx="0"/>
                <a:endCxn id="45" idx="4"/>
              </p:cNvCxnSpPr>
              <p:nvPr/>
            </p:nvCxnSpPr>
            <p:spPr>
              <a:xfrm>
                <a:off x="1919941" y="2000023"/>
                <a:ext cx="0" cy="1509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 46"/>
            <p:cNvGrpSpPr/>
            <p:nvPr/>
          </p:nvGrpSpPr>
          <p:grpSpPr>
            <a:xfrm rot="18936373">
              <a:off x="4360795" y="1003190"/>
              <a:ext cx="243168" cy="243168"/>
              <a:chOff x="1798357" y="1953932"/>
              <a:chExt cx="243168" cy="243168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1798357" y="1953932"/>
                <a:ext cx="243168" cy="243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9" name="直线连接符 48"/>
              <p:cNvCxnSpPr>
                <a:stCxn id="48" idx="0"/>
                <a:endCxn id="48" idx="4"/>
              </p:cNvCxnSpPr>
              <p:nvPr/>
            </p:nvCxnSpPr>
            <p:spPr>
              <a:xfrm>
                <a:off x="1919941" y="2000023"/>
                <a:ext cx="0" cy="1509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 49"/>
            <p:cNvGrpSpPr/>
            <p:nvPr/>
          </p:nvGrpSpPr>
          <p:grpSpPr>
            <a:xfrm rot="19168465">
              <a:off x="4579703" y="1247399"/>
              <a:ext cx="243168" cy="243168"/>
              <a:chOff x="1798357" y="1953932"/>
              <a:chExt cx="243168" cy="243168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1798357" y="1953932"/>
                <a:ext cx="243168" cy="243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52" name="直线连接符 51"/>
              <p:cNvCxnSpPr>
                <a:stCxn id="51" idx="0"/>
                <a:endCxn id="51" idx="4"/>
              </p:cNvCxnSpPr>
              <p:nvPr/>
            </p:nvCxnSpPr>
            <p:spPr>
              <a:xfrm>
                <a:off x="1919941" y="2000023"/>
                <a:ext cx="0" cy="1509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任意形状 53"/>
            <p:cNvSpPr/>
            <p:nvPr/>
          </p:nvSpPr>
          <p:spPr>
            <a:xfrm>
              <a:off x="3560304" y="701730"/>
              <a:ext cx="1592882" cy="1140847"/>
            </a:xfrm>
            <a:custGeom>
              <a:avLst/>
              <a:gdLst>
                <a:gd name="connsiteX0" fmla="*/ 598407 w 1592882"/>
                <a:gd name="connsiteY0" fmla="*/ 202339 h 1162373"/>
                <a:gd name="connsiteX1" fmla="*/ 757695 w 1592882"/>
                <a:gd name="connsiteY1" fmla="*/ 0 h 1162373"/>
                <a:gd name="connsiteX2" fmla="*/ 1592882 w 1592882"/>
                <a:gd name="connsiteY2" fmla="*/ 908373 h 1162373"/>
                <a:gd name="connsiteX3" fmla="*/ 1373322 w 1592882"/>
                <a:gd name="connsiteY3" fmla="*/ 1162373 h 1162373"/>
                <a:gd name="connsiteX4" fmla="*/ 198034 w 1592882"/>
                <a:gd name="connsiteY4" fmla="*/ 1153763 h 1162373"/>
                <a:gd name="connsiteX5" fmla="*/ 0 w 1592882"/>
                <a:gd name="connsiteY5" fmla="*/ 921289 h 1162373"/>
                <a:gd name="connsiteX6" fmla="*/ 167899 w 1592882"/>
                <a:gd name="connsiteY6" fmla="*/ 701729 h 116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2882" h="1162373">
                  <a:moveTo>
                    <a:pt x="598407" y="202339"/>
                  </a:moveTo>
                  <a:lnTo>
                    <a:pt x="757695" y="0"/>
                  </a:lnTo>
                  <a:lnTo>
                    <a:pt x="1592882" y="908373"/>
                  </a:lnTo>
                  <a:lnTo>
                    <a:pt x="1373322" y="1162373"/>
                  </a:lnTo>
                  <a:lnTo>
                    <a:pt x="198034" y="1153763"/>
                  </a:lnTo>
                  <a:lnTo>
                    <a:pt x="0" y="921289"/>
                  </a:lnTo>
                  <a:lnTo>
                    <a:pt x="167899" y="701729"/>
                  </a:lnTo>
                </a:path>
              </a:pathLst>
            </a:custGeom>
            <a:ln w="12700" cmpd="sng">
              <a:solidFill>
                <a:schemeClr val="tx2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0" name="组 99"/>
          <p:cNvGrpSpPr/>
          <p:nvPr/>
        </p:nvGrpSpPr>
        <p:grpSpPr>
          <a:xfrm>
            <a:off x="2171484" y="449797"/>
            <a:ext cx="258889" cy="1994788"/>
            <a:chOff x="1708678" y="1886461"/>
            <a:chExt cx="258889" cy="1994788"/>
          </a:xfrm>
        </p:grpSpPr>
        <p:cxnSp>
          <p:nvCxnSpPr>
            <p:cNvPr id="97" name="直线连接符 96"/>
            <p:cNvCxnSpPr/>
            <p:nvPr/>
          </p:nvCxnSpPr>
          <p:spPr>
            <a:xfrm>
              <a:off x="1838692" y="2006600"/>
              <a:ext cx="0" cy="1765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 54"/>
            <p:cNvGrpSpPr/>
            <p:nvPr/>
          </p:nvGrpSpPr>
          <p:grpSpPr>
            <a:xfrm rot="1661281">
              <a:off x="1724399" y="1886461"/>
              <a:ext cx="243168" cy="243168"/>
              <a:chOff x="1798357" y="1953932"/>
              <a:chExt cx="243168" cy="243168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1798357" y="1953932"/>
                <a:ext cx="243168" cy="243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57" name="直线连接符 56"/>
              <p:cNvCxnSpPr>
                <a:stCxn id="56" idx="0"/>
                <a:endCxn id="56" idx="4"/>
              </p:cNvCxnSpPr>
              <p:nvPr/>
            </p:nvCxnSpPr>
            <p:spPr>
              <a:xfrm>
                <a:off x="1919941" y="2000023"/>
                <a:ext cx="0" cy="1509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组 57"/>
            <p:cNvGrpSpPr/>
            <p:nvPr/>
          </p:nvGrpSpPr>
          <p:grpSpPr>
            <a:xfrm rot="18936373">
              <a:off x="1716621" y="2223476"/>
              <a:ext cx="243168" cy="243168"/>
              <a:chOff x="1798357" y="1953932"/>
              <a:chExt cx="243168" cy="243168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1798357" y="1953932"/>
                <a:ext cx="243168" cy="243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0" name="直线连接符 59"/>
              <p:cNvCxnSpPr>
                <a:stCxn id="59" idx="0"/>
                <a:endCxn id="59" idx="4"/>
              </p:cNvCxnSpPr>
              <p:nvPr/>
            </p:nvCxnSpPr>
            <p:spPr>
              <a:xfrm>
                <a:off x="1919941" y="2000023"/>
                <a:ext cx="0" cy="1509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组 60"/>
            <p:cNvGrpSpPr/>
            <p:nvPr/>
          </p:nvGrpSpPr>
          <p:grpSpPr>
            <a:xfrm rot="19168465">
              <a:off x="1716106" y="2566834"/>
              <a:ext cx="243168" cy="243168"/>
              <a:chOff x="1798357" y="1953932"/>
              <a:chExt cx="243168" cy="243168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1798357" y="1953932"/>
                <a:ext cx="243168" cy="243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3" name="直线连接符 62"/>
              <p:cNvCxnSpPr>
                <a:stCxn id="62" idx="0"/>
                <a:endCxn id="62" idx="4"/>
              </p:cNvCxnSpPr>
              <p:nvPr/>
            </p:nvCxnSpPr>
            <p:spPr>
              <a:xfrm>
                <a:off x="1919941" y="2000023"/>
                <a:ext cx="0" cy="1509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组 63"/>
            <p:cNvGrpSpPr/>
            <p:nvPr/>
          </p:nvGrpSpPr>
          <p:grpSpPr>
            <a:xfrm rot="5400000">
              <a:off x="1708678" y="2910354"/>
              <a:ext cx="243168" cy="243168"/>
              <a:chOff x="1798357" y="1953932"/>
              <a:chExt cx="243168" cy="243168"/>
            </a:xfrm>
          </p:grpSpPr>
          <p:sp>
            <p:nvSpPr>
              <p:cNvPr id="65" name="椭圆 64"/>
              <p:cNvSpPr/>
              <p:nvPr/>
            </p:nvSpPr>
            <p:spPr>
              <a:xfrm>
                <a:off x="1798357" y="1953932"/>
                <a:ext cx="243168" cy="243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6" name="直线连接符 65"/>
              <p:cNvCxnSpPr>
                <a:stCxn id="65" idx="0"/>
                <a:endCxn id="65" idx="4"/>
              </p:cNvCxnSpPr>
              <p:nvPr/>
            </p:nvCxnSpPr>
            <p:spPr>
              <a:xfrm>
                <a:off x="1919941" y="2000023"/>
                <a:ext cx="0" cy="1509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组 66"/>
            <p:cNvGrpSpPr/>
            <p:nvPr/>
          </p:nvGrpSpPr>
          <p:grpSpPr>
            <a:xfrm rot="5400000">
              <a:off x="1708678" y="3272304"/>
              <a:ext cx="243168" cy="243168"/>
              <a:chOff x="1798357" y="1953932"/>
              <a:chExt cx="243168" cy="243168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1798357" y="1953932"/>
                <a:ext cx="243168" cy="243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9" name="直线连接符 68"/>
              <p:cNvCxnSpPr>
                <a:stCxn id="68" idx="0"/>
                <a:endCxn id="68" idx="4"/>
              </p:cNvCxnSpPr>
              <p:nvPr/>
            </p:nvCxnSpPr>
            <p:spPr>
              <a:xfrm>
                <a:off x="1919941" y="2000023"/>
                <a:ext cx="0" cy="1509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组 69"/>
            <p:cNvGrpSpPr/>
            <p:nvPr/>
          </p:nvGrpSpPr>
          <p:grpSpPr>
            <a:xfrm rot="1810039">
              <a:off x="1710900" y="3638081"/>
              <a:ext cx="243168" cy="243168"/>
              <a:chOff x="1798357" y="1953932"/>
              <a:chExt cx="243168" cy="243168"/>
            </a:xfrm>
          </p:grpSpPr>
          <p:sp>
            <p:nvSpPr>
              <p:cNvPr id="71" name="椭圆 70"/>
              <p:cNvSpPr/>
              <p:nvPr/>
            </p:nvSpPr>
            <p:spPr>
              <a:xfrm>
                <a:off x="1798357" y="1953932"/>
                <a:ext cx="243168" cy="243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72" name="直线连接符 71"/>
              <p:cNvCxnSpPr>
                <a:stCxn id="71" idx="0"/>
                <a:endCxn id="71" idx="4"/>
              </p:cNvCxnSpPr>
              <p:nvPr/>
            </p:nvCxnSpPr>
            <p:spPr>
              <a:xfrm>
                <a:off x="1919941" y="2000023"/>
                <a:ext cx="0" cy="1509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组 100"/>
          <p:cNvGrpSpPr/>
          <p:nvPr/>
        </p:nvGrpSpPr>
        <p:grpSpPr>
          <a:xfrm>
            <a:off x="2630313" y="96919"/>
            <a:ext cx="2589258" cy="258086"/>
            <a:chOff x="2943599" y="2449194"/>
            <a:chExt cx="2589258" cy="258086"/>
          </a:xfrm>
        </p:grpSpPr>
        <p:cxnSp>
          <p:nvCxnSpPr>
            <p:cNvPr id="98" name="直线连接符 97"/>
            <p:cNvCxnSpPr/>
            <p:nvPr/>
          </p:nvCxnSpPr>
          <p:spPr>
            <a:xfrm>
              <a:off x="2979943" y="2580716"/>
              <a:ext cx="2492402" cy="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组 73"/>
            <p:cNvGrpSpPr/>
            <p:nvPr/>
          </p:nvGrpSpPr>
          <p:grpSpPr>
            <a:xfrm rot="1476632">
              <a:off x="2943599" y="2451293"/>
              <a:ext cx="243168" cy="243168"/>
              <a:chOff x="1798357" y="1953932"/>
              <a:chExt cx="243168" cy="243168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1798357" y="1953932"/>
                <a:ext cx="243168" cy="243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76" name="直线连接符 75"/>
              <p:cNvCxnSpPr>
                <a:stCxn id="75" idx="0"/>
                <a:endCxn id="75" idx="4"/>
              </p:cNvCxnSpPr>
              <p:nvPr/>
            </p:nvCxnSpPr>
            <p:spPr>
              <a:xfrm>
                <a:off x="1919941" y="2000023"/>
                <a:ext cx="0" cy="1509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 76"/>
            <p:cNvGrpSpPr/>
            <p:nvPr/>
          </p:nvGrpSpPr>
          <p:grpSpPr>
            <a:xfrm rot="18745992">
              <a:off x="3368370" y="2449194"/>
              <a:ext cx="243168" cy="243168"/>
              <a:chOff x="1798357" y="1953932"/>
              <a:chExt cx="243168" cy="243168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1798357" y="1953932"/>
                <a:ext cx="243168" cy="243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79" name="直线连接符 78"/>
              <p:cNvCxnSpPr>
                <a:stCxn id="78" idx="0"/>
                <a:endCxn id="78" idx="4"/>
              </p:cNvCxnSpPr>
              <p:nvPr/>
            </p:nvCxnSpPr>
            <p:spPr>
              <a:xfrm>
                <a:off x="1919941" y="2000023"/>
                <a:ext cx="0" cy="1509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组 79"/>
            <p:cNvGrpSpPr/>
            <p:nvPr/>
          </p:nvGrpSpPr>
          <p:grpSpPr>
            <a:xfrm rot="18402978">
              <a:off x="3774616" y="2450817"/>
              <a:ext cx="243168" cy="243168"/>
              <a:chOff x="1798357" y="1953932"/>
              <a:chExt cx="243168" cy="243168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1798357" y="1953932"/>
                <a:ext cx="243168" cy="243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82" name="直线连接符 81"/>
              <p:cNvCxnSpPr>
                <a:stCxn id="81" idx="0"/>
                <a:endCxn id="81" idx="4"/>
              </p:cNvCxnSpPr>
              <p:nvPr/>
            </p:nvCxnSpPr>
            <p:spPr>
              <a:xfrm>
                <a:off x="1919941" y="2000023"/>
                <a:ext cx="0" cy="1509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 82"/>
            <p:cNvGrpSpPr/>
            <p:nvPr/>
          </p:nvGrpSpPr>
          <p:grpSpPr>
            <a:xfrm rot="5400000">
              <a:off x="4155587" y="2459132"/>
              <a:ext cx="243168" cy="243168"/>
              <a:chOff x="1798357" y="1953932"/>
              <a:chExt cx="243168" cy="243168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1798357" y="1953932"/>
                <a:ext cx="243168" cy="243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85" name="直线连接符 84"/>
              <p:cNvCxnSpPr>
                <a:stCxn id="84" idx="0"/>
                <a:endCxn id="84" idx="4"/>
              </p:cNvCxnSpPr>
              <p:nvPr/>
            </p:nvCxnSpPr>
            <p:spPr>
              <a:xfrm>
                <a:off x="1919941" y="2000023"/>
                <a:ext cx="0" cy="1509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 85"/>
            <p:cNvGrpSpPr/>
            <p:nvPr/>
          </p:nvGrpSpPr>
          <p:grpSpPr>
            <a:xfrm rot="5400000">
              <a:off x="4555565" y="2459133"/>
              <a:ext cx="243168" cy="243168"/>
              <a:chOff x="1798357" y="1953932"/>
              <a:chExt cx="243168" cy="243168"/>
            </a:xfrm>
          </p:grpSpPr>
          <p:sp>
            <p:nvSpPr>
              <p:cNvPr id="87" name="椭圆 86"/>
              <p:cNvSpPr/>
              <p:nvPr/>
            </p:nvSpPr>
            <p:spPr>
              <a:xfrm>
                <a:off x="1798357" y="1953932"/>
                <a:ext cx="243168" cy="243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88" name="直线连接符 87"/>
              <p:cNvCxnSpPr>
                <a:stCxn id="87" idx="0"/>
                <a:endCxn id="87" idx="4"/>
              </p:cNvCxnSpPr>
              <p:nvPr/>
            </p:nvCxnSpPr>
            <p:spPr>
              <a:xfrm>
                <a:off x="1919941" y="2000023"/>
                <a:ext cx="0" cy="1509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组 88"/>
            <p:cNvGrpSpPr/>
            <p:nvPr/>
          </p:nvGrpSpPr>
          <p:grpSpPr>
            <a:xfrm rot="5400000">
              <a:off x="4930589" y="2459134"/>
              <a:ext cx="243168" cy="243168"/>
              <a:chOff x="1798357" y="1953932"/>
              <a:chExt cx="243168" cy="243168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1798357" y="1953932"/>
                <a:ext cx="243168" cy="243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91" name="直线连接符 90"/>
              <p:cNvCxnSpPr>
                <a:stCxn id="90" idx="0"/>
                <a:endCxn id="90" idx="4"/>
              </p:cNvCxnSpPr>
              <p:nvPr/>
            </p:nvCxnSpPr>
            <p:spPr>
              <a:xfrm>
                <a:off x="1919941" y="2000023"/>
                <a:ext cx="0" cy="1509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组 91"/>
            <p:cNvGrpSpPr/>
            <p:nvPr/>
          </p:nvGrpSpPr>
          <p:grpSpPr>
            <a:xfrm rot="1416953">
              <a:off x="5289689" y="2464112"/>
              <a:ext cx="243168" cy="243168"/>
              <a:chOff x="1798357" y="1953932"/>
              <a:chExt cx="243168" cy="243168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1798357" y="1953932"/>
                <a:ext cx="243168" cy="243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94" name="直线连接符 93"/>
              <p:cNvCxnSpPr>
                <a:stCxn id="93" idx="0"/>
                <a:endCxn id="93" idx="4"/>
              </p:cNvCxnSpPr>
              <p:nvPr/>
            </p:nvCxnSpPr>
            <p:spPr>
              <a:xfrm>
                <a:off x="1919941" y="2000023"/>
                <a:ext cx="0" cy="1509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03" name="表格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091190"/>
              </p:ext>
            </p:extLst>
          </p:nvPr>
        </p:nvGraphicFramePr>
        <p:xfrm>
          <a:off x="2565324" y="433494"/>
          <a:ext cx="2709063" cy="2055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09"/>
                <a:gridCol w="387009"/>
                <a:gridCol w="387009"/>
                <a:gridCol w="387009"/>
                <a:gridCol w="387009"/>
                <a:gridCol w="387009"/>
                <a:gridCol w="387009"/>
              </a:tblGrid>
              <a:tr h="342563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563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563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563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563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563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</a:tbl>
          </a:graphicData>
        </a:graphic>
      </p:graphicFrame>
      <p:sp>
        <p:nvSpPr>
          <p:cNvPr id="104" name="圆角右箭头 103"/>
          <p:cNvSpPr/>
          <p:nvPr/>
        </p:nvSpPr>
        <p:spPr>
          <a:xfrm rot="10800000" flipH="1">
            <a:off x="1204522" y="1371646"/>
            <a:ext cx="525447" cy="605118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5" name="左箭头 104"/>
          <p:cNvSpPr/>
          <p:nvPr/>
        </p:nvSpPr>
        <p:spPr>
          <a:xfrm>
            <a:off x="5386375" y="138706"/>
            <a:ext cx="401082" cy="26851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259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fig1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20" y="2451588"/>
            <a:ext cx="2509520" cy="2871470"/>
          </a:xfrm>
          <a:prstGeom prst="rect">
            <a:avLst/>
          </a:prstGeom>
        </p:spPr>
      </p:pic>
      <p:pic>
        <p:nvPicPr>
          <p:cNvPr id="3" name="图片 2" descr="fig11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70" y="2447778"/>
            <a:ext cx="2512850" cy="28752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55590" y="2451588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(b)</a:t>
            </a:r>
            <a:endParaRPr kumimoji="1"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2868387" y="481108"/>
            <a:ext cx="634399" cy="634399"/>
            <a:chOff x="2592053" y="578452"/>
            <a:chExt cx="600107" cy="600107"/>
          </a:xfrm>
        </p:grpSpPr>
        <p:sp>
          <p:nvSpPr>
            <p:cNvPr id="5" name="矩形 4"/>
            <p:cNvSpPr/>
            <p:nvPr/>
          </p:nvSpPr>
          <p:spPr>
            <a:xfrm>
              <a:off x="2592053" y="578452"/>
              <a:ext cx="600107" cy="60010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" name="任意形状 5"/>
            <p:cNvSpPr/>
            <p:nvPr/>
          </p:nvSpPr>
          <p:spPr>
            <a:xfrm>
              <a:off x="2767391" y="734930"/>
              <a:ext cx="404449" cy="330059"/>
            </a:xfrm>
            <a:custGeom>
              <a:avLst/>
              <a:gdLst>
                <a:gd name="connsiteX0" fmla="*/ 513558 w 513558"/>
                <a:gd name="connsiteY0" fmla="*/ 0 h 419100"/>
                <a:gd name="connsiteX1" fmla="*/ 56358 w 513558"/>
                <a:gd name="connsiteY1" fmla="*/ 146050 h 419100"/>
                <a:gd name="connsiteX2" fmla="*/ 56358 w 513558"/>
                <a:gd name="connsiteY2" fmla="*/ 298450 h 419100"/>
                <a:gd name="connsiteX3" fmla="*/ 500858 w 513558"/>
                <a:gd name="connsiteY3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558" h="419100">
                  <a:moveTo>
                    <a:pt x="513558" y="0"/>
                  </a:moveTo>
                  <a:cubicBezTo>
                    <a:pt x="323058" y="48154"/>
                    <a:pt x="132558" y="96308"/>
                    <a:pt x="56358" y="146050"/>
                  </a:cubicBezTo>
                  <a:cubicBezTo>
                    <a:pt x="-19842" y="195792"/>
                    <a:pt x="-17725" y="252942"/>
                    <a:pt x="56358" y="298450"/>
                  </a:cubicBezTo>
                  <a:cubicBezTo>
                    <a:pt x="130441" y="343958"/>
                    <a:pt x="336816" y="381000"/>
                    <a:pt x="500858" y="4191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右箭头 6"/>
          <p:cNvSpPr/>
          <p:nvPr/>
        </p:nvSpPr>
        <p:spPr>
          <a:xfrm>
            <a:off x="3555999" y="635000"/>
            <a:ext cx="318085" cy="330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937557" y="580403"/>
            <a:ext cx="991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Learning</a:t>
            </a:r>
            <a:endParaRPr kumimoji="1" lang="zh-CN" altLang="en-US" dirty="0"/>
          </a:p>
        </p:txBody>
      </p:sp>
      <p:grpSp>
        <p:nvGrpSpPr>
          <p:cNvPr id="33" name="组 32"/>
          <p:cNvGrpSpPr/>
          <p:nvPr/>
        </p:nvGrpSpPr>
        <p:grpSpPr>
          <a:xfrm>
            <a:off x="3924738" y="643561"/>
            <a:ext cx="1917899" cy="332386"/>
            <a:chOff x="2803171" y="1638643"/>
            <a:chExt cx="4548055" cy="788211"/>
          </a:xfrm>
        </p:grpSpPr>
        <p:grpSp>
          <p:nvGrpSpPr>
            <p:cNvPr id="12" name="组 11"/>
            <p:cNvGrpSpPr/>
            <p:nvPr/>
          </p:nvGrpSpPr>
          <p:grpSpPr>
            <a:xfrm rot="3446049">
              <a:off x="2803171" y="1638643"/>
              <a:ext cx="776365" cy="776365"/>
              <a:chOff x="4095750" y="679450"/>
              <a:chExt cx="933450" cy="933450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4095750" y="679450"/>
                <a:ext cx="933450" cy="93345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4565650" y="819150"/>
                <a:ext cx="0" cy="6350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 12"/>
            <p:cNvGrpSpPr/>
            <p:nvPr/>
          </p:nvGrpSpPr>
          <p:grpSpPr>
            <a:xfrm rot="2818422">
              <a:off x="3749631" y="1644713"/>
              <a:ext cx="776365" cy="776365"/>
              <a:chOff x="4095750" y="679450"/>
              <a:chExt cx="933450" cy="93345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4095750" y="679450"/>
                <a:ext cx="933450" cy="93345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5" name="直线连接符 14"/>
              <p:cNvCxnSpPr/>
              <p:nvPr/>
            </p:nvCxnSpPr>
            <p:spPr>
              <a:xfrm>
                <a:off x="4565650" y="819150"/>
                <a:ext cx="0" cy="6350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 15"/>
            <p:cNvGrpSpPr/>
            <p:nvPr/>
          </p:nvGrpSpPr>
          <p:grpSpPr>
            <a:xfrm>
              <a:off x="4686461" y="1643415"/>
              <a:ext cx="776365" cy="776365"/>
              <a:chOff x="4095750" y="679450"/>
              <a:chExt cx="933450" cy="93345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4095750" y="679450"/>
                <a:ext cx="933450" cy="93345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8" name="直线连接符 17"/>
              <p:cNvCxnSpPr/>
              <p:nvPr/>
            </p:nvCxnSpPr>
            <p:spPr>
              <a:xfrm>
                <a:off x="4565650" y="819150"/>
                <a:ext cx="0" cy="6350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 18"/>
            <p:cNvGrpSpPr/>
            <p:nvPr/>
          </p:nvGrpSpPr>
          <p:grpSpPr>
            <a:xfrm rot="8130925">
              <a:off x="5623595" y="1644408"/>
              <a:ext cx="776365" cy="776365"/>
              <a:chOff x="4095750" y="679450"/>
              <a:chExt cx="933450" cy="933450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4095750" y="679450"/>
                <a:ext cx="933450" cy="93345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1" name="直线连接符 20"/>
              <p:cNvCxnSpPr/>
              <p:nvPr/>
            </p:nvCxnSpPr>
            <p:spPr>
              <a:xfrm>
                <a:off x="4565650" y="819150"/>
                <a:ext cx="0" cy="6350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 21"/>
            <p:cNvGrpSpPr/>
            <p:nvPr/>
          </p:nvGrpSpPr>
          <p:grpSpPr>
            <a:xfrm rot="7208102">
              <a:off x="6574861" y="1650489"/>
              <a:ext cx="776365" cy="776365"/>
              <a:chOff x="4095750" y="679450"/>
              <a:chExt cx="933450" cy="93345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4095750" y="679450"/>
                <a:ext cx="933450" cy="93345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4" name="直线连接符 23"/>
              <p:cNvCxnSpPr/>
              <p:nvPr/>
            </p:nvCxnSpPr>
            <p:spPr>
              <a:xfrm>
                <a:off x="4565650" y="819150"/>
                <a:ext cx="0" cy="6350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线连接符 25"/>
            <p:cNvCxnSpPr>
              <a:stCxn id="9" idx="7"/>
              <a:endCxn id="14" idx="3"/>
            </p:cNvCxnSpPr>
            <p:nvPr/>
          </p:nvCxnSpPr>
          <p:spPr>
            <a:xfrm flipV="1">
              <a:off x="3570431" y="2019526"/>
              <a:ext cx="179430" cy="908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/>
            <p:cNvCxnSpPr>
              <a:stCxn id="14" idx="7"/>
              <a:endCxn id="17" idx="2"/>
            </p:cNvCxnSpPr>
            <p:nvPr/>
          </p:nvCxnSpPr>
          <p:spPr>
            <a:xfrm flipV="1">
              <a:off x="4525766" y="2031598"/>
              <a:ext cx="160695" cy="146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/>
            <p:cNvCxnSpPr>
              <a:stCxn id="17" idx="6"/>
              <a:endCxn id="20" idx="5"/>
            </p:cNvCxnSpPr>
            <p:nvPr/>
          </p:nvCxnSpPr>
          <p:spPr>
            <a:xfrm flipV="1">
              <a:off x="5462826" y="2029099"/>
              <a:ext cx="160785" cy="249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/>
            <p:cNvCxnSpPr>
              <a:stCxn id="20" idx="1"/>
              <a:endCxn id="23" idx="5"/>
            </p:cNvCxnSpPr>
            <p:nvPr/>
          </p:nvCxnSpPr>
          <p:spPr>
            <a:xfrm>
              <a:off x="6399944" y="2036082"/>
              <a:ext cx="187908" cy="1021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3"/>
          <p:cNvSpPr txBox="1"/>
          <p:nvPr/>
        </p:nvSpPr>
        <p:spPr>
          <a:xfrm>
            <a:off x="3862363" y="231894"/>
            <a:ext cx="213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Inner representation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2068527" y="1809916"/>
            <a:ext cx="86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Testing</a:t>
            </a:r>
            <a:endParaRPr kumimoji="1" lang="zh-CN" altLang="en-US" dirty="0"/>
          </a:p>
        </p:txBody>
      </p:sp>
      <p:grpSp>
        <p:nvGrpSpPr>
          <p:cNvPr id="27" name="组 26"/>
          <p:cNvGrpSpPr/>
          <p:nvPr/>
        </p:nvGrpSpPr>
        <p:grpSpPr>
          <a:xfrm>
            <a:off x="2868387" y="1713896"/>
            <a:ext cx="634399" cy="634399"/>
            <a:chOff x="2430161" y="1672362"/>
            <a:chExt cx="762000" cy="762000"/>
          </a:xfrm>
        </p:grpSpPr>
        <p:sp>
          <p:nvSpPr>
            <p:cNvPr id="35" name="矩形 34"/>
            <p:cNvSpPr/>
            <p:nvPr/>
          </p:nvSpPr>
          <p:spPr>
            <a:xfrm>
              <a:off x="2430161" y="1672362"/>
              <a:ext cx="762000" cy="762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7" name="任意形状 36"/>
            <p:cNvSpPr/>
            <p:nvPr/>
          </p:nvSpPr>
          <p:spPr>
            <a:xfrm>
              <a:off x="2625741" y="1985932"/>
              <a:ext cx="533400" cy="419220"/>
            </a:xfrm>
            <a:custGeom>
              <a:avLst/>
              <a:gdLst>
                <a:gd name="connsiteX0" fmla="*/ 0 w 533400"/>
                <a:gd name="connsiteY0" fmla="*/ 419220 h 419220"/>
                <a:gd name="connsiteX1" fmla="*/ 158750 w 533400"/>
                <a:gd name="connsiteY1" fmla="*/ 50920 h 419220"/>
                <a:gd name="connsiteX2" fmla="*/ 533400 w 533400"/>
                <a:gd name="connsiteY2" fmla="*/ 19170 h 419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419220">
                  <a:moveTo>
                    <a:pt x="0" y="419220"/>
                  </a:moveTo>
                  <a:cubicBezTo>
                    <a:pt x="34925" y="268407"/>
                    <a:pt x="69850" y="117595"/>
                    <a:pt x="158750" y="50920"/>
                  </a:cubicBezTo>
                  <a:cubicBezTo>
                    <a:pt x="247650" y="-15755"/>
                    <a:pt x="289983" y="-6230"/>
                    <a:pt x="533400" y="1917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8" name="右箭头 37"/>
          <p:cNvSpPr/>
          <p:nvPr/>
        </p:nvSpPr>
        <p:spPr>
          <a:xfrm>
            <a:off x="3555999" y="1872784"/>
            <a:ext cx="318085" cy="330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90" name="组 89"/>
          <p:cNvGrpSpPr/>
          <p:nvPr/>
        </p:nvGrpSpPr>
        <p:grpSpPr>
          <a:xfrm>
            <a:off x="3924775" y="1872783"/>
            <a:ext cx="1917898" cy="332386"/>
            <a:chOff x="3924775" y="1645681"/>
            <a:chExt cx="1917898" cy="332386"/>
          </a:xfrm>
        </p:grpSpPr>
        <p:grpSp>
          <p:nvGrpSpPr>
            <p:cNvPr id="62" name="组 61"/>
            <p:cNvGrpSpPr/>
            <p:nvPr/>
          </p:nvGrpSpPr>
          <p:grpSpPr>
            <a:xfrm rot="6029200">
              <a:off x="3924774" y="1645682"/>
              <a:ext cx="327391" cy="327390"/>
              <a:chOff x="4095750" y="679450"/>
              <a:chExt cx="933450" cy="933450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4095750" y="679450"/>
                <a:ext cx="933450" cy="93345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80" name="直线连接符 79"/>
              <p:cNvCxnSpPr/>
              <p:nvPr/>
            </p:nvCxnSpPr>
            <p:spPr>
              <a:xfrm>
                <a:off x="4565650" y="819150"/>
                <a:ext cx="0" cy="6350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组 62"/>
            <p:cNvGrpSpPr/>
            <p:nvPr/>
          </p:nvGrpSpPr>
          <p:grpSpPr>
            <a:xfrm rot="4192357">
              <a:off x="4323893" y="1648242"/>
              <a:ext cx="327391" cy="327390"/>
              <a:chOff x="4095750" y="679450"/>
              <a:chExt cx="933450" cy="933450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4095750" y="679450"/>
                <a:ext cx="933450" cy="93345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78" name="直线连接符 77"/>
              <p:cNvCxnSpPr/>
              <p:nvPr/>
            </p:nvCxnSpPr>
            <p:spPr>
              <a:xfrm>
                <a:off x="4565650" y="819150"/>
                <a:ext cx="0" cy="6350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组 63"/>
            <p:cNvGrpSpPr/>
            <p:nvPr/>
          </p:nvGrpSpPr>
          <p:grpSpPr>
            <a:xfrm rot="2449781">
              <a:off x="4718951" y="1647694"/>
              <a:ext cx="327390" cy="327391"/>
              <a:chOff x="4095750" y="679450"/>
              <a:chExt cx="933450" cy="933450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4095750" y="679450"/>
                <a:ext cx="933450" cy="93345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76" name="直线连接符 75"/>
              <p:cNvCxnSpPr/>
              <p:nvPr/>
            </p:nvCxnSpPr>
            <p:spPr>
              <a:xfrm>
                <a:off x="4565650" y="819150"/>
                <a:ext cx="0" cy="6350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 64"/>
            <p:cNvGrpSpPr/>
            <p:nvPr/>
          </p:nvGrpSpPr>
          <p:grpSpPr>
            <a:xfrm rot="1312166">
              <a:off x="5114137" y="1648113"/>
              <a:ext cx="327390" cy="327391"/>
              <a:chOff x="4095750" y="679450"/>
              <a:chExt cx="933450" cy="933450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4095750" y="679450"/>
                <a:ext cx="933450" cy="93345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74" name="直线连接符 73"/>
              <p:cNvCxnSpPr/>
              <p:nvPr/>
            </p:nvCxnSpPr>
            <p:spPr>
              <a:xfrm>
                <a:off x="4565650" y="819150"/>
                <a:ext cx="0" cy="6350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组 65"/>
            <p:cNvGrpSpPr/>
            <p:nvPr/>
          </p:nvGrpSpPr>
          <p:grpSpPr>
            <a:xfrm>
              <a:off x="5515282" y="1650677"/>
              <a:ext cx="327391" cy="327390"/>
              <a:chOff x="4095750" y="679450"/>
              <a:chExt cx="933450" cy="933450"/>
            </a:xfrm>
          </p:grpSpPr>
          <p:sp>
            <p:nvSpPr>
              <p:cNvPr id="71" name="椭圆 70"/>
              <p:cNvSpPr/>
              <p:nvPr/>
            </p:nvSpPr>
            <p:spPr>
              <a:xfrm>
                <a:off x="4095750" y="679450"/>
                <a:ext cx="933450" cy="93345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72" name="直线连接符 71"/>
              <p:cNvCxnSpPr/>
              <p:nvPr/>
            </p:nvCxnSpPr>
            <p:spPr>
              <a:xfrm>
                <a:off x="4565650" y="819150"/>
                <a:ext cx="0" cy="6350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直线连接符 66"/>
            <p:cNvCxnSpPr>
              <a:stCxn id="79" idx="0"/>
              <a:endCxn id="77" idx="3"/>
            </p:cNvCxnSpPr>
            <p:nvPr/>
          </p:nvCxnSpPr>
          <p:spPr>
            <a:xfrm flipV="1">
              <a:off x="4249430" y="1743086"/>
              <a:ext cx="89647" cy="960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/>
            <p:cNvCxnSpPr>
              <a:stCxn id="77" idx="7"/>
              <a:endCxn id="75" idx="3"/>
            </p:cNvCxnSpPr>
            <p:nvPr/>
          </p:nvCxnSpPr>
          <p:spPr>
            <a:xfrm flipV="1">
              <a:off x="4636100" y="1823294"/>
              <a:ext cx="83284" cy="574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>
              <a:stCxn id="75" idx="7"/>
              <a:endCxn id="73" idx="2"/>
            </p:cNvCxnSpPr>
            <p:nvPr/>
          </p:nvCxnSpPr>
          <p:spPr>
            <a:xfrm flipV="1">
              <a:off x="5045908" y="1750834"/>
              <a:ext cx="80009" cy="4865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69"/>
            <p:cNvCxnSpPr>
              <a:stCxn id="73" idx="6"/>
              <a:endCxn id="71" idx="2"/>
            </p:cNvCxnSpPr>
            <p:nvPr/>
          </p:nvCxnSpPr>
          <p:spPr>
            <a:xfrm flipV="1">
              <a:off x="5429747" y="1814372"/>
              <a:ext cx="85535" cy="584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椭圆 90"/>
          <p:cNvSpPr/>
          <p:nvPr/>
        </p:nvSpPr>
        <p:spPr>
          <a:xfrm>
            <a:off x="6382215" y="1178560"/>
            <a:ext cx="472374" cy="46356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5179734" y="1087176"/>
            <a:ext cx="991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err="1" smtClean="0"/>
              <a:t>Frechet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Distance</a:t>
            </a:r>
            <a:endParaRPr kumimoji="1" lang="zh-CN" altLang="en-US" dirty="0"/>
          </a:p>
        </p:txBody>
      </p:sp>
      <p:sp>
        <p:nvSpPr>
          <p:cNvPr id="93" name="左大括号 92"/>
          <p:cNvSpPr/>
          <p:nvPr/>
        </p:nvSpPr>
        <p:spPr>
          <a:xfrm rot="16200000">
            <a:off x="4783731" y="293736"/>
            <a:ext cx="203051" cy="1589672"/>
          </a:xfrm>
          <a:prstGeom prst="leftBrace">
            <a:avLst>
              <a:gd name="adj1" fmla="val 6903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sp>
        <p:nvSpPr>
          <p:cNvPr id="57" name="左大括号 56"/>
          <p:cNvSpPr/>
          <p:nvPr/>
        </p:nvSpPr>
        <p:spPr>
          <a:xfrm rot="5400000">
            <a:off x="4779155" y="949363"/>
            <a:ext cx="203051" cy="1589672"/>
          </a:xfrm>
          <a:prstGeom prst="leftBrace">
            <a:avLst>
              <a:gd name="adj1" fmla="val 6903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cxnSp>
        <p:nvCxnSpPr>
          <p:cNvPr id="25" name="曲线连接符 24"/>
          <p:cNvCxnSpPr>
            <a:stCxn id="93" idx="1"/>
            <a:endCxn id="91" idx="2"/>
          </p:cNvCxnSpPr>
          <p:nvPr/>
        </p:nvCxnSpPr>
        <p:spPr>
          <a:xfrm rot="16200000" flipH="1">
            <a:off x="5523614" y="551741"/>
            <a:ext cx="220244" cy="1496958"/>
          </a:xfrm>
          <a:prstGeom prst="curvedConnector4">
            <a:avLst>
              <a:gd name="adj1" fmla="val 103794"/>
              <a:gd name="adj2" fmla="val 5339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57" idx="1"/>
            <a:endCxn id="91" idx="2"/>
          </p:cNvCxnSpPr>
          <p:nvPr/>
        </p:nvCxnSpPr>
        <p:spPr>
          <a:xfrm rot="5400000" flipH="1" flipV="1">
            <a:off x="5515282" y="775741"/>
            <a:ext cx="232332" cy="1501534"/>
          </a:xfrm>
          <a:prstGeom prst="curvedConnector4">
            <a:avLst>
              <a:gd name="adj1" fmla="val 98394"/>
              <a:gd name="adj2" fmla="val 5338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任意形状 41"/>
          <p:cNvSpPr/>
          <p:nvPr/>
        </p:nvSpPr>
        <p:spPr>
          <a:xfrm>
            <a:off x="6501028" y="1283342"/>
            <a:ext cx="254000" cy="254000"/>
          </a:xfrm>
          <a:custGeom>
            <a:avLst/>
            <a:gdLst>
              <a:gd name="connsiteX0" fmla="*/ 0 w 1922162"/>
              <a:gd name="connsiteY0" fmla="*/ 0 h 1393567"/>
              <a:gd name="connsiteX1" fmla="*/ 528595 w 1922162"/>
              <a:gd name="connsiteY1" fmla="*/ 0 h 1393567"/>
              <a:gd name="connsiteX2" fmla="*/ 1318054 w 1922162"/>
              <a:gd name="connsiteY2" fmla="*/ 1386702 h 1393567"/>
              <a:gd name="connsiteX3" fmla="*/ 1922162 w 1922162"/>
              <a:gd name="connsiteY3" fmla="*/ 1393567 h 139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162" h="1393567">
                <a:moveTo>
                  <a:pt x="0" y="0"/>
                </a:moveTo>
                <a:lnTo>
                  <a:pt x="528595" y="0"/>
                </a:lnTo>
                <a:lnTo>
                  <a:pt x="1318054" y="1386702"/>
                </a:lnTo>
                <a:lnTo>
                  <a:pt x="1922162" y="1393567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" name="直线箭头连接符 43"/>
          <p:cNvCxnSpPr>
            <a:stCxn id="91" idx="6"/>
          </p:cNvCxnSpPr>
          <p:nvPr/>
        </p:nvCxnSpPr>
        <p:spPr>
          <a:xfrm>
            <a:off x="6854589" y="1410342"/>
            <a:ext cx="3054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103044" y="1580903"/>
            <a:ext cx="1130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Activation</a:t>
            </a:r>
          </a:p>
          <a:p>
            <a:pPr algn="ctr"/>
            <a:r>
              <a:rPr kumimoji="1" lang="en-US" altLang="zh-CN" dirty="0" smtClean="0"/>
              <a:t>function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566297" y="403832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(a)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29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142</Words>
  <Application>Microsoft Macintosh PowerPoint</Application>
  <PresentationFormat>全屏显示(4:3)</PresentationFormat>
  <Paragraphs>89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政 董</dc:creator>
  <cp:lastModifiedBy>政 董</cp:lastModifiedBy>
  <cp:revision>27</cp:revision>
  <dcterms:created xsi:type="dcterms:W3CDTF">2015-01-21T06:33:01Z</dcterms:created>
  <dcterms:modified xsi:type="dcterms:W3CDTF">2015-01-25T07:21:27Z</dcterms:modified>
</cp:coreProperties>
</file>