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57413" cy="2157413"/>
  <p:notesSz cx="6858000" cy="9144000"/>
  <p:defaultTextStyle>
    <a:defPPr>
      <a:defRPr lang="zh-CN"/>
    </a:defPPr>
    <a:lvl1pPr marL="0" algn="l" defTabSz="15412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4122" algn="l" defTabSz="15412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8244" algn="l" defTabSz="15412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62366" algn="l" defTabSz="15412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16488" algn="l" defTabSz="15412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70611" algn="l" defTabSz="15412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24733" algn="l" defTabSz="15412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78855" algn="l" defTabSz="15412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32977" algn="l" defTabSz="15412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80">
          <p15:clr>
            <a:srgbClr val="A4A3A4"/>
          </p15:clr>
        </p15:guide>
        <p15:guide id="2" pos="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-2152" y="-80"/>
      </p:cViewPr>
      <p:guideLst>
        <p:guide orient="horz" pos="680"/>
        <p:guide pos="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806" y="670198"/>
            <a:ext cx="1833801" cy="46244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612" y="1222534"/>
            <a:ext cx="1510189" cy="5513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0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4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78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2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1310-FDB7-6347-A44E-FE846DC5D925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C068-683D-D54F-9E19-3D41B73AC8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60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1310-FDB7-6347-A44E-FE846DC5D925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C068-683D-D54F-9E19-3D41B73AC8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7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3961" y="26969"/>
            <a:ext cx="171545" cy="57930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8204" y="26969"/>
            <a:ext cx="479800" cy="57930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1310-FDB7-6347-A44E-FE846DC5D925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C068-683D-D54F-9E19-3D41B73AC8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15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1310-FDB7-6347-A44E-FE846DC5D925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C068-683D-D54F-9E19-3D41B73AC8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90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421" y="1386338"/>
            <a:ext cx="1833801" cy="428486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421" y="914404"/>
            <a:ext cx="1833801" cy="471934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412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8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623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1648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7061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247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7885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3297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1310-FDB7-6347-A44E-FE846DC5D925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C068-683D-D54F-9E19-3D41B73AC8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10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204" y="158311"/>
            <a:ext cx="325485" cy="44796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9647" y="158311"/>
            <a:ext cx="325859" cy="44796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1310-FDB7-6347-A44E-FE846DC5D925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C068-683D-D54F-9E19-3D41B73AC8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6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871" y="86397"/>
            <a:ext cx="1941672" cy="359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871" y="482922"/>
            <a:ext cx="953232" cy="201259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122" indent="0">
              <a:buNone/>
              <a:defRPr sz="700" b="1"/>
            </a:lvl2pPr>
            <a:lvl3pPr marL="308244" indent="0">
              <a:buNone/>
              <a:defRPr sz="600" b="1"/>
            </a:lvl3pPr>
            <a:lvl4pPr marL="462366" indent="0">
              <a:buNone/>
              <a:defRPr sz="500" b="1"/>
            </a:lvl4pPr>
            <a:lvl5pPr marL="616488" indent="0">
              <a:buNone/>
              <a:defRPr sz="500" b="1"/>
            </a:lvl5pPr>
            <a:lvl6pPr marL="770611" indent="0">
              <a:buNone/>
              <a:defRPr sz="500" b="1"/>
            </a:lvl6pPr>
            <a:lvl7pPr marL="924733" indent="0">
              <a:buNone/>
              <a:defRPr sz="500" b="1"/>
            </a:lvl7pPr>
            <a:lvl8pPr marL="1078855" indent="0">
              <a:buNone/>
              <a:defRPr sz="500" b="1"/>
            </a:lvl8pPr>
            <a:lvl9pPr marL="1232977" indent="0">
              <a:buNone/>
              <a:defRPr sz="5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7871" y="684179"/>
            <a:ext cx="953232" cy="1243010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95936" y="482922"/>
            <a:ext cx="953607" cy="201259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122" indent="0">
              <a:buNone/>
              <a:defRPr sz="700" b="1"/>
            </a:lvl2pPr>
            <a:lvl3pPr marL="308244" indent="0">
              <a:buNone/>
              <a:defRPr sz="600" b="1"/>
            </a:lvl3pPr>
            <a:lvl4pPr marL="462366" indent="0">
              <a:buNone/>
              <a:defRPr sz="500" b="1"/>
            </a:lvl4pPr>
            <a:lvl5pPr marL="616488" indent="0">
              <a:buNone/>
              <a:defRPr sz="500" b="1"/>
            </a:lvl5pPr>
            <a:lvl6pPr marL="770611" indent="0">
              <a:buNone/>
              <a:defRPr sz="500" b="1"/>
            </a:lvl6pPr>
            <a:lvl7pPr marL="924733" indent="0">
              <a:buNone/>
              <a:defRPr sz="500" b="1"/>
            </a:lvl7pPr>
            <a:lvl8pPr marL="1078855" indent="0">
              <a:buNone/>
              <a:defRPr sz="500" b="1"/>
            </a:lvl8pPr>
            <a:lvl9pPr marL="1232977" indent="0">
              <a:buNone/>
              <a:defRPr sz="5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95936" y="684179"/>
            <a:ext cx="953607" cy="1243010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1310-FDB7-6347-A44E-FE846DC5D925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C068-683D-D54F-9E19-3D41B73AC8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34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1310-FDB7-6347-A44E-FE846DC5D925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C068-683D-D54F-9E19-3D41B73AC8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44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1310-FDB7-6347-A44E-FE846DC5D925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C068-683D-D54F-9E19-3D41B73AC8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98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871" y="85897"/>
            <a:ext cx="709774" cy="365562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3488" y="85897"/>
            <a:ext cx="1206054" cy="1841292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871" y="451460"/>
            <a:ext cx="709774" cy="1475731"/>
          </a:xfrm>
        </p:spPr>
        <p:txBody>
          <a:bodyPr/>
          <a:lstStyle>
            <a:lvl1pPr marL="0" indent="0">
              <a:buNone/>
              <a:defRPr sz="500"/>
            </a:lvl1pPr>
            <a:lvl2pPr marL="154122" indent="0">
              <a:buNone/>
              <a:defRPr sz="400"/>
            </a:lvl2pPr>
            <a:lvl3pPr marL="308244" indent="0">
              <a:buNone/>
              <a:defRPr sz="300"/>
            </a:lvl3pPr>
            <a:lvl4pPr marL="462366" indent="0">
              <a:buNone/>
              <a:defRPr sz="300"/>
            </a:lvl4pPr>
            <a:lvl5pPr marL="616488" indent="0">
              <a:buNone/>
              <a:defRPr sz="300"/>
            </a:lvl5pPr>
            <a:lvl6pPr marL="770611" indent="0">
              <a:buNone/>
              <a:defRPr sz="300"/>
            </a:lvl6pPr>
            <a:lvl7pPr marL="924733" indent="0">
              <a:buNone/>
              <a:defRPr sz="300"/>
            </a:lvl7pPr>
            <a:lvl8pPr marL="1078855" indent="0">
              <a:buNone/>
              <a:defRPr sz="300"/>
            </a:lvl8pPr>
            <a:lvl9pPr marL="1232977" indent="0">
              <a:buNone/>
              <a:defRPr sz="3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1310-FDB7-6347-A44E-FE846DC5D925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C068-683D-D54F-9E19-3D41B73AC8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0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868" y="1510189"/>
            <a:ext cx="1294448" cy="178286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2868" y="192769"/>
            <a:ext cx="1294448" cy="1294448"/>
          </a:xfrm>
        </p:spPr>
        <p:txBody>
          <a:bodyPr/>
          <a:lstStyle>
            <a:lvl1pPr marL="0" indent="0">
              <a:buNone/>
              <a:defRPr sz="1100"/>
            </a:lvl1pPr>
            <a:lvl2pPr marL="154122" indent="0">
              <a:buNone/>
              <a:defRPr sz="900"/>
            </a:lvl2pPr>
            <a:lvl3pPr marL="308244" indent="0">
              <a:buNone/>
              <a:defRPr sz="800"/>
            </a:lvl3pPr>
            <a:lvl4pPr marL="462366" indent="0">
              <a:buNone/>
              <a:defRPr sz="700"/>
            </a:lvl4pPr>
            <a:lvl5pPr marL="616488" indent="0">
              <a:buNone/>
              <a:defRPr sz="700"/>
            </a:lvl5pPr>
            <a:lvl6pPr marL="770611" indent="0">
              <a:buNone/>
              <a:defRPr sz="700"/>
            </a:lvl6pPr>
            <a:lvl7pPr marL="924733" indent="0">
              <a:buNone/>
              <a:defRPr sz="700"/>
            </a:lvl7pPr>
            <a:lvl8pPr marL="1078855" indent="0">
              <a:buNone/>
              <a:defRPr sz="700"/>
            </a:lvl8pPr>
            <a:lvl9pPr marL="1232977" indent="0">
              <a:buNone/>
              <a:defRPr sz="7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2868" y="1688476"/>
            <a:ext cx="1294448" cy="253196"/>
          </a:xfrm>
        </p:spPr>
        <p:txBody>
          <a:bodyPr/>
          <a:lstStyle>
            <a:lvl1pPr marL="0" indent="0">
              <a:buNone/>
              <a:defRPr sz="500"/>
            </a:lvl1pPr>
            <a:lvl2pPr marL="154122" indent="0">
              <a:buNone/>
              <a:defRPr sz="400"/>
            </a:lvl2pPr>
            <a:lvl3pPr marL="308244" indent="0">
              <a:buNone/>
              <a:defRPr sz="300"/>
            </a:lvl3pPr>
            <a:lvl4pPr marL="462366" indent="0">
              <a:buNone/>
              <a:defRPr sz="300"/>
            </a:lvl4pPr>
            <a:lvl5pPr marL="616488" indent="0">
              <a:buNone/>
              <a:defRPr sz="300"/>
            </a:lvl5pPr>
            <a:lvl6pPr marL="770611" indent="0">
              <a:buNone/>
              <a:defRPr sz="300"/>
            </a:lvl6pPr>
            <a:lvl7pPr marL="924733" indent="0">
              <a:buNone/>
              <a:defRPr sz="300"/>
            </a:lvl7pPr>
            <a:lvl8pPr marL="1078855" indent="0">
              <a:buNone/>
              <a:defRPr sz="300"/>
            </a:lvl8pPr>
            <a:lvl9pPr marL="1232977" indent="0">
              <a:buNone/>
              <a:defRPr sz="3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1310-FDB7-6347-A44E-FE846DC5D925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C068-683D-D54F-9E19-3D41B73AC8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76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871" y="86397"/>
            <a:ext cx="1941672" cy="359569"/>
          </a:xfrm>
          <a:prstGeom prst="rect">
            <a:avLst/>
          </a:prstGeom>
        </p:spPr>
        <p:txBody>
          <a:bodyPr vert="horz" lIns="30824" tIns="15412" rIns="30824" bIns="15412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871" y="503397"/>
            <a:ext cx="1941672" cy="1423793"/>
          </a:xfrm>
          <a:prstGeom prst="rect">
            <a:avLst/>
          </a:prstGeom>
        </p:spPr>
        <p:txBody>
          <a:bodyPr vert="horz" lIns="30824" tIns="15412" rIns="30824" bIns="15412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871" y="1999603"/>
            <a:ext cx="503397" cy="114862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1310-FDB7-6347-A44E-FE846DC5D925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37117" y="1999603"/>
            <a:ext cx="683180" cy="114862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46146" y="1999603"/>
            <a:ext cx="503397" cy="114862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C068-683D-D54F-9E19-3D41B73AC8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82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4122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592" indent="-115592" algn="l" defTabSz="154122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0448" indent="-96326" algn="l" defTabSz="154122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5305" indent="-77061" algn="l" defTabSz="154122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27" indent="-77061" algn="l" defTabSz="154122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3550" indent="-77061" algn="l" defTabSz="154122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47672" indent="-77061" algn="l" defTabSz="154122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01794" indent="-77061" algn="l" defTabSz="154122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55916" indent="-77061" algn="l" defTabSz="154122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10038" indent="-77061" algn="l" defTabSz="154122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5412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4122" algn="l" defTabSz="15412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244" algn="l" defTabSz="15412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62366" algn="l" defTabSz="15412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16488" algn="l" defTabSz="15412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70611" algn="l" defTabSz="15412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24733" algn="l" defTabSz="15412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78855" algn="l" defTabSz="15412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32977" algn="l" defTabSz="15412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39885" y="29923"/>
            <a:ext cx="2088019" cy="1040679"/>
            <a:chOff x="59843" y="43223"/>
            <a:chExt cx="2331712" cy="1120474"/>
          </a:xfrm>
        </p:grpSpPr>
        <p:pic>
          <p:nvPicPr>
            <p:cNvPr id="5" name="图片 4" descr="bottl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113" y="152944"/>
              <a:ext cx="575685" cy="977505"/>
            </a:xfrm>
            <a:prstGeom prst="rect">
              <a:avLst/>
            </a:prstGeom>
          </p:spPr>
        </p:pic>
        <p:pic>
          <p:nvPicPr>
            <p:cNvPr id="6" name="图片 5" descr="屏幕快照 2015-05-02 下午5.19.40 copy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54" y="86447"/>
              <a:ext cx="948514" cy="104400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9843" y="43223"/>
              <a:ext cx="1120475" cy="11204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71080" y="43223"/>
              <a:ext cx="1120475" cy="11204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形状 12"/>
            <p:cNvSpPr/>
            <p:nvPr/>
          </p:nvSpPr>
          <p:spPr>
            <a:xfrm>
              <a:off x="1849978" y="249363"/>
              <a:ext cx="93350" cy="498727"/>
            </a:xfrm>
            <a:custGeom>
              <a:avLst/>
              <a:gdLst>
                <a:gd name="connsiteX0" fmla="*/ 0 w 93351"/>
                <a:gd name="connsiteY0" fmla="*/ 0 h 498727"/>
                <a:gd name="connsiteX1" fmla="*/ 13298 w 93351"/>
                <a:gd name="connsiteY1" fmla="*/ 123019 h 498727"/>
                <a:gd name="connsiteX2" fmla="*/ 69816 w 93351"/>
                <a:gd name="connsiteY2" fmla="*/ 232739 h 498727"/>
                <a:gd name="connsiteX3" fmla="*/ 89764 w 93351"/>
                <a:gd name="connsiteY3" fmla="*/ 282612 h 498727"/>
                <a:gd name="connsiteX4" fmla="*/ 93089 w 93351"/>
                <a:gd name="connsiteY4" fmla="*/ 498727 h 49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51" h="498727">
                  <a:moveTo>
                    <a:pt x="0" y="0"/>
                  </a:moveTo>
                  <a:cubicBezTo>
                    <a:pt x="831" y="42114"/>
                    <a:pt x="1662" y="84229"/>
                    <a:pt x="13298" y="123019"/>
                  </a:cubicBezTo>
                  <a:cubicBezTo>
                    <a:pt x="24934" y="161809"/>
                    <a:pt x="57072" y="206140"/>
                    <a:pt x="69816" y="232739"/>
                  </a:cubicBezTo>
                  <a:cubicBezTo>
                    <a:pt x="82560" y="259338"/>
                    <a:pt x="85885" y="238281"/>
                    <a:pt x="89764" y="282612"/>
                  </a:cubicBezTo>
                  <a:cubicBezTo>
                    <a:pt x="93643" y="326943"/>
                    <a:pt x="93643" y="413389"/>
                    <a:pt x="93089" y="498727"/>
                  </a:cubicBezTo>
                </a:path>
              </a:pathLst>
            </a:custGeom>
            <a:ln w="1905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任意形状 13"/>
            <p:cNvSpPr/>
            <p:nvPr/>
          </p:nvSpPr>
          <p:spPr>
            <a:xfrm>
              <a:off x="965583" y="116370"/>
              <a:ext cx="102650" cy="947582"/>
            </a:xfrm>
            <a:custGeom>
              <a:avLst/>
              <a:gdLst>
                <a:gd name="connsiteX0" fmla="*/ 11849 w 102650"/>
                <a:gd name="connsiteY0" fmla="*/ 0 h 947582"/>
                <a:gd name="connsiteX1" fmla="*/ 18498 w 102650"/>
                <a:gd name="connsiteY1" fmla="*/ 96420 h 947582"/>
                <a:gd name="connsiteX2" fmla="*/ 1875 w 102650"/>
                <a:gd name="connsiteY2" fmla="*/ 123019 h 947582"/>
                <a:gd name="connsiteX3" fmla="*/ 1875 w 102650"/>
                <a:gd name="connsiteY3" fmla="*/ 159593 h 947582"/>
                <a:gd name="connsiteX4" fmla="*/ 15174 w 102650"/>
                <a:gd name="connsiteY4" fmla="*/ 332485 h 947582"/>
                <a:gd name="connsiteX5" fmla="*/ 88315 w 102650"/>
                <a:gd name="connsiteY5" fmla="*/ 515352 h 947582"/>
                <a:gd name="connsiteX6" fmla="*/ 101613 w 102650"/>
                <a:gd name="connsiteY6" fmla="*/ 688244 h 947582"/>
                <a:gd name="connsiteX7" fmla="*/ 91639 w 102650"/>
                <a:gd name="connsiteY7" fmla="*/ 947582 h 94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650" h="947582">
                  <a:moveTo>
                    <a:pt x="11849" y="0"/>
                  </a:moveTo>
                  <a:cubicBezTo>
                    <a:pt x="16004" y="37958"/>
                    <a:pt x="20160" y="75917"/>
                    <a:pt x="18498" y="96420"/>
                  </a:cubicBezTo>
                  <a:cubicBezTo>
                    <a:pt x="16836" y="116923"/>
                    <a:pt x="4645" y="112490"/>
                    <a:pt x="1875" y="123019"/>
                  </a:cubicBezTo>
                  <a:cubicBezTo>
                    <a:pt x="-896" y="133548"/>
                    <a:pt x="-341" y="124682"/>
                    <a:pt x="1875" y="159593"/>
                  </a:cubicBezTo>
                  <a:cubicBezTo>
                    <a:pt x="4091" y="194504"/>
                    <a:pt x="767" y="273192"/>
                    <a:pt x="15174" y="332485"/>
                  </a:cubicBezTo>
                  <a:cubicBezTo>
                    <a:pt x="29581" y="391778"/>
                    <a:pt x="73909" y="456059"/>
                    <a:pt x="88315" y="515352"/>
                  </a:cubicBezTo>
                  <a:cubicBezTo>
                    <a:pt x="102721" y="574645"/>
                    <a:pt x="101059" y="616206"/>
                    <a:pt x="101613" y="688244"/>
                  </a:cubicBezTo>
                  <a:cubicBezTo>
                    <a:pt x="102167" y="760282"/>
                    <a:pt x="106600" y="810709"/>
                    <a:pt x="91639" y="947582"/>
                  </a:cubicBezTo>
                </a:path>
              </a:pathLst>
            </a:cu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843" y="43223"/>
              <a:ext cx="920984" cy="162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Curves of routes</a:t>
              </a:r>
              <a:endParaRPr kumimoji="1"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71080" y="43223"/>
              <a:ext cx="1022563" cy="162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Curves in template</a:t>
              </a:r>
              <a:endParaRPr kumimoji="1" lang="zh-CN" altLang="en-US" dirty="0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26561" y="1112876"/>
            <a:ext cx="1097972" cy="374012"/>
            <a:chOff x="26561" y="1225241"/>
            <a:chExt cx="1097972" cy="374012"/>
          </a:xfrm>
        </p:grpSpPr>
        <p:cxnSp>
          <p:nvCxnSpPr>
            <p:cNvPr id="22" name="直线箭头连接符 21"/>
            <p:cNvCxnSpPr/>
            <p:nvPr/>
          </p:nvCxnSpPr>
          <p:spPr>
            <a:xfrm>
              <a:off x="46175" y="1585190"/>
              <a:ext cx="100410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/>
            <p:nvPr/>
          </p:nvCxnSpPr>
          <p:spPr>
            <a:xfrm flipV="1">
              <a:off x="46175" y="1300661"/>
              <a:ext cx="0" cy="28452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901395" y="1414587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x</a:t>
              </a:r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6561" y="1225241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y</a:t>
              </a:r>
              <a:endParaRPr kumimoji="1" lang="zh-CN" altLang="en-US" dirty="0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1082138" y="1145260"/>
            <a:ext cx="1121581" cy="341628"/>
            <a:chOff x="2952" y="1257625"/>
            <a:chExt cx="1121581" cy="341628"/>
          </a:xfrm>
        </p:grpSpPr>
        <p:cxnSp>
          <p:nvCxnSpPr>
            <p:cNvPr id="31" name="直线箭头连接符 30"/>
            <p:cNvCxnSpPr/>
            <p:nvPr/>
          </p:nvCxnSpPr>
          <p:spPr>
            <a:xfrm>
              <a:off x="46175" y="1585190"/>
              <a:ext cx="100410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/>
            <p:nvPr/>
          </p:nvCxnSpPr>
          <p:spPr>
            <a:xfrm flipH="1" flipV="1">
              <a:off x="45347" y="1300661"/>
              <a:ext cx="828" cy="28452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901395" y="1414587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x</a:t>
              </a:r>
              <a:endParaRPr kumimoji="1"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52" y="1257625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y</a:t>
              </a:r>
              <a:endParaRPr kumimoji="1" lang="zh-CN" altLang="en-US" dirty="0"/>
            </a:p>
          </p:txBody>
        </p:sp>
      </p:grpSp>
      <p:sp>
        <p:nvSpPr>
          <p:cNvPr id="35" name="任意形状 34"/>
          <p:cNvSpPr/>
          <p:nvPr/>
        </p:nvSpPr>
        <p:spPr>
          <a:xfrm rot="17349689">
            <a:off x="1305382" y="1234602"/>
            <a:ext cx="177957" cy="486035"/>
          </a:xfrm>
          <a:custGeom>
            <a:avLst/>
            <a:gdLst>
              <a:gd name="connsiteX0" fmla="*/ 0 w 93351"/>
              <a:gd name="connsiteY0" fmla="*/ 0 h 498727"/>
              <a:gd name="connsiteX1" fmla="*/ 13298 w 93351"/>
              <a:gd name="connsiteY1" fmla="*/ 123019 h 498727"/>
              <a:gd name="connsiteX2" fmla="*/ 69816 w 93351"/>
              <a:gd name="connsiteY2" fmla="*/ 232739 h 498727"/>
              <a:gd name="connsiteX3" fmla="*/ 89764 w 93351"/>
              <a:gd name="connsiteY3" fmla="*/ 282612 h 498727"/>
              <a:gd name="connsiteX4" fmla="*/ 93089 w 93351"/>
              <a:gd name="connsiteY4" fmla="*/ 498727 h 49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51" h="498727">
                <a:moveTo>
                  <a:pt x="0" y="0"/>
                </a:moveTo>
                <a:cubicBezTo>
                  <a:pt x="831" y="42114"/>
                  <a:pt x="1662" y="84229"/>
                  <a:pt x="13298" y="123019"/>
                </a:cubicBezTo>
                <a:cubicBezTo>
                  <a:pt x="24934" y="161809"/>
                  <a:pt x="57072" y="206140"/>
                  <a:pt x="69816" y="232739"/>
                </a:cubicBezTo>
                <a:cubicBezTo>
                  <a:pt x="82560" y="259338"/>
                  <a:pt x="85885" y="238281"/>
                  <a:pt x="89764" y="282612"/>
                </a:cubicBezTo>
                <a:cubicBezTo>
                  <a:pt x="93643" y="326943"/>
                  <a:pt x="93643" y="413389"/>
                  <a:pt x="93089" y="498727"/>
                </a:cubicBezTo>
              </a:path>
            </a:pathLst>
          </a:cu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任意形状 36"/>
          <p:cNvSpPr/>
          <p:nvPr/>
        </p:nvSpPr>
        <p:spPr>
          <a:xfrm rot="16748902">
            <a:off x="404748" y="1032776"/>
            <a:ext cx="180449" cy="880100"/>
          </a:xfrm>
          <a:custGeom>
            <a:avLst/>
            <a:gdLst>
              <a:gd name="connsiteX0" fmla="*/ 11849 w 102650"/>
              <a:gd name="connsiteY0" fmla="*/ 0 h 947582"/>
              <a:gd name="connsiteX1" fmla="*/ 18498 w 102650"/>
              <a:gd name="connsiteY1" fmla="*/ 96420 h 947582"/>
              <a:gd name="connsiteX2" fmla="*/ 1875 w 102650"/>
              <a:gd name="connsiteY2" fmla="*/ 123019 h 947582"/>
              <a:gd name="connsiteX3" fmla="*/ 1875 w 102650"/>
              <a:gd name="connsiteY3" fmla="*/ 159593 h 947582"/>
              <a:gd name="connsiteX4" fmla="*/ 15174 w 102650"/>
              <a:gd name="connsiteY4" fmla="*/ 332485 h 947582"/>
              <a:gd name="connsiteX5" fmla="*/ 88315 w 102650"/>
              <a:gd name="connsiteY5" fmla="*/ 515352 h 947582"/>
              <a:gd name="connsiteX6" fmla="*/ 101613 w 102650"/>
              <a:gd name="connsiteY6" fmla="*/ 688244 h 947582"/>
              <a:gd name="connsiteX7" fmla="*/ 91639 w 102650"/>
              <a:gd name="connsiteY7" fmla="*/ 947582 h 94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50" h="947582">
                <a:moveTo>
                  <a:pt x="11849" y="0"/>
                </a:moveTo>
                <a:cubicBezTo>
                  <a:pt x="16004" y="37958"/>
                  <a:pt x="20160" y="75917"/>
                  <a:pt x="18498" y="96420"/>
                </a:cubicBezTo>
                <a:cubicBezTo>
                  <a:pt x="16836" y="116923"/>
                  <a:pt x="4645" y="112490"/>
                  <a:pt x="1875" y="123019"/>
                </a:cubicBezTo>
                <a:cubicBezTo>
                  <a:pt x="-896" y="133548"/>
                  <a:pt x="-341" y="124682"/>
                  <a:pt x="1875" y="159593"/>
                </a:cubicBezTo>
                <a:cubicBezTo>
                  <a:pt x="4091" y="194504"/>
                  <a:pt x="767" y="273192"/>
                  <a:pt x="15174" y="332485"/>
                </a:cubicBezTo>
                <a:cubicBezTo>
                  <a:pt x="29581" y="391778"/>
                  <a:pt x="73909" y="456059"/>
                  <a:pt x="88315" y="515352"/>
                </a:cubicBezTo>
                <a:cubicBezTo>
                  <a:pt x="102721" y="574645"/>
                  <a:pt x="101059" y="616206"/>
                  <a:pt x="101613" y="688244"/>
                </a:cubicBezTo>
                <a:cubicBezTo>
                  <a:pt x="102167" y="760282"/>
                  <a:pt x="106600" y="810709"/>
                  <a:pt x="91639" y="947582"/>
                </a:cubicBezTo>
              </a:path>
            </a:pathLst>
          </a:cu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/>
          <p:cNvCxnSpPr/>
          <p:nvPr/>
        </p:nvCxnSpPr>
        <p:spPr>
          <a:xfrm flipH="1">
            <a:off x="486897" y="1039721"/>
            <a:ext cx="414498" cy="322228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 flipH="1">
            <a:off x="1276687" y="732048"/>
            <a:ext cx="425750" cy="629901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496301" y="1075230"/>
            <a:ext cx="633165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zh-CN" sz="500" dirty="0" smtClean="0"/>
              <a:t>Rotate curve so that its most extended direction is along x-axis</a:t>
            </a:r>
            <a:endParaRPr kumimoji="1" lang="zh-CN" altLang="en-US" sz="5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46175" y="1615306"/>
            <a:ext cx="1267296" cy="515065"/>
            <a:chOff x="483414" y="1612671"/>
            <a:chExt cx="1097972" cy="446247"/>
          </a:xfrm>
        </p:grpSpPr>
        <p:grpSp>
          <p:nvGrpSpPr>
            <p:cNvPr id="73" name="组 72"/>
            <p:cNvGrpSpPr/>
            <p:nvPr/>
          </p:nvGrpSpPr>
          <p:grpSpPr>
            <a:xfrm>
              <a:off x="483414" y="1612671"/>
              <a:ext cx="1097972" cy="446247"/>
              <a:chOff x="483414" y="1612671"/>
              <a:chExt cx="1097972" cy="446247"/>
            </a:xfrm>
          </p:grpSpPr>
          <p:grpSp>
            <p:nvGrpSpPr>
              <p:cNvPr id="57" name="组 56"/>
              <p:cNvGrpSpPr/>
              <p:nvPr/>
            </p:nvGrpSpPr>
            <p:grpSpPr>
              <a:xfrm>
                <a:off x="483414" y="1612671"/>
                <a:ext cx="1097972" cy="374012"/>
                <a:chOff x="26561" y="1225241"/>
                <a:chExt cx="1097972" cy="374012"/>
              </a:xfrm>
            </p:grpSpPr>
            <p:cxnSp>
              <p:nvCxnSpPr>
                <p:cNvPr id="58" name="直线箭头连接符 57"/>
                <p:cNvCxnSpPr/>
                <p:nvPr/>
              </p:nvCxnSpPr>
              <p:spPr>
                <a:xfrm>
                  <a:off x="46175" y="1585190"/>
                  <a:ext cx="1004105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箭头连接符 58"/>
                <p:cNvCxnSpPr/>
                <p:nvPr/>
              </p:nvCxnSpPr>
              <p:spPr>
                <a:xfrm flipV="1">
                  <a:off x="46175" y="1300661"/>
                  <a:ext cx="0" cy="28452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本框 59"/>
                <p:cNvSpPr txBox="1"/>
                <p:nvPr/>
              </p:nvSpPr>
              <p:spPr>
                <a:xfrm>
                  <a:off x="901395" y="1414587"/>
                  <a:ext cx="22313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x</a:t>
                  </a:r>
                  <a:endParaRPr kumimoji="1" lang="zh-CN" altLang="en-US" dirty="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26561" y="1225241"/>
                  <a:ext cx="22313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y</a:t>
                  </a:r>
                  <a:endParaRPr kumimoji="1" lang="zh-CN" altLang="en-US" dirty="0"/>
                </a:p>
              </p:txBody>
            </p:sp>
          </p:grpSp>
          <p:sp>
            <p:nvSpPr>
              <p:cNvPr id="55" name="任意形状 54"/>
              <p:cNvSpPr/>
              <p:nvPr/>
            </p:nvSpPr>
            <p:spPr>
              <a:xfrm rot="17349689">
                <a:off x="868632" y="1566653"/>
                <a:ext cx="177957" cy="486035"/>
              </a:xfrm>
              <a:custGeom>
                <a:avLst/>
                <a:gdLst>
                  <a:gd name="connsiteX0" fmla="*/ 0 w 93351"/>
                  <a:gd name="connsiteY0" fmla="*/ 0 h 498727"/>
                  <a:gd name="connsiteX1" fmla="*/ 13298 w 93351"/>
                  <a:gd name="connsiteY1" fmla="*/ 123019 h 498727"/>
                  <a:gd name="connsiteX2" fmla="*/ 69816 w 93351"/>
                  <a:gd name="connsiteY2" fmla="*/ 232739 h 498727"/>
                  <a:gd name="connsiteX3" fmla="*/ 89764 w 93351"/>
                  <a:gd name="connsiteY3" fmla="*/ 282612 h 498727"/>
                  <a:gd name="connsiteX4" fmla="*/ 93089 w 93351"/>
                  <a:gd name="connsiteY4" fmla="*/ 498727 h 498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51" h="498727">
                    <a:moveTo>
                      <a:pt x="0" y="0"/>
                    </a:moveTo>
                    <a:cubicBezTo>
                      <a:pt x="831" y="42114"/>
                      <a:pt x="1662" y="84229"/>
                      <a:pt x="13298" y="123019"/>
                    </a:cubicBezTo>
                    <a:cubicBezTo>
                      <a:pt x="24934" y="161809"/>
                      <a:pt x="57072" y="206140"/>
                      <a:pt x="69816" y="232739"/>
                    </a:cubicBezTo>
                    <a:cubicBezTo>
                      <a:pt x="82560" y="259338"/>
                      <a:pt x="85885" y="238281"/>
                      <a:pt x="89764" y="282612"/>
                    </a:cubicBezTo>
                    <a:cubicBezTo>
                      <a:pt x="93643" y="326943"/>
                      <a:pt x="93643" y="413389"/>
                      <a:pt x="93089" y="498727"/>
                    </a:cubicBezTo>
                  </a:path>
                </a:pathLst>
              </a:custGeom>
              <a:ln w="1905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6" name="任意形状 55"/>
              <p:cNvSpPr/>
              <p:nvPr/>
            </p:nvSpPr>
            <p:spPr>
              <a:xfrm rot="16748902">
                <a:off x="862109" y="1528644"/>
                <a:ext cx="180449" cy="880100"/>
              </a:xfrm>
              <a:custGeom>
                <a:avLst/>
                <a:gdLst>
                  <a:gd name="connsiteX0" fmla="*/ 11849 w 102650"/>
                  <a:gd name="connsiteY0" fmla="*/ 0 h 947582"/>
                  <a:gd name="connsiteX1" fmla="*/ 18498 w 102650"/>
                  <a:gd name="connsiteY1" fmla="*/ 96420 h 947582"/>
                  <a:gd name="connsiteX2" fmla="*/ 1875 w 102650"/>
                  <a:gd name="connsiteY2" fmla="*/ 123019 h 947582"/>
                  <a:gd name="connsiteX3" fmla="*/ 1875 w 102650"/>
                  <a:gd name="connsiteY3" fmla="*/ 159593 h 947582"/>
                  <a:gd name="connsiteX4" fmla="*/ 15174 w 102650"/>
                  <a:gd name="connsiteY4" fmla="*/ 332485 h 947582"/>
                  <a:gd name="connsiteX5" fmla="*/ 88315 w 102650"/>
                  <a:gd name="connsiteY5" fmla="*/ 515352 h 947582"/>
                  <a:gd name="connsiteX6" fmla="*/ 101613 w 102650"/>
                  <a:gd name="connsiteY6" fmla="*/ 688244 h 947582"/>
                  <a:gd name="connsiteX7" fmla="*/ 91639 w 102650"/>
                  <a:gd name="connsiteY7" fmla="*/ 947582 h 947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650" h="947582">
                    <a:moveTo>
                      <a:pt x="11849" y="0"/>
                    </a:moveTo>
                    <a:cubicBezTo>
                      <a:pt x="16004" y="37958"/>
                      <a:pt x="20160" y="75917"/>
                      <a:pt x="18498" y="96420"/>
                    </a:cubicBezTo>
                    <a:cubicBezTo>
                      <a:pt x="16836" y="116923"/>
                      <a:pt x="4645" y="112490"/>
                      <a:pt x="1875" y="123019"/>
                    </a:cubicBezTo>
                    <a:cubicBezTo>
                      <a:pt x="-896" y="133548"/>
                      <a:pt x="-341" y="124682"/>
                      <a:pt x="1875" y="159593"/>
                    </a:cubicBezTo>
                    <a:cubicBezTo>
                      <a:pt x="4091" y="194504"/>
                      <a:pt x="767" y="273192"/>
                      <a:pt x="15174" y="332485"/>
                    </a:cubicBezTo>
                    <a:cubicBezTo>
                      <a:pt x="29581" y="391778"/>
                      <a:pt x="73909" y="456059"/>
                      <a:pt x="88315" y="515352"/>
                    </a:cubicBezTo>
                    <a:cubicBezTo>
                      <a:pt x="102721" y="574645"/>
                      <a:pt x="101059" y="616206"/>
                      <a:pt x="101613" y="688244"/>
                    </a:cubicBezTo>
                    <a:cubicBezTo>
                      <a:pt x="102167" y="760282"/>
                      <a:pt x="106600" y="810709"/>
                      <a:pt x="91639" y="947582"/>
                    </a:cubicBezTo>
                  </a:path>
                </a:pathLst>
              </a:custGeom>
              <a:ln w="190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16865" y="1730070"/>
              <a:ext cx="781189" cy="280500"/>
              <a:chOff x="616865" y="1730070"/>
              <a:chExt cx="781189" cy="280500"/>
            </a:xfrm>
          </p:grpSpPr>
          <p:cxnSp>
            <p:nvCxnSpPr>
              <p:cNvPr id="3" name="直接箭头连接符 2"/>
              <p:cNvCxnSpPr>
                <a:stCxn id="55" idx="0"/>
                <a:endCxn id="56" idx="2"/>
              </p:cNvCxnSpPr>
              <p:nvPr/>
            </p:nvCxnSpPr>
            <p:spPr>
              <a:xfrm flipH="1">
                <a:off x="616865" y="1813953"/>
                <a:ext cx="81986" cy="1887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stealth" w="sm" len="sm"/>
                <a:tailEnd type="stealth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55" idx="1"/>
                <a:endCxn id="56" idx="4"/>
              </p:cNvCxnSpPr>
              <p:nvPr/>
            </p:nvCxnSpPr>
            <p:spPr>
              <a:xfrm flipH="1">
                <a:off x="812656" y="1829359"/>
                <a:ext cx="7762" cy="1812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stealth" w="sm" len="sm"/>
                <a:tailEnd type="stealth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endCxn id="56" idx="5"/>
              </p:cNvCxnSpPr>
              <p:nvPr/>
            </p:nvCxnSpPr>
            <p:spPr>
              <a:xfrm>
                <a:off x="989786" y="1730070"/>
                <a:ext cx="10996" cy="18056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stealth" w="sm" len="sm"/>
                <a:tailEnd type="stealth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55" idx="4"/>
                <a:endCxn id="56" idx="7"/>
              </p:cNvCxnSpPr>
              <p:nvPr/>
            </p:nvCxnSpPr>
            <p:spPr>
              <a:xfrm>
                <a:off x="1216206" y="1805859"/>
                <a:ext cx="181848" cy="16283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stealth" w="sm" len="sm"/>
                <a:tailEnd type="stealth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>
                <a:off x="1062585" y="1742716"/>
                <a:ext cx="147857" cy="17036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stealth" w="sm" len="sm"/>
                <a:tailEnd type="stealth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 flipH="1">
                <a:off x="897514" y="1782592"/>
                <a:ext cx="7762" cy="1812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stealth" w="sm" len="sm"/>
                <a:tailEnd type="stealth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文本框 44"/>
          <p:cNvSpPr txBox="1"/>
          <p:nvPr/>
        </p:nvSpPr>
        <p:spPr>
          <a:xfrm>
            <a:off x="1276687" y="1708599"/>
            <a:ext cx="775504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zh-CN" sz="500" dirty="0" smtClean="0"/>
              <a:t>Calculate the similarity between two curves by solving optimization problem</a:t>
            </a:r>
            <a:endParaRPr kumimoji="1" lang="zh-CN" altLang="en-US" sz="500" dirty="0"/>
          </a:p>
        </p:txBody>
      </p:sp>
    </p:spTree>
    <p:extLst>
      <p:ext uri="{BB962C8B-B14F-4D97-AF65-F5344CB8AC3E}">
        <p14:creationId xmlns:p14="http://schemas.microsoft.com/office/powerpoint/2010/main" val="231474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</Words>
  <Application>Microsoft Macintosh PowerPoint</Application>
  <PresentationFormat>自定义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政 董</dc:creator>
  <cp:lastModifiedBy>政 董</cp:lastModifiedBy>
  <cp:revision>10</cp:revision>
  <dcterms:created xsi:type="dcterms:W3CDTF">2015-05-02T09:14:57Z</dcterms:created>
  <dcterms:modified xsi:type="dcterms:W3CDTF">2015-05-03T01:54:11Z</dcterms:modified>
</cp:coreProperties>
</file>