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1813" cy="1079500"/>
  <p:notesSz cx="6858000" cy="9144000"/>
  <p:defaultTextStyle>
    <a:defPPr>
      <a:defRPr lang="zh-CN"/>
    </a:defPPr>
    <a:lvl1pPr marL="0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82296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64592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46888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29184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411480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93776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76072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58368" algn="l" defTabSz="8229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0" d="100"/>
          <a:sy n="400" d="100"/>
        </p:scale>
        <p:origin x="-2688" y="-1336"/>
      </p:cViewPr>
      <p:guideLst>
        <p:guide orient="horz" pos="340"/>
        <p:guide pos="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136" y="335345"/>
            <a:ext cx="1531541" cy="23139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272" y="611717"/>
            <a:ext cx="1261269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5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01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6314" y="43230"/>
            <a:ext cx="405408" cy="921073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90090" y="43230"/>
            <a:ext cx="1186194" cy="921073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1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37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331" y="693679"/>
            <a:ext cx="1531541" cy="214401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331" y="457538"/>
            <a:ext cx="1531541" cy="236141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229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6459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4688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2918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114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49377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57607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5836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49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91" y="251883"/>
            <a:ext cx="795801" cy="71242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921" y="251883"/>
            <a:ext cx="795801" cy="71242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46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90" y="241638"/>
            <a:ext cx="796114" cy="100703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2296" indent="0">
              <a:buNone/>
              <a:defRPr sz="400" b="1"/>
            </a:lvl2pPr>
            <a:lvl3pPr marL="164592" indent="0">
              <a:buNone/>
              <a:defRPr sz="300" b="1"/>
            </a:lvl3pPr>
            <a:lvl4pPr marL="246888" indent="0">
              <a:buNone/>
              <a:defRPr sz="300" b="1"/>
            </a:lvl4pPr>
            <a:lvl5pPr marL="329184" indent="0">
              <a:buNone/>
              <a:defRPr sz="300" b="1"/>
            </a:lvl5pPr>
            <a:lvl6pPr marL="411480" indent="0">
              <a:buNone/>
              <a:defRPr sz="300" b="1"/>
            </a:lvl6pPr>
            <a:lvl7pPr marL="493776" indent="0">
              <a:buNone/>
              <a:defRPr sz="300" b="1"/>
            </a:lvl7pPr>
            <a:lvl8pPr marL="576072" indent="0">
              <a:buNone/>
              <a:defRPr sz="300" b="1"/>
            </a:lvl8pPr>
            <a:lvl9pPr marL="658368" indent="0">
              <a:buNone/>
              <a:defRPr sz="3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90" y="342341"/>
            <a:ext cx="796114" cy="621962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5296" y="241638"/>
            <a:ext cx="796426" cy="100703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2296" indent="0">
              <a:buNone/>
              <a:defRPr sz="400" b="1"/>
            </a:lvl2pPr>
            <a:lvl3pPr marL="164592" indent="0">
              <a:buNone/>
              <a:defRPr sz="300" b="1"/>
            </a:lvl3pPr>
            <a:lvl4pPr marL="246888" indent="0">
              <a:buNone/>
              <a:defRPr sz="300" b="1"/>
            </a:lvl4pPr>
            <a:lvl5pPr marL="329184" indent="0">
              <a:buNone/>
              <a:defRPr sz="300" b="1"/>
            </a:lvl5pPr>
            <a:lvl6pPr marL="411480" indent="0">
              <a:buNone/>
              <a:defRPr sz="300" b="1"/>
            </a:lvl6pPr>
            <a:lvl7pPr marL="493776" indent="0">
              <a:buNone/>
              <a:defRPr sz="300" b="1"/>
            </a:lvl7pPr>
            <a:lvl8pPr marL="576072" indent="0">
              <a:buNone/>
              <a:defRPr sz="300" b="1"/>
            </a:lvl8pPr>
            <a:lvl9pPr marL="658368" indent="0">
              <a:buNone/>
              <a:defRPr sz="3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5296" y="342341"/>
            <a:ext cx="796426" cy="621962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72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64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0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91" y="42980"/>
            <a:ext cx="592784" cy="18291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459" y="42980"/>
            <a:ext cx="1007264" cy="92132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91" y="225895"/>
            <a:ext cx="592784" cy="738408"/>
          </a:xfrm>
        </p:spPr>
        <p:txBody>
          <a:bodyPr/>
          <a:lstStyle>
            <a:lvl1pPr marL="0" indent="0">
              <a:buNone/>
              <a:defRPr sz="300"/>
            </a:lvl1pPr>
            <a:lvl2pPr marL="82296" indent="0">
              <a:buNone/>
              <a:defRPr sz="200"/>
            </a:lvl2pPr>
            <a:lvl3pPr marL="164592" indent="0">
              <a:buNone/>
              <a:defRPr sz="200"/>
            </a:lvl3pPr>
            <a:lvl4pPr marL="246888" indent="0">
              <a:buNone/>
              <a:defRPr sz="200"/>
            </a:lvl4pPr>
            <a:lvl5pPr marL="329184" indent="0">
              <a:buNone/>
              <a:defRPr sz="200"/>
            </a:lvl5pPr>
            <a:lvl6pPr marL="411480" indent="0">
              <a:buNone/>
              <a:defRPr sz="200"/>
            </a:lvl6pPr>
            <a:lvl7pPr marL="493776" indent="0">
              <a:buNone/>
              <a:defRPr sz="200"/>
            </a:lvl7pPr>
            <a:lvl8pPr marL="576072" indent="0">
              <a:buNone/>
              <a:defRPr sz="200"/>
            </a:lvl8pPr>
            <a:lvl9pPr marL="658368" indent="0">
              <a:buNone/>
              <a:defRPr sz="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6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168" y="755650"/>
            <a:ext cx="1081088" cy="89209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3168" y="96455"/>
            <a:ext cx="1081088" cy="647700"/>
          </a:xfrm>
        </p:spPr>
        <p:txBody>
          <a:bodyPr/>
          <a:lstStyle>
            <a:lvl1pPr marL="0" indent="0">
              <a:buNone/>
              <a:defRPr sz="600"/>
            </a:lvl1pPr>
            <a:lvl2pPr marL="82296" indent="0">
              <a:buNone/>
              <a:defRPr sz="500"/>
            </a:lvl2pPr>
            <a:lvl3pPr marL="164592" indent="0">
              <a:buNone/>
              <a:defRPr sz="400"/>
            </a:lvl3pPr>
            <a:lvl4pPr marL="246888" indent="0">
              <a:buNone/>
              <a:defRPr sz="400"/>
            </a:lvl4pPr>
            <a:lvl5pPr marL="329184" indent="0">
              <a:buNone/>
              <a:defRPr sz="400"/>
            </a:lvl5pPr>
            <a:lvl6pPr marL="411480" indent="0">
              <a:buNone/>
              <a:defRPr sz="400"/>
            </a:lvl6pPr>
            <a:lvl7pPr marL="493776" indent="0">
              <a:buNone/>
              <a:defRPr sz="400"/>
            </a:lvl7pPr>
            <a:lvl8pPr marL="576072" indent="0">
              <a:buNone/>
              <a:defRPr sz="400"/>
            </a:lvl8pPr>
            <a:lvl9pPr marL="658368" indent="0">
              <a:buNone/>
              <a:defRPr sz="4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168" y="844859"/>
            <a:ext cx="1081088" cy="126691"/>
          </a:xfrm>
        </p:spPr>
        <p:txBody>
          <a:bodyPr/>
          <a:lstStyle>
            <a:lvl1pPr marL="0" indent="0">
              <a:buNone/>
              <a:defRPr sz="300"/>
            </a:lvl1pPr>
            <a:lvl2pPr marL="82296" indent="0">
              <a:buNone/>
              <a:defRPr sz="200"/>
            </a:lvl2pPr>
            <a:lvl3pPr marL="164592" indent="0">
              <a:buNone/>
              <a:defRPr sz="200"/>
            </a:lvl3pPr>
            <a:lvl4pPr marL="246888" indent="0">
              <a:buNone/>
              <a:defRPr sz="200"/>
            </a:lvl4pPr>
            <a:lvl5pPr marL="329184" indent="0">
              <a:buNone/>
              <a:defRPr sz="200"/>
            </a:lvl5pPr>
            <a:lvl6pPr marL="411480" indent="0">
              <a:buNone/>
              <a:defRPr sz="200"/>
            </a:lvl6pPr>
            <a:lvl7pPr marL="493776" indent="0">
              <a:buNone/>
              <a:defRPr sz="200"/>
            </a:lvl7pPr>
            <a:lvl8pPr marL="576072" indent="0">
              <a:buNone/>
              <a:defRPr sz="200"/>
            </a:lvl8pPr>
            <a:lvl9pPr marL="658368" indent="0">
              <a:buNone/>
              <a:defRPr sz="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3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91" y="43230"/>
            <a:ext cx="1621632" cy="179917"/>
          </a:xfrm>
          <a:prstGeom prst="rect">
            <a:avLst/>
          </a:prstGeom>
        </p:spPr>
        <p:txBody>
          <a:bodyPr vert="horz" lIns="16459" tIns="8230" rIns="16459" bIns="823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91" y="251883"/>
            <a:ext cx="1621632" cy="712420"/>
          </a:xfrm>
          <a:prstGeom prst="rect">
            <a:avLst/>
          </a:prstGeom>
        </p:spPr>
        <p:txBody>
          <a:bodyPr vert="horz" lIns="16459" tIns="8230" rIns="16459" bIns="823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91" y="1000537"/>
            <a:ext cx="420423" cy="57473"/>
          </a:xfrm>
          <a:prstGeom prst="rect">
            <a:avLst/>
          </a:prstGeom>
        </p:spPr>
        <p:txBody>
          <a:bodyPr vert="horz" lIns="16459" tIns="8230" rIns="16459" bIns="8230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1253-3E84-E84F-8AA8-E29A3E56FE2C}" type="datetimeFigureOut">
              <a:rPr kumimoji="1" lang="zh-CN" altLang="en-US" smtClean="0"/>
              <a:t>15/5/3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620" y="1000537"/>
            <a:ext cx="570574" cy="57473"/>
          </a:xfrm>
          <a:prstGeom prst="rect">
            <a:avLst/>
          </a:prstGeom>
        </p:spPr>
        <p:txBody>
          <a:bodyPr vert="horz" lIns="16459" tIns="8230" rIns="16459" bIns="8230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299" y="1000537"/>
            <a:ext cx="420423" cy="57473"/>
          </a:xfrm>
          <a:prstGeom prst="rect">
            <a:avLst/>
          </a:prstGeom>
        </p:spPr>
        <p:txBody>
          <a:bodyPr vert="horz" lIns="16459" tIns="8230" rIns="16459" bIns="8230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3ED8-08D8-544D-B087-C2AFB7F1C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" indent="-61722" algn="l" defTabSz="82296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" indent="-51435" algn="l" defTabSz="82296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" indent="-41148" algn="l" defTabSz="82296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indent="-41148" algn="l" defTabSz="82296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" indent="-41148" algn="l" defTabSz="82296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" indent="-41148" algn="l" defTabSz="82296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" indent="-41148" algn="l" defTabSz="82296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" indent="-41148" algn="l" defTabSz="82296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" indent="-41148" algn="l" defTabSz="82296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" algn="l" defTabSz="82296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快照 2015-05-03 上午9.36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262466"/>
            <a:ext cx="146493" cy="524932"/>
          </a:xfrm>
          <a:prstGeom prst="rect">
            <a:avLst/>
          </a:prstGeom>
        </p:spPr>
      </p:pic>
      <p:pic>
        <p:nvPicPr>
          <p:cNvPr id="9" name="图片 8" descr="屏幕快照 2015-05-03 上午9.36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54" y="0"/>
            <a:ext cx="201428" cy="524932"/>
          </a:xfrm>
          <a:prstGeom prst="rect">
            <a:avLst/>
          </a:prstGeom>
        </p:spPr>
      </p:pic>
      <p:pic>
        <p:nvPicPr>
          <p:cNvPr id="10" name="图片 9" descr="屏幕快照 2015-05-03 上午9.36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71" y="552450"/>
            <a:ext cx="150586" cy="527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041" y="796921"/>
            <a:ext cx="61555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dirty="0" smtClean="0"/>
              <a:t>A: a template curve</a:t>
            </a:r>
            <a:endParaRPr kumimoji="1" lang="zh-CN" altLang="en-US" sz="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61921" y="41932"/>
            <a:ext cx="51296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dirty="0" smtClean="0"/>
              <a:t>B: a zigzag curve</a:t>
            </a:r>
            <a:endParaRPr kumimoji="1" lang="zh-CN" altLang="en-US" sz="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37556" y="917573"/>
            <a:ext cx="56425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dirty="0" smtClean="0"/>
              <a:t>C: a smooth curve</a:t>
            </a:r>
            <a:endParaRPr kumimoji="1" lang="zh-CN" altLang="en-US" sz="600" dirty="0"/>
          </a:p>
        </p:txBody>
      </p:sp>
      <p:cxnSp>
        <p:nvCxnSpPr>
          <p:cNvPr id="15" name="直线箭头连接符 14"/>
          <p:cNvCxnSpPr>
            <a:stCxn id="8" idx="3"/>
            <a:endCxn id="9" idx="1"/>
          </p:cNvCxnSpPr>
          <p:nvPr/>
        </p:nvCxnSpPr>
        <p:spPr>
          <a:xfrm flipV="1">
            <a:off x="333818" y="262466"/>
            <a:ext cx="791536" cy="262466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3"/>
            <a:endCxn id="10" idx="1"/>
          </p:cNvCxnSpPr>
          <p:nvPr/>
        </p:nvCxnSpPr>
        <p:spPr>
          <a:xfrm>
            <a:off x="333818" y="524932"/>
            <a:ext cx="807453" cy="291043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3396" y="216299"/>
            <a:ext cx="63493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dirty="0" smtClean="0"/>
              <a:t>Distance(A,B)=1.774</a:t>
            </a:r>
            <a:endParaRPr kumimoji="1" lang="zh-CN" altLang="en-US" sz="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56312" y="524932"/>
            <a:ext cx="63411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dirty="0" smtClean="0"/>
              <a:t>Distance(A,C)=6.226</a:t>
            </a:r>
            <a:endParaRPr kumimoji="1"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3736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 董</dc:creator>
  <cp:lastModifiedBy>政 董</cp:lastModifiedBy>
  <cp:revision>2</cp:revision>
  <dcterms:created xsi:type="dcterms:W3CDTF">2015-05-03T01:31:32Z</dcterms:created>
  <dcterms:modified xsi:type="dcterms:W3CDTF">2015-05-03T01:44:29Z</dcterms:modified>
</cp:coreProperties>
</file>