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02038" cy="2157413"/>
  <p:notesSz cx="6858000" cy="9144000"/>
  <p:defaultTextStyle>
    <a:defPPr>
      <a:defRPr lang="zh-CN"/>
    </a:defPPr>
    <a:lvl1pPr marL="0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4546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9093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93639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8185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22731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87278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51824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16370" algn="l" defTabSz="164546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95" d="100"/>
          <a:sy n="295" d="100"/>
        </p:scale>
        <p:origin x="-1424" y="-632"/>
      </p:cViewPr>
      <p:guideLst>
        <p:guide orient="horz" pos="680"/>
        <p:guide pos="11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153" y="670197"/>
            <a:ext cx="3061732" cy="46244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0306" y="1222534"/>
            <a:ext cx="2521427" cy="5513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56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67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1477" y="86397"/>
            <a:ext cx="810459" cy="1840793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80102" y="86397"/>
            <a:ext cx="2371342" cy="1840793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8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536" y="1386338"/>
            <a:ext cx="3061732" cy="428486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4536" y="914404"/>
            <a:ext cx="3061732" cy="47193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454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909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9363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818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227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872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518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1637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55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0102" y="503396"/>
            <a:ext cx="1590900" cy="1423793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1036" y="503396"/>
            <a:ext cx="1590900" cy="1423793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6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102" y="482921"/>
            <a:ext cx="1591526" cy="201259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4546" indent="0">
              <a:buNone/>
              <a:defRPr sz="700" b="1"/>
            </a:lvl2pPr>
            <a:lvl3pPr marL="329093" indent="0">
              <a:buNone/>
              <a:defRPr sz="600" b="1"/>
            </a:lvl3pPr>
            <a:lvl4pPr marL="493639" indent="0">
              <a:buNone/>
              <a:defRPr sz="600" b="1"/>
            </a:lvl4pPr>
            <a:lvl5pPr marL="658185" indent="0">
              <a:buNone/>
              <a:defRPr sz="600" b="1"/>
            </a:lvl5pPr>
            <a:lvl6pPr marL="822731" indent="0">
              <a:buNone/>
              <a:defRPr sz="600" b="1"/>
            </a:lvl6pPr>
            <a:lvl7pPr marL="987278" indent="0">
              <a:buNone/>
              <a:defRPr sz="600" b="1"/>
            </a:lvl7pPr>
            <a:lvl8pPr marL="1151824" indent="0">
              <a:buNone/>
              <a:defRPr sz="600" b="1"/>
            </a:lvl8pPr>
            <a:lvl9pPr marL="1316370" indent="0">
              <a:buNone/>
              <a:defRPr sz="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0102" y="684179"/>
            <a:ext cx="1591526" cy="124301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9785" y="482921"/>
            <a:ext cx="1592151" cy="201259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4546" indent="0">
              <a:buNone/>
              <a:defRPr sz="700" b="1"/>
            </a:lvl2pPr>
            <a:lvl3pPr marL="329093" indent="0">
              <a:buNone/>
              <a:defRPr sz="600" b="1"/>
            </a:lvl3pPr>
            <a:lvl4pPr marL="493639" indent="0">
              <a:buNone/>
              <a:defRPr sz="600" b="1"/>
            </a:lvl4pPr>
            <a:lvl5pPr marL="658185" indent="0">
              <a:buNone/>
              <a:defRPr sz="600" b="1"/>
            </a:lvl5pPr>
            <a:lvl6pPr marL="822731" indent="0">
              <a:buNone/>
              <a:defRPr sz="600" b="1"/>
            </a:lvl6pPr>
            <a:lvl7pPr marL="987278" indent="0">
              <a:buNone/>
              <a:defRPr sz="600" b="1"/>
            </a:lvl7pPr>
            <a:lvl8pPr marL="1151824" indent="0">
              <a:buNone/>
              <a:defRPr sz="600" b="1"/>
            </a:lvl8pPr>
            <a:lvl9pPr marL="1316370" indent="0">
              <a:buNone/>
              <a:defRPr sz="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9785" y="684179"/>
            <a:ext cx="1592151" cy="124301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1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0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7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02" y="85897"/>
            <a:ext cx="1185046" cy="36556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8297" y="85897"/>
            <a:ext cx="2013639" cy="18412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102" y="451459"/>
            <a:ext cx="1185046" cy="1475731"/>
          </a:xfrm>
        </p:spPr>
        <p:txBody>
          <a:bodyPr/>
          <a:lstStyle>
            <a:lvl1pPr marL="0" indent="0">
              <a:buNone/>
              <a:defRPr sz="500"/>
            </a:lvl1pPr>
            <a:lvl2pPr marL="164546" indent="0">
              <a:buNone/>
              <a:defRPr sz="400"/>
            </a:lvl2pPr>
            <a:lvl3pPr marL="329093" indent="0">
              <a:buNone/>
              <a:defRPr sz="400"/>
            </a:lvl3pPr>
            <a:lvl4pPr marL="493639" indent="0">
              <a:buNone/>
              <a:defRPr sz="300"/>
            </a:lvl4pPr>
            <a:lvl5pPr marL="658185" indent="0">
              <a:buNone/>
              <a:defRPr sz="300"/>
            </a:lvl5pPr>
            <a:lvl6pPr marL="822731" indent="0">
              <a:buNone/>
              <a:defRPr sz="300"/>
            </a:lvl6pPr>
            <a:lvl7pPr marL="987278" indent="0">
              <a:buNone/>
              <a:defRPr sz="300"/>
            </a:lvl7pPr>
            <a:lvl8pPr marL="1151824" indent="0">
              <a:buNone/>
              <a:defRPr sz="300"/>
            </a:lvl8pPr>
            <a:lvl9pPr marL="1316370" indent="0">
              <a:buNone/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00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025" y="1510189"/>
            <a:ext cx="2161223" cy="1782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6025" y="192769"/>
            <a:ext cx="2161223" cy="1294448"/>
          </a:xfrm>
        </p:spPr>
        <p:txBody>
          <a:bodyPr/>
          <a:lstStyle>
            <a:lvl1pPr marL="0" indent="0">
              <a:buNone/>
              <a:defRPr sz="1200"/>
            </a:lvl1pPr>
            <a:lvl2pPr marL="164546" indent="0">
              <a:buNone/>
              <a:defRPr sz="1000"/>
            </a:lvl2pPr>
            <a:lvl3pPr marL="329093" indent="0">
              <a:buNone/>
              <a:defRPr sz="900"/>
            </a:lvl3pPr>
            <a:lvl4pPr marL="493639" indent="0">
              <a:buNone/>
              <a:defRPr sz="700"/>
            </a:lvl4pPr>
            <a:lvl5pPr marL="658185" indent="0">
              <a:buNone/>
              <a:defRPr sz="700"/>
            </a:lvl5pPr>
            <a:lvl6pPr marL="822731" indent="0">
              <a:buNone/>
              <a:defRPr sz="700"/>
            </a:lvl6pPr>
            <a:lvl7pPr marL="987278" indent="0">
              <a:buNone/>
              <a:defRPr sz="700"/>
            </a:lvl7pPr>
            <a:lvl8pPr marL="1151824" indent="0">
              <a:buNone/>
              <a:defRPr sz="700"/>
            </a:lvl8pPr>
            <a:lvl9pPr marL="1316370" indent="0">
              <a:buNone/>
              <a:defRPr sz="7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6025" y="1688476"/>
            <a:ext cx="2161223" cy="253196"/>
          </a:xfrm>
        </p:spPr>
        <p:txBody>
          <a:bodyPr/>
          <a:lstStyle>
            <a:lvl1pPr marL="0" indent="0">
              <a:buNone/>
              <a:defRPr sz="500"/>
            </a:lvl1pPr>
            <a:lvl2pPr marL="164546" indent="0">
              <a:buNone/>
              <a:defRPr sz="400"/>
            </a:lvl2pPr>
            <a:lvl3pPr marL="329093" indent="0">
              <a:buNone/>
              <a:defRPr sz="400"/>
            </a:lvl3pPr>
            <a:lvl4pPr marL="493639" indent="0">
              <a:buNone/>
              <a:defRPr sz="300"/>
            </a:lvl4pPr>
            <a:lvl5pPr marL="658185" indent="0">
              <a:buNone/>
              <a:defRPr sz="300"/>
            </a:lvl5pPr>
            <a:lvl6pPr marL="822731" indent="0">
              <a:buNone/>
              <a:defRPr sz="300"/>
            </a:lvl6pPr>
            <a:lvl7pPr marL="987278" indent="0">
              <a:buNone/>
              <a:defRPr sz="300"/>
            </a:lvl7pPr>
            <a:lvl8pPr marL="1151824" indent="0">
              <a:buNone/>
              <a:defRPr sz="300"/>
            </a:lvl8pPr>
            <a:lvl9pPr marL="1316370" indent="0">
              <a:buNone/>
              <a:defRPr sz="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0102" y="86396"/>
            <a:ext cx="3241834" cy="359569"/>
          </a:xfrm>
          <a:prstGeom prst="rect">
            <a:avLst/>
          </a:prstGeom>
        </p:spPr>
        <p:txBody>
          <a:bodyPr vert="horz" lIns="32909" tIns="16455" rIns="32909" bIns="16455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0102" y="503396"/>
            <a:ext cx="3241834" cy="1423793"/>
          </a:xfrm>
          <a:prstGeom prst="rect">
            <a:avLst/>
          </a:prstGeom>
        </p:spPr>
        <p:txBody>
          <a:bodyPr vert="horz" lIns="32909" tIns="16455" rIns="32909" bIns="16455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80102" y="1999603"/>
            <a:ext cx="840476" cy="114862"/>
          </a:xfrm>
          <a:prstGeom prst="rect">
            <a:avLst/>
          </a:prstGeom>
        </p:spPr>
        <p:txBody>
          <a:bodyPr vert="horz" lIns="32909" tIns="16455" rIns="32909" bIns="1645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E979-BFE5-9C48-B989-1A241B353CF1}" type="datetimeFigureOut">
              <a:rPr kumimoji="1" lang="zh-CN" altLang="en-US" smtClean="0"/>
              <a:t>15/5/4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30697" y="1999603"/>
            <a:ext cx="1140645" cy="114862"/>
          </a:xfrm>
          <a:prstGeom prst="rect">
            <a:avLst/>
          </a:prstGeom>
        </p:spPr>
        <p:txBody>
          <a:bodyPr vert="horz" lIns="32909" tIns="16455" rIns="32909" bIns="1645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81460" y="1999603"/>
            <a:ext cx="840476" cy="114862"/>
          </a:xfrm>
          <a:prstGeom prst="rect">
            <a:avLst/>
          </a:prstGeom>
        </p:spPr>
        <p:txBody>
          <a:bodyPr vert="horz" lIns="32909" tIns="16455" rIns="32909" bIns="1645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B017-B1F9-6244-A462-268B2C8AA6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09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4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10" indent="-123410" algn="l" defTabSz="164546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7388" indent="-102841" algn="l" defTabSz="164546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11366" indent="-82273" algn="l" defTabSz="16454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12" indent="-82273" algn="l" defTabSz="164546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0458" indent="-82273" algn="l" defTabSz="164546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005" indent="-82273" algn="l" defTabSz="164546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551" indent="-82273" algn="l" defTabSz="164546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097" indent="-82273" algn="l" defTabSz="164546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643" indent="-82273" algn="l" defTabSz="164546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46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9093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39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8185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22731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87278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824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370" algn="l" defTabSz="164546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8645" y="0"/>
            <a:ext cx="3377865" cy="2146875"/>
            <a:chOff x="2255024" y="1050154"/>
            <a:chExt cx="3978559" cy="3077225"/>
          </a:xfrm>
        </p:grpSpPr>
        <p:cxnSp>
          <p:nvCxnSpPr>
            <p:cNvPr id="14" name="直线箭头连接符 13"/>
            <p:cNvCxnSpPr/>
            <p:nvPr/>
          </p:nvCxnSpPr>
          <p:spPr>
            <a:xfrm flipH="1">
              <a:off x="2719917" y="1545167"/>
              <a:ext cx="2973916" cy="22542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图片 19" descr="giraffe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3951" y="1235740"/>
              <a:ext cx="1337621" cy="1377463"/>
            </a:xfrm>
            <a:prstGeom prst="rect">
              <a:avLst/>
            </a:prstGeom>
          </p:spPr>
        </p:pic>
        <p:sp>
          <p:nvSpPr>
            <p:cNvPr id="4" name="平行四边形 3"/>
            <p:cNvSpPr/>
            <p:nvPr/>
          </p:nvSpPr>
          <p:spPr>
            <a:xfrm rot="16200000">
              <a:off x="3229732" y="1519656"/>
              <a:ext cx="2243667" cy="2104187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8" name="直线箭头连接符 7"/>
            <p:cNvCxnSpPr/>
            <p:nvPr/>
          </p:nvCxnSpPr>
          <p:spPr>
            <a:xfrm>
              <a:off x="2476500" y="2108729"/>
              <a:ext cx="3757083" cy="9392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 flipV="1">
              <a:off x="4339166" y="1050154"/>
              <a:ext cx="0" cy="30772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147483" y="3412068"/>
              <a:ext cx="78317" cy="7831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55024" y="2942015"/>
              <a:ext cx="929784" cy="47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E(0,0,e</a:t>
              </a:r>
              <a:r>
                <a:rPr kumimoji="1" lang="en-US" altLang="zh-CN" sz="1400" baseline="-25000" dirty="0" smtClean="0"/>
                <a:t>z</a:t>
              </a:r>
              <a:r>
                <a:rPr kumimoji="1" lang="en-US" altLang="zh-CN" sz="1400" dirty="0" smtClean="0"/>
                <a:t>)</a:t>
              </a:r>
              <a:endParaRPr kumimoji="1"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27201" y="3591105"/>
              <a:ext cx="301037" cy="47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z</a:t>
              </a:r>
              <a:endParaRPr kumimoji="1"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871553" y="3121053"/>
              <a:ext cx="309092" cy="47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x</a:t>
              </a:r>
              <a:endParaRPr kumimoji="1"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44421" y="1080584"/>
              <a:ext cx="313222" cy="47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y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094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 董</dc:creator>
  <cp:lastModifiedBy>政 董</cp:lastModifiedBy>
  <cp:revision>2</cp:revision>
  <dcterms:created xsi:type="dcterms:W3CDTF">2015-05-04T06:46:19Z</dcterms:created>
  <dcterms:modified xsi:type="dcterms:W3CDTF">2015-05-04T06:58:07Z</dcterms:modified>
</cp:coreProperties>
</file>