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79725" cy="936625"/>
  <p:notesSz cx="6858000" cy="9144000"/>
  <p:defaultTextStyle>
    <a:defPPr>
      <a:defRPr lang="zh-CN"/>
    </a:defPPr>
    <a:lvl1pPr marL="0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1pPr>
    <a:lvl2pPr marL="372801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2pPr>
    <a:lvl3pPr marL="745602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3pPr>
    <a:lvl4pPr marL="1118403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4pPr>
    <a:lvl5pPr marL="1491204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5pPr>
    <a:lvl6pPr marL="1864004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6pPr>
    <a:lvl7pPr marL="2236805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7pPr>
    <a:lvl8pPr marL="2609606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8pPr>
    <a:lvl9pPr marL="2982407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4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153286"/>
            <a:ext cx="2159794" cy="326084"/>
          </a:xfrm>
        </p:spPr>
        <p:txBody>
          <a:bodyPr anchor="b"/>
          <a:lstStyle>
            <a:lvl1pPr algn="ctr">
              <a:defRPr sz="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491945"/>
            <a:ext cx="2159794" cy="226134"/>
          </a:xfrm>
        </p:spPr>
        <p:txBody>
          <a:bodyPr/>
          <a:lstStyle>
            <a:lvl1pPr marL="0" indent="0" algn="ctr">
              <a:buNone/>
              <a:defRPr sz="328"/>
            </a:lvl1pPr>
            <a:lvl2pPr marL="62454" indent="0" algn="ctr">
              <a:buNone/>
              <a:defRPr sz="273"/>
            </a:lvl2pPr>
            <a:lvl3pPr marL="124907" indent="0" algn="ctr">
              <a:buNone/>
              <a:defRPr sz="246"/>
            </a:lvl3pPr>
            <a:lvl4pPr marL="187361" indent="0" algn="ctr">
              <a:buNone/>
              <a:defRPr sz="219"/>
            </a:lvl4pPr>
            <a:lvl5pPr marL="249814" indent="0" algn="ctr">
              <a:buNone/>
              <a:defRPr sz="219"/>
            </a:lvl5pPr>
            <a:lvl6pPr marL="312268" indent="0" algn="ctr">
              <a:buNone/>
              <a:defRPr sz="219"/>
            </a:lvl6pPr>
            <a:lvl7pPr marL="374721" indent="0" algn="ctr">
              <a:buNone/>
              <a:defRPr sz="219"/>
            </a:lvl7pPr>
            <a:lvl8pPr marL="437175" indent="0" algn="ctr">
              <a:buNone/>
              <a:defRPr sz="219"/>
            </a:lvl8pPr>
            <a:lvl9pPr marL="499628" indent="0" algn="ctr">
              <a:buNone/>
              <a:defRPr sz="21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49867"/>
            <a:ext cx="620941" cy="7937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49867"/>
            <a:ext cx="1826826" cy="7937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2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33506"/>
            <a:ext cx="2483763" cy="389610"/>
          </a:xfrm>
        </p:spPr>
        <p:txBody>
          <a:bodyPr anchor="b"/>
          <a:lstStyle>
            <a:lvl1pPr>
              <a:defRPr sz="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626802"/>
            <a:ext cx="2483763" cy="204887"/>
          </a:xfrm>
        </p:spPr>
        <p:txBody>
          <a:bodyPr/>
          <a:lstStyle>
            <a:lvl1pPr marL="0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1pPr>
            <a:lvl2pPr marL="62454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2pPr>
            <a:lvl3pPr marL="124907" indent="0">
              <a:buNone/>
              <a:defRPr sz="246">
                <a:solidFill>
                  <a:schemeClr val="tx1">
                    <a:tint val="75000"/>
                  </a:schemeClr>
                </a:solidFill>
              </a:defRPr>
            </a:lvl3pPr>
            <a:lvl4pPr marL="187361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4pPr>
            <a:lvl5pPr marL="249814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5pPr>
            <a:lvl6pPr marL="312268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6pPr>
            <a:lvl7pPr marL="374721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7pPr>
            <a:lvl8pPr marL="437175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8pPr>
            <a:lvl9pPr marL="499628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7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49333"/>
            <a:ext cx="1223883" cy="59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49333"/>
            <a:ext cx="1223883" cy="59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49866"/>
            <a:ext cx="2483763" cy="181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229603"/>
            <a:ext cx="1218259" cy="112525"/>
          </a:xfrm>
        </p:spPr>
        <p:txBody>
          <a:bodyPr anchor="b"/>
          <a:lstStyle>
            <a:lvl1pPr marL="0" indent="0">
              <a:buNone/>
              <a:defRPr sz="328" b="1"/>
            </a:lvl1pPr>
            <a:lvl2pPr marL="62454" indent="0">
              <a:buNone/>
              <a:defRPr sz="273" b="1"/>
            </a:lvl2pPr>
            <a:lvl3pPr marL="124907" indent="0">
              <a:buNone/>
              <a:defRPr sz="246" b="1"/>
            </a:lvl3pPr>
            <a:lvl4pPr marL="187361" indent="0">
              <a:buNone/>
              <a:defRPr sz="219" b="1"/>
            </a:lvl4pPr>
            <a:lvl5pPr marL="249814" indent="0">
              <a:buNone/>
              <a:defRPr sz="219" b="1"/>
            </a:lvl5pPr>
            <a:lvl6pPr marL="312268" indent="0">
              <a:buNone/>
              <a:defRPr sz="219" b="1"/>
            </a:lvl6pPr>
            <a:lvl7pPr marL="374721" indent="0">
              <a:buNone/>
              <a:defRPr sz="219" b="1"/>
            </a:lvl7pPr>
            <a:lvl8pPr marL="437175" indent="0">
              <a:buNone/>
              <a:defRPr sz="219" b="1"/>
            </a:lvl8pPr>
            <a:lvl9pPr marL="499628" indent="0">
              <a:buNone/>
              <a:defRPr sz="21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342128"/>
            <a:ext cx="1218259" cy="5032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29603"/>
            <a:ext cx="1224258" cy="112525"/>
          </a:xfrm>
        </p:spPr>
        <p:txBody>
          <a:bodyPr anchor="b"/>
          <a:lstStyle>
            <a:lvl1pPr marL="0" indent="0">
              <a:buNone/>
              <a:defRPr sz="328" b="1"/>
            </a:lvl1pPr>
            <a:lvl2pPr marL="62454" indent="0">
              <a:buNone/>
              <a:defRPr sz="273" b="1"/>
            </a:lvl2pPr>
            <a:lvl3pPr marL="124907" indent="0">
              <a:buNone/>
              <a:defRPr sz="246" b="1"/>
            </a:lvl3pPr>
            <a:lvl4pPr marL="187361" indent="0">
              <a:buNone/>
              <a:defRPr sz="219" b="1"/>
            </a:lvl4pPr>
            <a:lvl5pPr marL="249814" indent="0">
              <a:buNone/>
              <a:defRPr sz="219" b="1"/>
            </a:lvl5pPr>
            <a:lvl6pPr marL="312268" indent="0">
              <a:buNone/>
              <a:defRPr sz="219" b="1"/>
            </a:lvl6pPr>
            <a:lvl7pPr marL="374721" indent="0">
              <a:buNone/>
              <a:defRPr sz="219" b="1"/>
            </a:lvl7pPr>
            <a:lvl8pPr marL="437175" indent="0">
              <a:buNone/>
              <a:defRPr sz="219" b="1"/>
            </a:lvl8pPr>
            <a:lvl9pPr marL="499628" indent="0">
              <a:buNone/>
              <a:defRPr sz="21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42128"/>
            <a:ext cx="1224258" cy="5032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2442"/>
            <a:ext cx="928786" cy="218546"/>
          </a:xfrm>
        </p:spPr>
        <p:txBody>
          <a:bodyPr anchor="b"/>
          <a:lstStyle>
            <a:lvl1pPr>
              <a:defRPr sz="4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34857"/>
            <a:ext cx="1457861" cy="665611"/>
          </a:xfrm>
        </p:spPr>
        <p:txBody>
          <a:bodyPr/>
          <a:lstStyle>
            <a:lvl1pPr>
              <a:defRPr sz="437"/>
            </a:lvl1pPr>
            <a:lvl2pPr>
              <a:defRPr sz="382"/>
            </a:lvl2pPr>
            <a:lvl3pPr>
              <a:defRPr sz="328"/>
            </a:lvl3pPr>
            <a:lvl4pPr>
              <a:defRPr sz="273"/>
            </a:lvl4pPr>
            <a:lvl5pPr>
              <a:defRPr sz="273"/>
            </a:lvl5pPr>
            <a:lvl6pPr>
              <a:defRPr sz="273"/>
            </a:lvl6pPr>
            <a:lvl7pPr>
              <a:defRPr sz="273"/>
            </a:lvl7pPr>
            <a:lvl8pPr>
              <a:defRPr sz="273"/>
            </a:lvl8pPr>
            <a:lvl9pPr>
              <a:defRPr sz="27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80988"/>
            <a:ext cx="928786" cy="520564"/>
          </a:xfrm>
        </p:spPr>
        <p:txBody>
          <a:bodyPr/>
          <a:lstStyle>
            <a:lvl1pPr marL="0" indent="0">
              <a:buNone/>
              <a:defRPr sz="219"/>
            </a:lvl1pPr>
            <a:lvl2pPr marL="62454" indent="0">
              <a:buNone/>
              <a:defRPr sz="191"/>
            </a:lvl2pPr>
            <a:lvl3pPr marL="124907" indent="0">
              <a:buNone/>
              <a:defRPr sz="164"/>
            </a:lvl3pPr>
            <a:lvl4pPr marL="187361" indent="0">
              <a:buNone/>
              <a:defRPr sz="137"/>
            </a:lvl4pPr>
            <a:lvl5pPr marL="249814" indent="0">
              <a:buNone/>
              <a:defRPr sz="137"/>
            </a:lvl5pPr>
            <a:lvl6pPr marL="312268" indent="0">
              <a:buNone/>
              <a:defRPr sz="137"/>
            </a:lvl6pPr>
            <a:lvl7pPr marL="374721" indent="0">
              <a:buNone/>
              <a:defRPr sz="137"/>
            </a:lvl7pPr>
            <a:lvl8pPr marL="437175" indent="0">
              <a:buNone/>
              <a:defRPr sz="137"/>
            </a:lvl8pPr>
            <a:lvl9pPr marL="499628" indent="0">
              <a:buNone/>
              <a:defRPr sz="13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9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2442"/>
            <a:ext cx="928786" cy="218546"/>
          </a:xfrm>
        </p:spPr>
        <p:txBody>
          <a:bodyPr anchor="b"/>
          <a:lstStyle>
            <a:lvl1pPr>
              <a:defRPr sz="4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34857"/>
            <a:ext cx="1457861" cy="665611"/>
          </a:xfrm>
        </p:spPr>
        <p:txBody>
          <a:bodyPr anchor="t"/>
          <a:lstStyle>
            <a:lvl1pPr marL="0" indent="0">
              <a:buNone/>
              <a:defRPr sz="437"/>
            </a:lvl1pPr>
            <a:lvl2pPr marL="62454" indent="0">
              <a:buNone/>
              <a:defRPr sz="382"/>
            </a:lvl2pPr>
            <a:lvl3pPr marL="124907" indent="0">
              <a:buNone/>
              <a:defRPr sz="328"/>
            </a:lvl3pPr>
            <a:lvl4pPr marL="187361" indent="0">
              <a:buNone/>
              <a:defRPr sz="273"/>
            </a:lvl4pPr>
            <a:lvl5pPr marL="249814" indent="0">
              <a:buNone/>
              <a:defRPr sz="273"/>
            </a:lvl5pPr>
            <a:lvl6pPr marL="312268" indent="0">
              <a:buNone/>
              <a:defRPr sz="273"/>
            </a:lvl6pPr>
            <a:lvl7pPr marL="374721" indent="0">
              <a:buNone/>
              <a:defRPr sz="273"/>
            </a:lvl7pPr>
            <a:lvl8pPr marL="437175" indent="0">
              <a:buNone/>
              <a:defRPr sz="273"/>
            </a:lvl8pPr>
            <a:lvl9pPr marL="499628" indent="0">
              <a:buNone/>
              <a:defRPr sz="27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80988"/>
            <a:ext cx="928786" cy="520564"/>
          </a:xfrm>
        </p:spPr>
        <p:txBody>
          <a:bodyPr/>
          <a:lstStyle>
            <a:lvl1pPr marL="0" indent="0">
              <a:buNone/>
              <a:defRPr sz="219"/>
            </a:lvl1pPr>
            <a:lvl2pPr marL="62454" indent="0">
              <a:buNone/>
              <a:defRPr sz="191"/>
            </a:lvl2pPr>
            <a:lvl3pPr marL="124907" indent="0">
              <a:buNone/>
              <a:defRPr sz="164"/>
            </a:lvl3pPr>
            <a:lvl4pPr marL="187361" indent="0">
              <a:buNone/>
              <a:defRPr sz="137"/>
            </a:lvl4pPr>
            <a:lvl5pPr marL="249814" indent="0">
              <a:buNone/>
              <a:defRPr sz="137"/>
            </a:lvl5pPr>
            <a:lvl6pPr marL="312268" indent="0">
              <a:buNone/>
              <a:defRPr sz="137"/>
            </a:lvl6pPr>
            <a:lvl7pPr marL="374721" indent="0">
              <a:buNone/>
              <a:defRPr sz="137"/>
            </a:lvl7pPr>
            <a:lvl8pPr marL="437175" indent="0">
              <a:buNone/>
              <a:defRPr sz="137"/>
            </a:lvl8pPr>
            <a:lvl9pPr marL="499628" indent="0">
              <a:buNone/>
              <a:defRPr sz="13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49866"/>
            <a:ext cx="2483763" cy="18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49333"/>
            <a:ext cx="2483763" cy="59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868112"/>
            <a:ext cx="647938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868112"/>
            <a:ext cx="971907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868112"/>
            <a:ext cx="647938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4907" rtl="0" eaLnBrk="1" latinLnBrk="0" hangingPunct="1">
        <a:lnSpc>
          <a:spcPct val="90000"/>
        </a:lnSpc>
        <a:spcBef>
          <a:spcPct val="0"/>
        </a:spcBef>
        <a:buNone/>
        <a:defRPr sz="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227" indent="-31227" algn="l" defTabSz="124907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1pPr>
      <a:lvl2pPr marL="93680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328" kern="1200">
          <a:solidFill>
            <a:schemeClr val="tx1"/>
          </a:solidFill>
          <a:latin typeface="+mn-lt"/>
          <a:ea typeface="+mn-ea"/>
          <a:cs typeface="+mn-cs"/>
        </a:defRPr>
      </a:lvl2pPr>
      <a:lvl3pPr marL="156134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73" kern="1200">
          <a:solidFill>
            <a:schemeClr val="tx1"/>
          </a:solidFill>
          <a:latin typeface="+mn-lt"/>
          <a:ea typeface="+mn-ea"/>
          <a:cs typeface="+mn-cs"/>
        </a:defRPr>
      </a:lvl3pPr>
      <a:lvl4pPr marL="218587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4pPr>
      <a:lvl5pPr marL="281041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5pPr>
      <a:lvl6pPr marL="343494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6pPr>
      <a:lvl7pPr marL="405948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7pPr>
      <a:lvl8pPr marL="468401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8pPr>
      <a:lvl9pPr marL="530855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1pPr>
      <a:lvl2pPr marL="62454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2pPr>
      <a:lvl3pPr marL="124907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3pPr>
      <a:lvl4pPr marL="187361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4pPr>
      <a:lvl5pPr marL="249814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5pPr>
      <a:lvl6pPr marL="312268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6pPr>
      <a:lvl7pPr marL="374721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7pPr>
      <a:lvl8pPr marL="437175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8pPr>
      <a:lvl9pPr marL="499628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8989" y="26033"/>
            <a:ext cx="2786620" cy="874080"/>
            <a:chOff x="28989" y="26033"/>
            <a:chExt cx="2786620" cy="874080"/>
          </a:xfrm>
        </p:grpSpPr>
        <p:grpSp>
          <p:nvGrpSpPr>
            <p:cNvPr id="10" name="组合 9"/>
            <p:cNvGrpSpPr/>
            <p:nvPr/>
          </p:nvGrpSpPr>
          <p:grpSpPr>
            <a:xfrm>
              <a:off x="28989" y="26033"/>
              <a:ext cx="2355555" cy="874080"/>
              <a:chOff x="52802" y="106995"/>
              <a:chExt cx="1024112" cy="380019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26594" y="133203"/>
                <a:ext cx="380019" cy="327603"/>
              </a:xfrm>
              <a:prstGeom prst="hexagon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003" tIns="13502" rIns="27003" bIns="135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1"/>
              </a:p>
            </p:txBody>
          </p:sp>
          <p:sp>
            <p:nvSpPr>
              <p:cNvPr id="5" name="六边形 4"/>
              <p:cNvSpPr/>
              <p:nvPr/>
            </p:nvSpPr>
            <p:spPr>
              <a:xfrm rot="5400000">
                <a:off x="475062" y="133203"/>
                <a:ext cx="380019" cy="327603"/>
              </a:xfrm>
              <a:prstGeom prst="hexagon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003" tIns="13502" rIns="27003" bIns="135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1"/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132364" y="212764"/>
                <a:ext cx="168479" cy="168479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rot="20700000">
                <a:off x="580832" y="212765"/>
                <a:ext cx="168479" cy="16847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908435" y="106995"/>
                <a:ext cx="168479" cy="168479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 rot="20700000">
              <a:off x="2428091" y="355038"/>
              <a:ext cx="387518" cy="38751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6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2</cp:revision>
  <dcterms:created xsi:type="dcterms:W3CDTF">2015-05-01T00:16:40Z</dcterms:created>
  <dcterms:modified xsi:type="dcterms:W3CDTF">2015-05-01T00:22:38Z</dcterms:modified>
</cp:coreProperties>
</file>