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79725" cy="936625"/>
  <p:notesSz cx="6858000" cy="9144000"/>
  <p:defaultTextStyle>
    <a:defPPr>
      <a:defRPr lang="zh-CN"/>
    </a:defPPr>
    <a:lvl1pPr marL="0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1pPr>
    <a:lvl2pPr marL="372801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2pPr>
    <a:lvl3pPr marL="745602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3pPr>
    <a:lvl4pPr marL="1118403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4pPr>
    <a:lvl5pPr marL="1491204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5pPr>
    <a:lvl6pPr marL="1864004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6pPr>
    <a:lvl7pPr marL="2236805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7pPr>
    <a:lvl8pPr marL="2609606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8pPr>
    <a:lvl9pPr marL="2982407" algn="l" defTabSz="745602" rtl="0" eaLnBrk="1" latinLnBrk="0" hangingPunct="1">
      <a:defRPr sz="14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42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53286"/>
            <a:ext cx="2159794" cy="326084"/>
          </a:xfrm>
        </p:spPr>
        <p:txBody>
          <a:bodyPr anchor="b"/>
          <a:lstStyle>
            <a:lvl1pPr algn="ctr">
              <a:defRPr sz="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491945"/>
            <a:ext cx="2159794" cy="226134"/>
          </a:xfrm>
        </p:spPr>
        <p:txBody>
          <a:bodyPr/>
          <a:lstStyle>
            <a:lvl1pPr marL="0" indent="0" algn="ctr">
              <a:buNone/>
              <a:defRPr sz="328"/>
            </a:lvl1pPr>
            <a:lvl2pPr marL="62454" indent="0" algn="ctr">
              <a:buNone/>
              <a:defRPr sz="273"/>
            </a:lvl2pPr>
            <a:lvl3pPr marL="124907" indent="0" algn="ctr">
              <a:buNone/>
              <a:defRPr sz="246"/>
            </a:lvl3pPr>
            <a:lvl4pPr marL="187361" indent="0" algn="ctr">
              <a:buNone/>
              <a:defRPr sz="219"/>
            </a:lvl4pPr>
            <a:lvl5pPr marL="249814" indent="0" algn="ctr">
              <a:buNone/>
              <a:defRPr sz="219"/>
            </a:lvl5pPr>
            <a:lvl6pPr marL="312268" indent="0" algn="ctr">
              <a:buNone/>
              <a:defRPr sz="219"/>
            </a:lvl6pPr>
            <a:lvl7pPr marL="374721" indent="0" algn="ctr">
              <a:buNone/>
              <a:defRPr sz="219"/>
            </a:lvl7pPr>
            <a:lvl8pPr marL="437175" indent="0" algn="ctr">
              <a:buNone/>
              <a:defRPr sz="219"/>
            </a:lvl8pPr>
            <a:lvl9pPr marL="499628" indent="0" algn="ctr">
              <a:buNone/>
              <a:defRPr sz="21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8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97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49867"/>
            <a:ext cx="620941" cy="79374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49867"/>
            <a:ext cx="1826826" cy="79374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4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2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33506"/>
            <a:ext cx="2483763" cy="389610"/>
          </a:xfrm>
        </p:spPr>
        <p:txBody>
          <a:bodyPr anchor="b"/>
          <a:lstStyle>
            <a:lvl1pPr>
              <a:defRPr sz="8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626802"/>
            <a:ext cx="2483763" cy="204887"/>
          </a:xfrm>
        </p:spPr>
        <p:txBody>
          <a:bodyPr/>
          <a:lstStyle>
            <a:lvl1pPr marL="0" indent="0">
              <a:buNone/>
              <a:defRPr sz="328">
                <a:solidFill>
                  <a:schemeClr val="tx1">
                    <a:tint val="75000"/>
                  </a:schemeClr>
                </a:solidFill>
              </a:defRPr>
            </a:lvl1pPr>
            <a:lvl2pPr marL="62454" indent="0">
              <a:buNone/>
              <a:defRPr sz="273">
                <a:solidFill>
                  <a:schemeClr val="tx1">
                    <a:tint val="75000"/>
                  </a:schemeClr>
                </a:solidFill>
              </a:defRPr>
            </a:lvl2pPr>
            <a:lvl3pPr marL="124907" indent="0">
              <a:buNone/>
              <a:defRPr sz="246">
                <a:solidFill>
                  <a:schemeClr val="tx1">
                    <a:tint val="75000"/>
                  </a:schemeClr>
                </a:solidFill>
              </a:defRPr>
            </a:lvl3pPr>
            <a:lvl4pPr marL="187361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4pPr>
            <a:lvl5pPr marL="249814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5pPr>
            <a:lvl6pPr marL="312268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6pPr>
            <a:lvl7pPr marL="374721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7pPr>
            <a:lvl8pPr marL="437175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8pPr>
            <a:lvl9pPr marL="499628" indent="0">
              <a:buNone/>
              <a:defRPr sz="2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7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49333"/>
            <a:ext cx="1223883" cy="59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49333"/>
            <a:ext cx="1223883" cy="594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49866"/>
            <a:ext cx="2483763" cy="1810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29603"/>
            <a:ext cx="1218259" cy="112525"/>
          </a:xfrm>
        </p:spPr>
        <p:txBody>
          <a:bodyPr anchor="b"/>
          <a:lstStyle>
            <a:lvl1pPr marL="0" indent="0">
              <a:buNone/>
              <a:defRPr sz="328" b="1"/>
            </a:lvl1pPr>
            <a:lvl2pPr marL="62454" indent="0">
              <a:buNone/>
              <a:defRPr sz="273" b="1"/>
            </a:lvl2pPr>
            <a:lvl3pPr marL="124907" indent="0">
              <a:buNone/>
              <a:defRPr sz="246" b="1"/>
            </a:lvl3pPr>
            <a:lvl4pPr marL="187361" indent="0">
              <a:buNone/>
              <a:defRPr sz="219" b="1"/>
            </a:lvl4pPr>
            <a:lvl5pPr marL="249814" indent="0">
              <a:buNone/>
              <a:defRPr sz="219" b="1"/>
            </a:lvl5pPr>
            <a:lvl6pPr marL="312268" indent="0">
              <a:buNone/>
              <a:defRPr sz="219" b="1"/>
            </a:lvl6pPr>
            <a:lvl7pPr marL="374721" indent="0">
              <a:buNone/>
              <a:defRPr sz="219" b="1"/>
            </a:lvl7pPr>
            <a:lvl8pPr marL="437175" indent="0">
              <a:buNone/>
              <a:defRPr sz="219" b="1"/>
            </a:lvl8pPr>
            <a:lvl9pPr marL="499628" indent="0">
              <a:buNone/>
              <a:defRPr sz="21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342128"/>
            <a:ext cx="1218259" cy="503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29603"/>
            <a:ext cx="1224258" cy="112525"/>
          </a:xfrm>
        </p:spPr>
        <p:txBody>
          <a:bodyPr anchor="b"/>
          <a:lstStyle>
            <a:lvl1pPr marL="0" indent="0">
              <a:buNone/>
              <a:defRPr sz="328" b="1"/>
            </a:lvl1pPr>
            <a:lvl2pPr marL="62454" indent="0">
              <a:buNone/>
              <a:defRPr sz="273" b="1"/>
            </a:lvl2pPr>
            <a:lvl3pPr marL="124907" indent="0">
              <a:buNone/>
              <a:defRPr sz="246" b="1"/>
            </a:lvl3pPr>
            <a:lvl4pPr marL="187361" indent="0">
              <a:buNone/>
              <a:defRPr sz="219" b="1"/>
            </a:lvl4pPr>
            <a:lvl5pPr marL="249814" indent="0">
              <a:buNone/>
              <a:defRPr sz="219" b="1"/>
            </a:lvl5pPr>
            <a:lvl6pPr marL="312268" indent="0">
              <a:buNone/>
              <a:defRPr sz="219" b="1"/>
            </a:lvl6pPr>
            <a:lvl7pPr marL="374721" indent="0">
              <a:buNone/>
              <a:defRPr sz="219" b="1"/>
            </a:lvl7pPr>
            <a:lvl8pPr marL="437175" indent="0">
              <a:buNone/>
              <a:defRPr sz="219" b="1"/>
            </a:lvl8pPr>
            <a:lvl9pPr marL="499628" indent="0">
              <a:buNone/>
              <a:defRPr sz="21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342128"/>
            <a:ext cx="1224258" cy="5032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4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28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67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2442"/>
            <a:ext cx="928786" cy="218546"/>
          </a:xfrm>
        </p:spPr>
        <p:txBody>
          <a:bodyPr anchor="b"/>
          <a:lstStyle>
            <a:lvl1pPr>
              <a:defRPr sz="4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34857"/>
            <a:ext cx="1457861" cy="665611"/>
          </a:xfrm>
        </p:spPr>
        <p:txBody>
          <a:bodyPr/>
          <a:lstStyle>
            <a:lvl1pPr>
              <a:defRPr sz="437"/>
            </a:lvl1pPr>
            <a:lvl2pPr>
              <a:defRPr sz="382"/>
            </a:lvl2pPr>
            <a:lvl3pPr>
              <a:defRPr sz="328"/>
            </a:lvl3pPr>
            <a:lvl4pPr>
              <a:defRPr sz="273"/>
            </a:lvl4pPr>
            <a:lvl5pPr>
              <a:defRPr sz="273"/>
            </a:lvl5pPr>
            <a:lvl6pPr>
              <a:defRPr sz="273"/>
            </a:lvl6pPr>
            <a:lvl7pPr>
              <a:defRPr sz="273"/>
            </a:lvl7pPr>
            <a:lvl8pPr>
              <a:defRPr sz="273"/>
            </a:lvl8pPr>
            <a:lvl9pPr>
              <a:defRPr sz="27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80988"/>
            <a:ext cx="928786" cy="520564"/>
          </a:xfrm>
        </p:spPr>
        <p:txBody>
          <a:bodyPr/>
          <a:lstStyle>
            <a:lvl1pPr marL="0" indent="0">
              <a:buNone/>
              <a:defRPr sz="219"/>
            </a:lvl1pPr>
            <a:lvl2pPr marL="62454" indent="0">
              <a:buNone/>
              <a:defRPr sz="191"/>
            </a:lvl2pPr>
            <a:lvl3pPr marL="124907" indent="0">
              <a:buNone/>
              <a:defRPr sz="164"/>
            </a:lvl3pPr>
            <a:lvl4pPr marL="187361" indent="0">
              <a:buNone/>
              <a:defRPr sz="137"/>
            </a:lvl4pPr>
            <a:lvl5pPr marL="249814" indent="0">
              <a:buNone/>
              <a:defRPr sz="137"/>
            </a:lvl5pPr>
            <a:lvl6pPr marL="312268" indent="0">
              <a:buNone/>
              <a:defRPr sz="137"/>
            </a:lvl6pPr>
            <a:lvl7pPr marL="374721" indent="0">
              <a:buNone/>
              <a:defRPr sz="137"/>
            </a:lvl7pPr>
            <a:lvl8pPr marL="437175" indent="0">
              <a:buNone/>
              <a:defRPr sz="137"/>
            </a:lvl8pPr>
            <a:lvl9pPr marL="499628" indent="0">
              <a:buNone/>
              <a:defRPr sz="1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9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62442"/>
            <a:ext cx="928786" cy="218546"/>
          </a:xfrm>
        </p:spPr>
        <p:txBody>
          <a:bodyPr anchor="b"/>
          <a:lstStyle>
            <a:lvl1pPr>
              <a:defRPr sz="43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34857"/>
            <a:ext cx="1457861" cy="665611"/>
          </a:xfrm>
        </p:spPr>
        <p:txBody>
          <a:bodyPr anchor="t"/>
          <a:lstStyle>
            <a:lvl1pPr marL="0" indent="0">
              <a:buNone/>
              <a:defRPr sz="437"/>
            </a:lvl1pPr>
            <a:lvl2pPr marL="62454" indent="0">
              <a:buNone/>
              <a:defRPr sz="382"/>
            </a:lvl2pPr>
            <a:lvl3pPr marL="124907" indent="0">
              <a:buNone/>
              <a:defRPr sz="328"/>
            </a:lvl3pPr>
            <a:lvl4pPr marL="187361" indent="0">
              <a:buNone/>
              <a:defRPr sz="273"/>
            </a:lvl4pPr>
            <a:lvl5pPr marL="249814" indent="0">
              <a:buNone/>
              <a:defRPr sz="273"/>
            </a:lvl5pPr>
            <a:lvl6pPr marL="312268" indent="0">
              <a:buNone/>
              <a:defRPr sz="273"/>
            </a:lvl6pPr>
            <a:lvl7pPr marL="374721" indent="0">
              <a:buNone/>
              <a:defRPr sz="273"/>
            </a:lvl7pPr>
            <a:lvl8pPr marL="437175" indent="0">
              <a:buNone/>
              <a:defRPr sz="273"/>
            </a:lvl8pPr>
            <a:lvl9pPr marL="499628" indent="0">
              <a:buNone/>
              <a:defRPr sz="273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280988"/>
            <a:ext cx="928786" cy="520564"/>
          </a:xfrm>
        </p:spPr>
        <p:txBody>
          <a:bodyPr/>
          <a:lstStyle>
            <a:lvl1pPr marL="0" indent="0">
              <a:buNone/>
              <a:defRPr sz="219"/>
            </a:lvl1pPr>
            <a:lvl2pPr marL="62454" indent="0">
              <a:buNone/>
              <a:defRPr sz="191"/>
            </a:lvl2pPr>
            <a:lvl3pPr marL="124907" indent="0">
              <a:buNone/>
              <a:defRPr sz="164"/>
            </a:lvl3pPr>
            <a:lvl4pPr marL="187361" indent="0">
              <a:buNone/>
              <a:defRPr sz="137"/>
            </a:lvl4pPr>
            <a:lvl5pPr marL="249814" indent="0">
              <a:buNone/>
              <a:defRPr sz="137"/>
            </a:lvl5pPr>
            <a:lvl6pPr marL="312268" indent="0">
              <a:buNone/>
              <a:defRPr sz="137"/>
            </a:lvl6pPr>
            <a:lvl7pPr marL="374721" indent="0">
              <a:buNone/>
              <a:defRPr sz="137"/>
            </a:lvl7pPr>
            <a:lvl8pPr marL="437175" indent="0">
              <a:buNone/>
              <a:defRPr sz="137"/>
            </a:lvl8pPr>
            <a:lvl9pPr marL="499628" indent="0">
              <a:buNone/>
              <a:defRPr sz="13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49866"/>
            <a:ext cx="2483763" cy="18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49333"/>
            <a:ext cx="2483763" cy="59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868112"/>
            <a:ext cx="647938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3D3CB-4ABF-4894-B9A2-FE8870A0A866}" type="datetimeFigureOut">
              <a:rPr lang="zh-CN" altLang="en-US" smtClean="0"/>
              <a:t>2015/5/1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868112"/>
            <a:ext cx="971907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868112"/>
            <a:ext cx="647938" cy="49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15F7-C372-45FF-A109-CD4538368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4907" rtl="0" eaLnBrk="1" latinLnBrk="0" hangingPunct="1">
        <a:lnSpc>
          <a:spcPct val="90000"/>
        </a:lnSpc>
        <a:spcBef>
          <a:spcPct val="0"/>
        </a:spcBef>
        <a:buNone/>
        <a:defRPr sz="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27" indent="-31227" algn="l" defTabSz="124907" rtl="0" eaLnBrk="1" latinLnBrk="0" hangingPunct="1">
        <a:lnSpc>
          <a:spcPct val="90000"/>
        </a:lnSpc>
        <a:spcBef>
          <a:spcPts val="137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1pPr>
      <a:lvl2pPr marL="93680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328" kern="1200">
          <a:solidFill>
            <a:schemeClr val="tx1"/>
          </a:solidFill>
          <a:latin typeface="+mn-lt"/>
          <a:ea typeface="+mn-ea"/>
          <a:cs typeface="+mn-cs"/>
        </a:defRPr>
      </a:lvl2pPr>
      <a:lvl3pPr marL="156134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73" kern="1200">
          <a:solidFill>
            <a:schemeClr val="tx1"/>
          </a:solidFill>
          <a:latin typeface="+mn-lt"/>
          <a:ea typeface="+mn-ea"/>
          <a:cs typeface="+mn-cs"/>
        </a:defRPr>
      </a:lvl3pPr>
      <a:lvl4pPr marL="218587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4pPr>
      <a:lvl5pPr marL="281041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5pPr>
      <a:lvl6pPr marL="343494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6pPr>
      <a:lvl7pPr marL="405948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7pPr>
      <a:lvl8pPr marL="468401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8pPr>
      <a:lvl9pPr marL="530855" indent="-31227" algn="l" defTabSz="124907" rtl="0" eaLnBrk="1" latinLnBrk="0" hangingPunct="1">
        <a:lnSpc>
          <a:spcPct val="90000"/>
        </a:lnSpc>
        <a:spcBef>
          <a:spcPts val="68"/>
        </a:spcBef>
        <a:buFont typeface="Arial" panose="020B0604020202020204" pitchFamily="34" charset="0"/>
        <a:buChar char="•"/>
        <a:defRPr sz="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1pPr>
      <a:lvl2pPr marL="62454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2pPr>
      <a:lvl3pPr marL="124907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3pPr>
      <a:lvl4pPr marL="187361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4pPr>
      <a:lvl5pPr marL="249814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5pPr>
      <a:lvl6pPr marL="312268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6pPr>
      <a:lvl7pPr marL="374721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7pPr>
      <a:lvl8pPr marL="437175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8pPr>
      <a:lvl9pPr marL="499628" algn="l" defTabSz="124907" rtl="0" eaLnBrk="1" latinLnBrk="0" hangingPunct="1">
        <a:defRPr sz="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8989" y="26033"/>
            <a:ext cx="2821656" cy="874080"/>
            <a:chOff x="52802" y="106995"/>
            <a:chExt cx="1226755" cy="380019"/>
          </a:xfrm>
        </p:grpSpPr>
        <p:sp>
          <p:nvSpPr>
            <p:cNvPr id="4" name="六边形 3"/>
            <p:cNvSpPr/>
            <p:nvPr/>
          </p:nvSpPr>
          <p:spPr>
            <a:xfrm rot="5400000">
              <a:off x="26594" y="133203"/>
              <a:ext cx="380019" cy="327603"/>
            </a:xfrm>
            <a:prstGeom prst="hexag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003" tIns="13502" rIns="27003" bIns="13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1"/>
            </a:p>
          </p:txBody>
        </p:sp>
        <p:sp>
          <p:nvSpPr>
            <p:cNvPr id="5" name="六边形 4"/>
            <p:cNvSpPr/>
            <p:nvPr/>
          </p:nvSpPr>
          <p:spPr>
            <a:xfrm rot="5400000">
              <a:off x="475062" y="133203"/>
              <a:ext cx="380019" cy="327603"/>
            </a:xfrm>
            <a:prstGeom prst="hexagon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003" tIns="13502" rIns="27003" bIns="135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1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32364" y="212764"/>
              <a:ext cx="168479" cy="1684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0832" y="212765"/>
              <a:ext cx="168479" cy="168479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887729" y="106995"/>
              <a:ext cx="168479" cy="168479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111078" y="318535"/>
              <a:ext cx="168479" cy="168479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6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Dong</dc:creator>
  <cp:lastModifiedBy>Zheng Dong</cp:lastModifiedBy>
  <cp:revision>3</cp:revision>
  <dcterms:created xsi:type="dcterms:W3CDTF">2015-05-01T00:16:40Z</dcterms:created>
  <dcterms:modified xsi:type="dcterms:W3CDTF">2015-05-01T00:24:15Z</dcterms:modified>
</cp:coreProperties>
</file>