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79725" cy="1439863"/>
  <p:notesSz cx="6858000" cy="9144000"/>
  <p:defaultTextStyle>
    <a:defPPr>
      <a:defRPr lang="zh-CN"/>
    </a:defPPr>
    <a:lvl1pPr marL="0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1pPr>
    <a:lvl2pPr marL="103647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2pPr>
    <a:lvl3pPr marL="207294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3pPr>
    <a:lvl4pPr marL="310942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4pPr>
    <a:lvl5pPr marL="414589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5pPr>
    <a:lvl6pPr marL="518236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6pPr>
    <a:lvl7pPr marL="621883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7pPr>
    <a:lvl8pPr marL="725531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8pPr>
    <a:lvl9pPr marL="829178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3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-1296" y="-648"/>
      </p:cViewPr>
      <p:guideLst>
        <p:guide orient="horz" pos="453"/>
        <p:guide pos="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235644"/>
            <a:ext cx="2159794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756262"/>
            <a:ext cx="2159794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63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76660"/>
            <a:ext cx="620941" cy="12202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76660"/>
            <a:ext cx="1826826" cy="12202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8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358966"/>
            <a:ext cx="248376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963575"/>
            <a:ext cx="248376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6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383297"/>
            <a:ext cx="1223883" cy="9135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383297"/>
            <a:ext cx="1223883" cy="9135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4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6659"/>
            <a:ext cx="2483763" cy="27830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352967"/>
            <a:ext cx="121825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525950"/>
            <a:ext cx="1218259" cy="773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352967"/>
            <a:ext cx="1224258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525950"/>
            <a:ext cx="1224258" cy="773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95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3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9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5991"/>
            <a:ext cx="92878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207314"/>
            <a:ext cx="1457861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431959"/>
            <a:ext cx="92878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3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5991"/>
            <a:ext cx="92878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207314"/>
            <a:ext cx="1457861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431959"/>
            <a:ext cx="92878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1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76659"/>
            <a:ext cx="248376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383297"/>
            <a:ext cx="248376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1334540"/>
            <a:ext cx="64793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F0E6-7456-45B9-A9E8-FB65E7325BBE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1334540"/>
            <a:ext cx="971907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1334540"/>
            <a:ext cx="64793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0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37" y="22789"/>
            <a:ext cx="1216352" cy="12163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39368" y="22789"/>
            <a:ext cx="1216352" cy="12163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1291127" y="497080"/>
            <a:ext cx="299103" cy="26776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75888" y="1209031"/>
            <a:ext cx="338554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(a)</a:t>
            </a:r>
            <a:endParaRPr lang="zh-CN" altLang="en-US" sz="1100" dirty="0"/>
          </a:p>
        </p:txBody>
      </p:sp>
      <p:sp>
        <p:nvSpPr>
          <p:cNvPr id="9" name="等腰三角形 8"/>
          <p:cNvSpPr/>
          <p:nvPr/>
        </p:nvSpPr>
        <p:spPr>
          <a:xfrm>
            <a:off x="281042" y="262278"/>
            <a:ext cx="705541" cy="707264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07665" y="210789"/>
            <a:ext cx="21600" cy="21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95059" y="236533"/>
            <a:ext cx="21600" cy="21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00528" y="445591"/>
            <a:ext cx="21600" cy="21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03647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07294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10942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14589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518236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621883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725531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829178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98292" y="654306"/>
            <a:ext cx="21600" cy="21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03647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07294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10942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14589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518236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621883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725531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829178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22703" y="840889"/>
            <a:ext cx="21600" cy="21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03647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07294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10942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14589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518236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621883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725531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829178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26272" y="911776"/>
            <a:ext cx="21600" cy="21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03647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07294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10942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14589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518236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621883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725531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829178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365865" y="904768"/>
            <a:ext cx="21600" cy="21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03647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07294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10942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14589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518236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621883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725531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829178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637990" y="904768"/>
            <a:ext cx="21600" cy="21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03647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07294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10942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14589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518236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621883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725531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829178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53956" y="633812"/>
            <a:ext cx="21600" cy="21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03647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07294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10942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14589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518236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621883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725531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829178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429841" y="419191"/>
            <a:ext cx="21600" cy="21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03647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07294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10942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14589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518236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621883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725531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829178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9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3</Words>
  <Application>Microsoft Macintosh PowerPoint</Application>
  <PresentationFormat>自定义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Dong</dc:creator>
  <cp:lastModifiedBy>政 董</cp:lastModifiedBy>
  <cp:revision>7</cp:revision>
  <dcterms:created xsi:type="dcterms:W3CDTF">2015-04-28T05:09:22Z</dcterms:created>
  <dcterms:modified xsi:type="dcterms:W3CDTF">2015-05-10T00:54:08Z</dcterms:modified>
</cp:coreProperties>
</file>