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879725" cy="1439863"/>
  <p:notesSz cx="6858000" cy="9144000"/>
  <p:defaultTextStyle>
    <a:defPPr>
      <a:defRPr lang="zh-CN"/>
    </a:defPPr>
    <a:lvl1pPr marL="0" algn="l" defTabSz="207294" rtl="0" eaLnBrk="1" latinLnBrk="0" hangingPunct="1">
      <a:defRPr sz="408" kern="1200">
        <a:solidFill>
          <a:schemeClr val="tx1"/>
        </a:solidFill>
        <a:latin typeface="+mn-lt"/>
        <a:ea typeface="+mn-ea"/>
        <a:cs typeface="+mn-cs"/>
      </a:defRPr>
    </a:lvl1pPr>
    <a:lvl2pPr marL="103647" algn="l" defTabSz="207294" rtl="0" eaLnBrk="1" latinLnBrk="0" hangingPunct="1">
      <a:defRPr sz="408" kern="1200">
        <a:solidFill>
          <a:schemeClr val="tx1"/>
        </a:solidFill>
        <a:latin typeface="+mn-lt"/>
        <a:ea typeface="+mn-ea"/>
        <a:cs typeface="+mn-cs"/>
      </a:defRPr>
    </a:lvl2pPr>
    <a:lvl3pPr marL="207294" algn="l" defTabSz="207294" rtl="0" eaLnBrk="1" latinLnBrk="0" hangingPunct="1">
      <a:defRPr sz="408" kern="1200">
        <a:solidFill>
          <a:schemeClr val="tx1"/>
        </a:solidFill>
        <a:latin typeface="+mn-lt"/>
        <a:ea typeface="+mn-ea"/>
        <a:cs typeface="+mn-cs"/>
      </a:defRPr>
    </a:lvl3pPr>
    <a:lvl4pPr marL="310942" algn="l" defTabSz="207294" rtl="0" eaLnBrk="1" latinLnBrk="0" hangingPunct="1">
      <a:defRPr sz="408" kern="1200">
        <a:solidFill>
          <a:schemeClr val="tx1"/>
        </a:solidFill>
        <a:latin typeface="+mn-lt"/>
        <a:ea typeface="+mn-ea"/>
        <a:cs typeface="+mn-cs"/>
      </a:defRPr>
    </a:lvl4pPr>
    <a:lvl5pPr marL="414589" algn="l" defTabSz="207294" rtl="0" eaLnBrk="1" latinLnBrk="0" hangingPunct="1">
      <a:defRPr sz="408" kern="1200">
        <a:solidFill>
          <a:schemeClr val="tx1"/>
        </a:solidFill>
        <a:latin typeface="+mn-lt"/>
        <a:ea typeface="+mn-ea"/>
        <a:cs typeface="+mn-cs"/>
      </a:defRPr>
    </a:lvl5pPr>
    <a:lvl6pPr marL="518236" algn="l" defTabSz="207294" rtl="0" eaLnBrk="1" latinLnBrk="0" hangingPunct="1">
      <a:defRPr sz="408" kern="1200">
        <a:solidFill>
          <a:schemeClr val="tx1"/>
        </a:solidFill>
        <a:latin typeface="+mn-lt"/>
        <a:ea typeface="+mn-ea"/>
        <a:cs typeface="+mn-cs"/>
      </a:defRPr>
    </a:lvl6pPr>
    <a:lvl7pPr marL="621883" algn="l" defTabSz="207294" rtl="0" eaLnBrk="1" latinLnBrk="0" hangingPunct="1">
      <a:defRPr sz="408" kern="1200">
        <a:solidFill>
          <a:schemeClr val="tx1"/>
        </a:solidFill>
        <a:latin typeface="+mn-lt"/>
        <a:ea typeface="+mn-ea"/>
        <a:cs typeface="+mn-cs"/>
      </a:defRPr>
    </a:lvl7pPr>
    <a:lvl8pPr marL="725531" algn="l" defTabSz="207294" rtl="0" eaLnBrk="1" latinLnBrk="0" hangingPunct="1">
      <a:defRPr sz="408" kern="1200">
        <a:solidFill>
          <a:schemeClr val="tx1"/>
        </a:solidFill>
        <a:latin typeface="+mn-lt"/>
        <a:ea typeface="+mn-ea"/>
        <a:cs typeface="+mn-cs"/>
      </a:defRPr>
    </a:lvl8pPr>
    <a:lvl9pPr marL="829178" algn="l" defTabSz="207294" rtl="0" eaLnBrk="1" latinLnBrk="0" hangingPunct="1">
      <a:defRPr sz="40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73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-1296" y="-648"/>
      </p:cViewPr>
      <p:guideLst>
        <p:guide orient="horz" pos="453"/>
        <p:guide pos="9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966" y="235644"/>
            <a:ext cx="2159794" cy="501286"/>
          </a:xfrm>
        </p:spPr>
        <p:txBody>
          <a:bodyPr anchor="b"/>
          <a:lstStyle>
            <a:lvl1pPr algn="ctr">
              <a:defRPr sz="12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756262"/>
            <a:ext cx="2159794" cy="347633"/>
          </a:xfrm>
        </p:spPr>
        <p:txBody>
          <a:bodyPr/>
          <a:lstStyle>
            <a:lvl1pPr marL="0" indent="0" algn="ctr">
              <a:buNone/>
              <a:defRPr sz="504"/>
            </a:lvl1pPr>
            <a:lvl2pPr marL="96012" indent="0" algn="ctr">
              <a:buNone/>
              <a:defRPr sz="420"/>
            </a:lvl2pPr>
            <a:lvl3pPr marL="192024" indent="0" algn="ctr">
              <a:buNone/>
              <a:defRPr sz="378"/>
            </a:lvl3pPr>
            <a:lvl4pPr marL="288036" indent="0" algn="ctr">
              <a:buNone/>
              <a:defRPr sz="336"/>
            </a:lvl4pPr>
            <a:lvl5pPr marL="384048" indent="0" algn="ctr">
              <a:buNone/>
              <a:defRPr sz="336"/>
            </a:lvl5pPr>
            <a:lvl6pPr marL="480060" indent="0" algn="ctr">
              <a:buNone/>
              <a:defRPr sz="336"/>
            </a:lvl6pPr>
            <a:lvl7pPr marL="576072" indent="0" algn="ctr">
              <a:buNone/>
              <a:defRPr sz="336"/>
            </a:lvl7pPr>
            <a:lvl8pPr marL="672084" indent="0" algn="ctr">
              <a:buNone/>
              <a:defRPr sz="336"/>
            </a:lvl8pPr>
            <a:lvl9pPr marL="768096" indent="0" algn="ctr">
              <a:buNone/>
              <a:defRPr sz="336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15/5/10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63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15/5/10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3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76660"/>
            <a:ext cx="620941" cy="122021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76660"/>
            <a:ext cx="1826826" cy="12202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15/5/10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61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15/5/10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68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358966"/>
            <a:ext cx="2483763" cy="598943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963575"/>
            <a:ext cx="2483763" cy="314970"/>
          </a:xfrm>
        </p:spPr>
        <p:txBody>
          <a:bodyPr/>
          <a:lstStyle>
            <a:lvl1pPr marL="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1pPr>
            <a:lvl2pPr marL="96012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2pPr>
            <a:lvl3pPr marL="192024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3pPr>
            <a:lvl4pPr marL="28803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4pPr>
            <a:lvl5pPr marL="384048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5pPr>
            <a:lvl6pPr marL="480060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6pPr>
            <a:lvl7pPr marL="576072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7pPr>
            <a:lvl8pPr marL="672084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8pPr>
            <a:lvl9pPr marL="76809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15/5/10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26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383297"/>
            <a:ext cx="1223883" cy="9135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383297"/>
            <a:ext cx="1223883" cy="9135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15/5/10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4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76659"/>
            <a:ext cx="2483763" cy="27830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6" y="352967"/>
            <a:ext cx="1218259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6" y="525950"/>
            <a:ext cx="1218259" cy="7735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352967"/>
            <a:ext cx="1224258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525950"/>
            <a:ext cx="1224258" cy="7735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15/5/10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95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15/5/10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03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15/5/10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69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95991"/>
            <a:ext cx="928786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207314"/>
            <a:ext cx="1457861" cy="1023236"/>
          </a:xfrm>
        </p:spPr>
        <p:txBody>
          <a:bodyPr/>
          <a:lstStyle>
            <a:lvl1pPr>
              <a:defRPr sz="672"/>
            </a:lvl1pPr>
            <a:lvl2pPr>
              <a:defRPr sz="588"/>
            </a:lvl2pPr>
            <a:lvl3pPr>
              <a:defRPr sz="504"/>
            </a:lvl3pPr>
            <a:lvl4pPr>
              <a:defRPr sz="420"/>
            </a:lvl4pPr>
            <a:lvl5pPr>
              <a:defRPr sz="420"/>
            </a:lvl5pPr>
            <a:lvl6pPr>
              <a:defRPr sz="420"/>
            </a:lvl6pPr>
            <a:lvl7pPr>
              <a:defRPr sz="420"/>
            </a:lvl7pPr>
            <a:lvl8pPr>
              <a:defRPr sz="420"/>
            </a:lvl8pPr>
            <a:lvl9pPr>
              <a:defRPr sz="42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431959"/>
            <a:ext cx="928786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15/5/10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73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95991"/>
            <a:ext cx="928786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207314"/>
            <a:ext cx="1457861" cy="1023236"/>
          </a:xfrm>
        </p:spPr>
        <p:txBody>
          <a:bodyPr anchor="t"/>
          <a:lstStyle>
            <a:lvl1pPr marL="0" indent="0">
              <a:buNone/>
              <a:defRPr sz="672"/>
            </a:lvl1pPr>
            <a:lvl2pPr marL="96012" indent="0">
              <a:buNone/>
              <a:defRPr sz="588"/>
            </a:lvl2pPr>
            <a:lvl3pPr marL="192024" indent="0">
              <a:buNone/>
              <a:defRPr sz="504"/>
            </a:lvl3pPr>
            <a:lvl4pPr marL="288036" indent="0">
              <a:buNone/>
              <a:defRPr sz="420"/>
            </a:lvl4pPr>
            <a:lvl5pPr marL="384048" indent="0">
              <a:buNone/>
              <a:defRPr sz="420"/>
            </a:lvl5pPr>
            <a:lvl6pPr marL="480060" indent="0">
              <a:buNone/>
              <a:defRPr sz="420"/>
            </a:lvl6pPr>
            <a:lvl7pPr marL="576072" indent="0">
              <a:buNone/>
              <a:defRPr sz="420"/>
            </a:lvl7pPr>
            <a:lvl8pPr marL="672084" indent="0">
              <a:buNone/>
              <a:defRPr sz="420"/>
            </a:lvl8pPr>
            <a:lvl9pPr marL="768096" indent="0">
              <a:buNone/>
              <a:defRPr sz="42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431959"/>
            <a:ext cx="928786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15/5/10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21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76659"/>
            <a:ext cx="2483763" cy="2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383297"/>
            <a:ext cx="2483763" cy="91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1334540"/>
            <a:ext cx="647938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EF0E6-7456-45B9-A9E8-FB65E7325BBE}" type="datetimeFigureOut">
              <a:rPr lang="zh-CN" altLang="en-US" smtClean="0"/>
              <a:t>15/5/10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1334540"/>
            <a:ext cx="971907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1334540"/>
            <a:ext cx="647938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00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2024" rtl="0" eaLnBrk="1" latinLnBrk="0" hangingPunct="1">
        <a:lnSpc>
          <a:spcPct val="90000"/>
        </a:lnSpc>
        <a:spcBef>
          <a:spcPct val="0"/>
        </a:spcBef>
        <a:buNone/>
        <a:defRPr sz="9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" indent="-48006" algn="l" defTabSz="192024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588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36042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528066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624078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816102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1pPr>
      <a:lvl2pPr marL="96012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576072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672084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768096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67" y="94802"/>
            <a:ext cx="1173954" cy="10408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5637" y="22789"/>
            <a:ext cx="1216352" cy="12163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39368" y="22789"/>
            <a:ext cx="1216352" cy="12163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67194" y="1209031"/>
            <a:ext cx="344328" cy="2616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(b)</a:t>
            </a:r>
            <a:endParaRPr lang="zh-CN" altLang="en-US" sz="1100" dirty="0"/>
          </a:p>
        </p:txBody>
      </p:sp>
      <p:cxnSp>
        <p:nvCxnSpPr>
          <p:cNvPr id="29" name="直接箭头连接符 28"/>
          <p:cNvCxnSpPr>
            <a:stCxn id="13" idx="5"/>
          </p:cNvCxnSpPr>
          <p:nvPr/>
        </p:nvCxnSpPr>
        <p:spPr>
          <a:xfrm flipV="1">
            <a:off x="988326" y="247828"/>
            <a:ext cx="951569" cy="36738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0"/>
          </p:cNvCxnSpPr>
          <p:nvPr/>
        </p:nvCxnSpPr>
        <p:spPr>
          <a:xfrm>
            <a:off x="1149574" y="860288"/>
            <a:ext cx="1029604" cy="1161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8" idx="1"/>
          </p:cNvCxnSpPr>
          <p:nvPr/>
        </p:nvCxnSpPr>
        <p:spPr>
          <a:xfrm flipV="1">
            <a:off x="988760" y="976438"/>
            <a:ext cx="725714" cy="5997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/>
        </p:nvSpPr>
        <p:spPr>
          <a:xfrm>
            <a:off x="114072" y="201106"/>
            <a:ext cx="853925" cy="828476"/>
          </a:xfrm>
          <a:custGeom>
            <a:avLst/>
            <a:gdLst>
              <a:gd name="connsiteX0" fmla="*/ 262280 w 853925"/>
              <a:gd name="connsiteY0" fmla="*/ 7410 h 828476"/>
              <a:gd name="connsiteX1" fmla="*/ 367678 w 853925"/>
              <a:gd name="connsiteY1" fmla="*/ 10259 h 828476"/>
              <a:gd name="connsiteX2" fmla="*/ 399013 w 853925"/>
              <a:gd name="connsiteY2" fmla="*/ 58685 h 828476"/>
              <a:gd name="connsiteX3" fmla="*/ 447439 w 853925"/>
              <a:gd name="connsiteY3" fmla="*/ 13108 h 828476"/>
              <a:gd name="connsiteX4" fmla="*/ 512957 w 853925"/>
              <a:gd name="connsiteY4" fmla="*/ 27350 h 828476"/>
              <a:gd name="connsiteX5" fmla="*/ 453136 w 853925"/>
              <a:gd name="connsiteY5" fmla="*/ 52988 h 828476"/>
              <a:gd name="connsiteX6" fmla="*/ 430347 w 853925"/>
              <a:gd name="connsiteY6" fmla="*/ 87171 h 828476"/>
              <a:gd name="connsiteX7" fmla="*/ 612658 w 853925"/>
              <a:gd name="connsiteY7" fmla="*/ 104263 h 828476"/>
              <a:gd name="connsiteX8" fmla="*/ 803514 w 853925"/>
              <a:gd name="connsiteY8" fmla="*/ 263784 h 828476"/>
              <a:gd name="connsiteX9" fmla="*/ 851940 w 853925"/>
              <a:gd name="connsiteY9" fmla="*/ 517309 h 828476"/>
              <a:gd name="connsiteX10" fmla="*/ 755088 w 853925"/>
              <a:gd name="connsiteY10" fmla="*/ 699620 h 828476"/>
              <a:gd name="connsiteX11" fmla="*/ 569929 w 853925"/>
              <a:gd name="connsiteY11" fmla="*/ 824958 h 828476"/>
              <a:gd name="connsiteX12" fmla="*/ 438893 w 853925"/>
              <a:gd name="connsiteY12" fmla="*/ 796472 h 828476"/>
              <a:gd name="connsiteX13" fmla="*/ 344889 w 853925"/>
              <a:gd name="connsiteY13" fmla="*/ 824958 h 828476"/>
              <a:gd name="connsiteX14" fmla="*/ 245189 w 853925"/>
              <a:gd name="connsiteY14" fmla="*/ 799321 h 828476"/>
              <a:gd name="connsiteX15" fmla="*/ 105607 w 853925"/>
              <a:gd name="connsiteY15" fmla="*/ 722408 h 828476"/>
              <a:gd name="connsiteX16" fmla="*/ 209 w 853925"/>
              <a:gd name="connsiteY16" fmla="*/ 480278 h 828476"/>
              <a:gd name="connsiteX17" fmla="*/ 85667 w 853925"/>
              <a:gd name="connsiteY17" fmla="*/ 215358 h 828476"/>
              <a:gd name="connsiteX18" fmla="*/ 313555 w 853925"/>
              <a:gd name="connsiteY18" fmla="*/ 92868 h 828476"/>
              <a:gd name="connsiteX19" fmla="*/ 262280 w 853925"/>
              <a:gd name="connsiteY19" fmla="*/ 7410 h 828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53925" h="828476">
                <a:moveTo>
                  <a:pt x="262280" y="7410"/>
                </a:moveTo>
                <a:cubicBezTo>
                  <a:pt x="271300" y="-6358"/>
                  <a:pt x="344889" y="1713"/>
                  <a:pt x="367678" y="10259"/>
                </a:cubicBezTo>
                <a:cubicBezTo>
                  <a:pt x="390467" y="18805"/>
                  <a:pt x="385720" y="58210"/>
                  <a:pt x="399013" y="58685"/>
                </a:cubicBezTo>
                <a:cubicBezTo>
                  <a:pt x="412306" y="59160"/>
                  <a:pt x="428448" y="18330"/>
                  <a:pt x="447439" y="13108"/>
                </a:cubicBezTo>
                <a:cubicBezTo>
                  <a:pt x="466430" y="7886"/>
                  <a:pt x="512008" y="20703"/>
                  <a:pt x="512957" y="27350"/>
                </a:cubicBezTo>
                <a:cubicBezTo>
                  <a:pt x="513906" y="33997"/>
                  <a:pt x="466904" y="43018"/>
                  <a:pt x="453136" y="52988"/>
                </a:cubicBezTo>
                <a:cubicBezTo>
                  <a:pt x="439368" y="62958"/>
                  <a:pt x="403760" y="78625"/>
                  <a:pt x="430347" y="87171"/>
                </a:cubicBezTo>
                <a:cubicBezTo>
                  <a:pt x="456934" y="95717"/>
                  <a:pt x="550464" y="74828"/>
                  <a:pt x="612658" y="104263"/>
                </a:cubicBezTo>
                <a:cubicBezTo>
                  <a:pt x="674852" y="133698"/>
                  <a:pt x="763634" y="194943"/>
                  <a:pt x="803514" y="263784"/>
                </a:cubicBezTo>
                <a:cubicBezTo>
                  <a:pt x="843394" y="332625"/>
                  <a:pt x="860011" y="444670"/>
                  <a:pt x="851940" y="517309"/>
                </a:cubicBezTo>
                <a:cubicBezTo>
                  <a:pt x="843869" y="589948"/>
                  <a:pt x="802090" y="648345"/>
                  <a:pt x="755088" y="699620"/>
                </a:cubicBezTo>
                <a:cubicBezTo>
                  <a:pt x="708086" y="750895"/>
                  <a:pt x="622628" y="808816"/>
                  <a:pt x="569929" y="824958"/>
                </a:cubicBezTo>
                <a:cubicBezTo>
                  <a:pt x="517230" y="841100"/>
                  <a:pt x="476400" y="796472"/>
                  <a:pt x="438893" y="796472"/>
                </a:cubicBezTo>
                <a:cubicBezTo>
                  <a:pt x="401386" y="796472"/>
                  <a:pt x="377173" y="824483"/>
                  <a:pt x="344889" y="824958"/>
                </a:cubicBezTo>
                <a:cubicBezTo>
                  <a:pt x="312605" y="825433"/>
                  <a:pt x="285069" y="816413"/>
                  <a:pt x="245189" y="799321"/>
                </a:cubicBezTo>
                <a:cubicBezTo>
                  <a:pt x="205309" y="782229"/>
                  <a:pt x="146437" y="775582"/>
                  <a:pt x="105607" y="722408"/>
                </a:cubicBezTo>
                <a:cubicBezTo>
                  <a:pt x="64777" y="669234"/>
                  <a:pt x="3532" y="564786"/>
                  <a:pt x="209" y="480278"/>
                </a:cubicBezTo>
                <a:cubicBezTo>
                  <a:pt x="-3114" y="395770"/>
                  <a:pt x="33443" y="279926"/>
                  <a:pt x="85667" y="215358"/>
                </a:cubicBezTo>
                <a:cubicBezTo>
                  <a:pt x="137891" y="150790"/>
                  <a:pt x="283170" y="125627"/>
                  <a:pt x="313555" y="92868"/>
                </a:cubicBezTo>
                <a:cubicBezTo>
                  <a:pt x="343940" y="60109"/>
                  <a:pt x="253260" y="21178"/>
                  <a:pt x="262280" y="7410"/>
                </a:cubicBezTo>
                <a:close/>
              </a:path>
            </a:pathLst>
          </a:cu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六边形 12"/>
          <p:cNvSpPr/>
          <p:nvPr/>
        </p:nvSpPr>
        <p:spPr>
          <a:xfrm>
            <a:off x="763310" y="615215"/>
            <a:ext cx="286834" cy="247271"/>
          </a:xfrm>
          <a:prstGeom prst="hexagon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六边形 16"/>
          <p:cNvSpPr/>
          <p:nvPr/>
        </p:nvSpPr>
        <p:spPr>
          <a:xfrm>
            <a:off x="862740" y="736652"/>
            <a:ext cx="286834" cy="247271"/>
          </a:xfrm>
          <a:prstGeom prst="hexagon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六边形 17"/>
          <p:cNvSpPr/>
          <p:nvPr/>
        </p:nvSpPr>
        <p:spPr>
          <a:xfrm>
            <a:off x="763744" y="789140"/>
            <a:ext cx="286834" cy="247271"/>
          </a:xfrm>
          <a:prstGeom prst="hexagon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03647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07294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10942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14589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518236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621883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725531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829178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691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3</Words>
  <Application>Microsoft Macintosh PowerPoint</Application>
  <PresentationFormat>自定义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Dong</dc:creator>
  <cp:lastModifiedBy>政 董</cp:lastModifiedBy>
  <cp:revision>9</cp:revision>
  <dcterms:created xsi:type="dcterms:W3CDTF">2015-04-28T05:09:22Z</dcterms:created>
  <dcterms:modified xsi:type="dcterms:W3CDTF">2015-05-10T01:02:34Z</dcterms:modified>
</cp:coreProperties>
</file>