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2879725" cy="1444625"/>
  <p:notesSz cx="6858000" cy="9144000"/>
  <p:defaultTextStyle>
    <a:defPPr>
      <a:defRPr lang="zh-CN"/>
    </a:defPPr>
    <a:lvl1pPr marL="0" algn="l" defTabSz="24906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1pPr>
    <a:lvl2pPr marL="124532" algn="l" defTabSz="24906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2pPr>
    <a:lvl3pPr marL="249064" algn="l" defTabSz="24906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3pPr>
    <a:lvl4pPr marL="373597" algn="l" defTabSz="24906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4pPr>
    <a:lvl5pPr marL="498129" algn="l" defTabSz="24906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5pPr>
    <a:lvl6pPr marL="622661" algn="l" defTabSz="24906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6pPr>
    <a:lvl7pPr marL="747192" algn="l" defTabSz="24906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7pPr>
    <a:lvl8pPr marL="871725" algn="l" defTabSz="24906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8pPr>
    <a:lvl9pPr marL="996257" algn="l" defTabSz="24906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74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-1328" y="-608"/>
      </p:cViewPr>
      <p:guideLst>
        <p:guide orient="horz" pos="455"/>
        <p:guide pos="9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967" y="236423"/>
            <a:ext cx="2159793" cy="502944"/>
          </a:xfrm>
        </p:spPr>
        <p:txBody>
          <a:bodyPr anchor="b"/>
          <a:lstStyle>
            <a:lvl1pPr algn="ctr">
              <a:defRPr sz="11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67" y="758764"/>
            <a:ext cx="2159793" cy="348783"/>
          </a:xfrm>
        </p:spPr>
        <p:txBody>
          <a:bodyPr/>
          <a:lstStyle>
            <a:lvl1pPr marL="0" indent="0" algn="ctr">
              <a:buNone/>
              <a:defRPr sz="500"/>
            </a:lvl1pPr>
            <a:lvl2pPr marL="86464" indent="0" algn="ctr">
              <a:buNone/>
              <a:defRPr sz="400"/>
            </a:lvl2pPr>
            <a:lvl3pPr marL="172928" indent="0" algn="ctr">
              <a:buNone/>
              <a:defRPr sz="300"/>
            </a:lvl3pPr>
            <a:lvl4pPr marL="259392" indent="0" algn="ctr">
              <a:buNone/>
              <a:defRPr sz="300"/>
            </a:lvl4pPr>
            <a:lvl5pPr marL="345855" indent="0" algn="ctr">
              <a:buNone/>
              <a:defRPr sz="300"/>
            </a:lvl5pPr>
            <a:lvl6pPr marL="432319" indent="0" algn="ctr">
              <a:buNone/>
              <a:defRPr sz="300"/>
            </a:lvl6pPr>
            <a:lvl7pPr marL="518784" indent="0" algn="ctr">
              <a:buNone/>
              <a:defRPr sz="300"/>
            </a:lvl7pPr>
            <a:lvl8pPr marL="605247" indent="0" algn="ctr">
              <a:buNone/>
              <a:defRPr sz="300"/>
            </a:lvl8pPr>
            <a:lvl9pPr marL="691711" indent="0" algn="ctr">
              <a:buNone/>
              <a:defRPr sz="3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F0E6-7456-45B9-A9E8-FB65E7325BBE}" type="datetimeFigureOut">
              <a:rPr lang="zh-CN" altLang="en-US" smtClean="0"/>
              <a:t>15/5/10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1197-34CD-4092-A21F-A6B981C99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229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F0E6-7456-45B9-A9E8-FB65E7325BBE}" type="datetimeFigureOut">
              <a:rPr lang="zh-CN" altLang="en-US" smtClean="0"/>
              <a:t>15/5/10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1197-34CD-4092-A21F-A6B981C99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781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0803" y="76914"/>
            <a:ext cx="620941" cy="122425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981" y="76914"/>
            <a:ext cx="1826826" cy="122425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F0E6-7456-45B9-A9E8-FB65E7325BBE}" type="datetimeFigureOut">
              <a:rPr lang="zh-CN" altLang="en-US" smtClean="0"/>
              <a:t>15/5/10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1197-34CD-4092-A21F-A6B981C99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562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F0E6-7456-45B9-A9E8-FB65E7325BBE}" type="datetimeFigureOut">
              <a:rPr lang="zh-CN" altLang="en-US" smtClean="0"/>
              <a:t>15/5/10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1197-34CD-4092-A21F-A6B981C99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701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82" y="360153"/>
            <a:ext cx="2483763" cy="600924"/>
          </a:xfrm>
        </p:spPr>
        <p:txBody>
          <a:bodyPr anchor="b"/>
          <a:lstStyle>
            <a:lvl1pPr>
              <a:defRPr sz="11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82" y="966762"/>
            <a:ext cx="2483763" cy="316012"/>
          </a:xfrm>
        </p:spPr>
        <p:txBody>
          <a:bodyPr/>
          <a:lstStyle>
            <a:lvl1pPr marL="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1pPr>
            <a:lvl2pPr marL="86464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172928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3pPr>
            <a:lvl4pPr marL="259392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4pPr>
            <a:lvl5pPr marL="345855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5pPr>
            <a:lvl6pPr marL="432319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6pPr>
            <a:lvl7pPr marL="518784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7pPr>
            <a:lvl8pPr marL="60524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8pPr>
            <a:lvl9pPr marL="691711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F0E6-7456-45B9-A9E8-FB65E7325BBE}" type="datetimeFigureOut">
              <a:rPr lang="zh-CN" altLang="en-US" smtClean="0"/>
              <a:t>15/5/10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1197-34CD-4092-A21F-A6B981C99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09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81" y="384565"/>
            <a:ext cx="1223883" cy="91660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862" y="384565"/>
            <a:ext cx="1223883" cy="91660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F0E6-7456-45B9-A9E8-FB65E7325BBE}" type="datetimeFigureOut">
              <a:rPr lang="zh-CN" altLang="en-US" smtClean="0"/>
              <a:t>15/5/10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1197-34CD-4092-A21F-A6B981C99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266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76914"/>
            <a:ext cx="2483763" cy="27922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56" y="354133"/>
            <a:ext cx="1218259" cy="173556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86464" indent="0">
              <a:buNone/>
              <a:defRPr sz="400" b="1"/>
            </a:lvl2pPr>
            <a:lvl3pPr marL="172928" indent="0">
              <a:buNone/>
              <a:defRPr sz="300" b="1"/>
            </a:lvl3pPr>
            <a:lvl4pPr marL="259392" indent="0">
              <a:buNone/>
              <a:defRPr sz="300" b="1"/>
            </a:lvl4pPr>
            <a:lvl5pPr marL="345855" indent="0">
              <a:buNone/>
              <a:defRPr sz="300" b="1"/>
            </a:lvl5pPr>
            <a:lvl6pPr marL="432319" indent="0">
              <a:buNone/>
              <a:defRPr sz="300" b="1"/>
            </a:lvl6pPr>
            <a:lvl7pPr marL="518784" indent="0">
              <a:buNone/>
              <a:defRPr sz="300" b="1"/>
            </a:lvl7pPr>
            <a:lvl8pPr marL="605247" indent="0">
              <a:buNone/>
              <a:defRPr sz="300" b="1"/>
            </a:lvl8pPr>
            <a:lvl9pPr marL="691711" indent="0">
              <a:buNone/>
              <a:defRPr sz="3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56" y="527691"/>
            <a:ext cx="1218259" cy="77615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7862" y="354133"/>
            <a:ext cx="1224258" cy="173556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86464" indent="0">
              <a:buNone/>
              <a:defRPr sz="400" b="1"/>
            </a:lvl2pPr>
            <a:lvl3pPr marL="172928" indent="0">
              <a:buNone/>
              <a:defRPr sz="300" b="1"/>
            </a:lvl3pPr>
            <a:lvl4pPr marL="259392" indent="0">
              <a:buNone/>
              <a:defRPr sz="300" b="1"/>
            </a:lvl4pPr>
            <a:lvl5pPr marL="345855" indent="0">
              <a:buNone/>
              <a:defRPr sz="300" b="1"/>
            </a:lvl5pPr>
            <a:lvl6pPr marL="432319" indent="0">
              <a:buNone/>
              <a:defRPr sz="300" b="1"/>
            </a:lvl6pPr>
            <a:lvl7pPr marL="518784" indent="0">
              <a:buNone/>
              <a:defRPr sz="300" b="1"/>
            </a:lvl7pPr>
            <a:lvl8pPr marL="605247" indent="0">
              <a:buNone/>
              <a:defRPr sz="300" b="1"/>
            </a:lvl8pPr>
            <a:lvl9pPr marL="691711" indent="0">
              <a:buNone/>
              <a:defRPr sz="3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7862" y="527691"/>
            <a:ext cx="1224258" cy="77615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F0E6-7456-45B9-A9E8-FB65E7325BBE}" type="datetimeFigureOut">
              <a:rPr lang="zh-CN" altLang="en-US" smtClean="0"/>
              <a:t>15/5/10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1197-34CD-4092-A21F-A6B981C99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965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F0E6-7456-45B9-A9E8-FB65E7325BBE}" type="datetimeFigureOut">
              <a:rPr lang="zh-CN" altLang="en-US" smtClean="0"/>
              <a:t>15/5/10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1197-34CD-4092-A21F-A6B981C99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863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F0E6-7456-45B9-A9E8-FB65E7325BBE}" type="datetimeFigureOut">
              <a:rPr lang="zh-CN" altLang="en-US" smtClean="0"/>
              <a:t>15/5/10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1197-34CD-4092-A21F-A6B981C99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6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96309"/>
            <a:ext cx="928786" cy="337079"/>
          </a:xfrm>
        </p:spPr>
        <p:txBody>
          <a:bodyPr anchor="b"/>
          <a:lstStyle>
            <a:lvl1pPr>
              <a:defRPr sz="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258" y="208000"/>
            <a:ext cx="1457861" cy="1026621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433387"/>
            <a:ext cx="928786" cy="802904"/>
          </a:xfrm>
        </p:spPr>
        <p:txBody>
          <a:bodyPr/>
          <a:lstStyle>
            <a:lvl1pPr marL="0" indent="0">
              <a:buNone/>
              <a:defRPr sz="300"/>
            </a:lvl1pPr>
            <a:lvl2pPr marL="86464" indent="0">
              <a:buNone/>
              <a:defRPr sz="300"/>
            </a:lvl2pPr>
            <a:lvl3pPr marL="172928" indent="0">
              <a:buNone/>
              <a:defRPr sz="200"/>
            </a:lvl3pPr>
            <a:lvl4pPr marL="259392" indent="0">
              <a:buNone/>
              <a:defRPr sz="200"/>
            </a:lvl4pPr>
            <a:lvl5pPr marL="345855" indent="0">
              <a:buNone/>
              <a:defRPr sz="200"/>
            </a:lvl5pPr>
            <a:lvl6pPr marL="432319" indent="0">
              <a:buNone/>
              <a:defRPr sz="200"/>
            </a:lvl6pPr>
            <a:lvl7pPr marL="518784" indent="0">
              <a:buNone/>
              <a:defRPr sz="200"/>
            </a:lvl7pPr>
            <a:lvl8pPr marL="605247" indent="0">
              <a:buNone/>
              <a:defRPr sz="200"/>
            </a:lvl8pPr>
            <a:lvl9pPr marL="691711" indent="0">
              <a:buNone/>
              <a:defRPr sz="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F0E6-7456-45B9-A9E8-FB65E7325BBE}" type="datetimeFigureOut">
              <a:rPr lang="zh-CN" altLang="en-US" smtClean="0"/>
              <a:t>15/5/10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1197-34CD-4092-A21F-A6B981C99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381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96309"/>
            <a:ext cx="928786" cy="337079"/>
          </a:xfrm>
        </p:spPr>
        <p:txBody>
          <a:bodyPr anchor="b"/>
          <a:lstStyle>
            <a:lvl1pPr>
              <a:defRPr sz="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258" y="208000"/>
            <a:ext cx="1457861" cy="1026621"/>
          </a:xfrm>
        </p:spPr>
        <p:txBody>
          <a:bodyPr anchor="t"/>
          <a:lstStyle>
            <a:lvl1pPr marL="0" indent="0">
              <a:buNone/>
              <a:defRPr sz="600"/>
            </a:lvl1pPr>
            <a:lvl2pPr marL="86464" indent="0">
              <a:buNone/>
              <a:defRPr sz="500"/>
            </a:lvl2pPr>
            <a:lvl3pPr marL="172928" indent="0">
              <a:buNone/>
              <a:defRPr sz="500"/>
            </a:lvl3pPr>
            <a:lvl4pPr marL="259392" indent="0">
              <a:buNone/>
              <a:defRPr sz="400"/>
            </a:lvl4pPr>
            <a:lvl5pPr marL="345855" indent="0">
              <a:buNone/>
              <a:defRPr sz="400"/>
            </a:lvl5pPr>
            <a:lvl6pPr marL="432319" indent="0">
              <a:buNone/>
              <a:defRPr sz="400"/>
            </a:lvl6pPr>
            <a:lvl7pPr marL="518784" indent="0">
              <a:buNone/>
              <a:defRPr sz="400"/>
            </a:lvl7pPr>
            <a:lvl8pPr marL="605247" indent="0">
              <a:buNone/>
              <a:defRPr sz="400"/>
            </a:lvl8pPr>
            <a:lvl9pPr marL="691711" indent="0">
              <a:buNone/>
              <a:defRPr sz="4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433387"/>
            <a:ext cx="928786" cy="802904"/>
          </a:xfrm>
        </p:spPr>
        <p:txBody>
          <a:bodyPr/>
          <a:lstStyle>
            <a:lvl1pPr marL="0" indent="0">
              <a:buNone/>
              <a:defRPr sz="300"/>
            </a:lvl1pPr>
            <a:lvl2pPr marL="86464" indent="0">
              <a:buNone/>
              <a:defRPr sz="300"/>
            </a:lvl2pPr>
            <a:lvl3pPr marL="172928" indent="0">
              <a:buNone/>
              <a:defRPr sz="200"/>
            </a:lvl3pPr>
            <a:lvl4pPr marL="259392" indent="0">
              <a:buNone/>
              <a:defRPr sz="200"/>
            </a:lvl4pPr>
            <a:lvl5pPr marL="345855" indent="0">
              <a:buNone/>
              <a:defRPr sz="200"/>
            </a:lvl5pPr>
            <a:lvl6pPr marL="432319" indent="0">
              <a:buNone/>
              <a:defRPr sz="200"/>
            </a:lvl6pPr>
            <a:lvl7pPr marL="518784" indent="0">
              <a:buNone/>
              <a:defRPr sz="200"/>
            </a:lvl7pPr>
            <a:lvl8pPr marL="605247" indent="0">
              <a:buNone/>
              <a:defRPr sz="200"/>
            </a:lvl8pPr>
            <a:lvl9pPr marL="691711" indent="0">
              <a:buNone/>
              <a:defRPr sz="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F0E6-7456-45B9-A9E8-FB65E7325BBE}" type="datetimeFigureOut">
              <a:rPr lang="zh-CN" altLang="en-US" smtClean="0"/>
              <a:t>15/5/10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1197-34CD-4092-A21F-A6B981C99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03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82" y="76914"/>
            <a:ext cx="2483763" cy="279227"/>
          </a:xfrm>
          <a:prstGeom prst="rect">
            <a:avLst/>
          </a:prstGeom>
        </p:spPr>
        <p:txBody>
          <a:bodyPr vert="horz" lIns="109865" tIns="54933" rIns="109865" bIns="54933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82" y="384565"/>
            <a:ext cx="2483763" cy="916602"/>
          </a:xfrm>
          <a:prstGeom prst="rect">
            <a:avLst/>
          </a:prstGeom>
        </p:spPr>
        <p:txBody>
          <a:bodyPr vert="horz" lIns="109865" tIns="54933" rIns="109865" bIns="54933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7982" y="1338955"/>
            <a:ext cx="647938" cy="76912"/>
          </a:xfrm>
          <a:prstGeom prst="rect">
            <a:avLst/>
          </a:prstGeom>
        </p:spPr>
        <p:txBody>
          <a:bodyPr vert="horz" lIns="109865" tIns="54933" rIns="109865" bIns="54933" rtlCol="0" anchor="ctr"/>
          <a:lstStyle>
            <a:lvl1pPr algn="l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EF0E6-7456-45B9-A9E8-FB65E7325BBE}" type="datetimeFigureOut">
              <a:rPr lang="zh-CN" altLang="en-US" smtClean="0"/>
              <a:t>15/5/10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3910" y="1338955"/>
            <a:ext cx="971907" cy="76912"/>
          </a:xfrm>
          <a:prstGeom prst="rect">
            <a:avLst/>
          </a:prstGeom>
        </p:spPr>
        <p:txBody>
          <a:bodyPr vert="horz" lIns="109865" tIns="54933" rIns="109865" bIns="54933" rtlCol="0" anchor="ctr"/>
          <a:lstStyle>
            <a:lvl1pPr algn="ctr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3806" y="1338955"/>
            <a:ext cx="647938" cy="76912"/>
          </a:xfrm>
          <a:prstGeom prst="rect">
            <a:avLst/>
          </a:prstGeom>
        </p:spPr>
        <p:txBody>
          <a:bodyPr vert="horz" lIns="109865" tIns="54933" rIns="109865" bIns="54933" rtlCol="0" anchor="ctr"/>
          <a:lstStyle>
            <a:lvl1pPr algn="r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11197-34CD-4092-A21F-A6B981C99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230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72928" rtl="0" eaLnBrk="1" latinLnBrk="0" hangingPunct="1">
        <a:lnSpc>
          <a:spcPct val="90000"/>
        </a:lnSpc>
        <a:spcBef>
          <a:spcPct val="0"/>
        </a:spcBef>
        <a:buNone/>
        <a:defRPr sz="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32" indent="-43232" algn="l" defTabSz="172928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1pPr>
      <a:lvl2pPr marL="129696" indent="-43232" algn="l" defTabSz="172928" rtl="0" eaLnBrk="1" latinLnBrk="0" hangingPunct="1">
        <a:lnSpc>
          <a:spcPct val="90000"/>
        </a:lnSpc>
        <a:spcBef>
          <a:spcPts val="95"/>
        </a:spcBef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2pPr>
      <a:lvl3pPr marL="216159" indent="-43232" algn="l" defTabSz="172928" rtl="0" eaLnBrk="1" latinLnBrk="0" hangingPunct="1">
        <a:lnSpc>
          <a:spcPct val="90000"/>
        </a:lnSpc>
        <a:spcBef>
          <a:spcPts val="95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302623" indent="-43232" algn="l" defTabSz="172928" rtl="0" eaLnBrk="1" latinLnBrk="0" hangingPunct="1">
        <a:lnSpc>
          <a:spcPct val="90000"/>
        </a:lnSpc>
        <a:spcBef>
          <a:spcPts val="95"/>
        </a:spcBef>
        <a:buFont typeface="Arial" panose="020B0604020202020204" pitchFamily="34" charset="0"/>
        <a:buChar char="•"/>
        <a:defRPr sz="300" kern="1200">
          <a:solidFill>
            <a:schemeClr val="tx1"/>
          </a:solidFill>
          <a:latin typeface="+mn-lt"/>
          <a:ea typeface="+mn-ea"/>
          <a:cs typeface="+mn-cs"/>
        </a:defRPr>
      </a:lvl4pPr>
      <a:lvl5pPr marL="389088" indent="-43232" algn="l" defTabSz="172928" rtl="0" eaLnBrk="1" latinLnBrk="0" hangingPunct="1">
        <a:lnSpc>
          <a:spcPct val="90000"/>
        </a:lnSpc>
        <a:spcBef>
          <a:spcPts val="95"/>
        </a:spcBef>
        <a:buFont typeface="Arial" panose="020B0604020202020204" pitchFamily="34" charset="0"/>
        <a:buChar char="•"/>
        <a:defRPr sz="300" kern="1200">
          <a:solidFill>
            <a:schemeClr val="tx1"/>
          </a:solidFill>
          <a:latin typeface="+mn-lt"/>
          <a:ea typeface="+mn-ea"/>
          <a:cs typeface="+mn-cs"/>
        </a:defRPr>
      </a:lvl5pPr>
      <a:lvl6pPr marL="475551" indent="-43232" algn="l" defTabSz="172928" rtl="0" eaLnBrk="1" latinLnBrk="0" hangingPunct="1">
        <a:lnSpc>
          <a:spcPct val="90000"/>
        </a:lnSpc>
        <a:spcBef>
          <a:spcPts val="95"/>
        </a:spcBef>
        <a:buFont typeface="Arial" panose="020B0604020202020204" pitchFamily="34" charset="0"/>
        <a:buChar char="•"/>
        <a:defRPr sz="300" kern="1200">
          <a:solidFill>
            <a:schemeClr val="tx1"/>
          </a:solidFill>
          <a:latin typeface="+mn-lt"/>
          <a:ea typeface="+mn-ea"/>
          <a:cs typeface="+mn-cs"/>
        </a:defRPr>
      </a:lvl6pPr>
      <a:lvl7pPr marL="562015" indent="-43232" algn="l" defTabSz="172928" rtl="0" eaLnBrk="1" latinLnBrk="0" hangingPunct="1">
        <a:lnSpc>
          <a:spcPct val="90000"/>
        </a:lnSpc>
        <a:spcBef>
          <a:spcPts val="95"/>
        </a:spcBef>
        <a:buFont typeface="Arial" panose="020B0604020202020204" pitchFamily="34" charset="0"/>
        <a:buChar char="•"/>
        <a:defRPr sz="300" kern="1200">
          <a:solidFill>
            <a:schemeClr val="tx1"/>
          </a:solidFill>
          <a:latin typeface="+mn-lt"/>
          <a:ea typeface="+mn-ea"/>
          <a:cs typeface="+mn-cs"/>
        </a:defRPr>
      </a:lvl7pPr>
      <a:lvl8pPr marL="648480" indent="-43232" algn="l" defTabSz="172928" rtl="0" eaLnBrk="1" latinLnBrk="0" hangingPunct="1">
        <a:lnSpc>
          <a:spcPct val="90000"/>
        </a:lnSpc>
        <a:spcBef>
          <a:spcPts val="95"/>
        </a:spcBef>
        <a:buFont typeface="Arial" panose="020B0604020202020204" pitchFamily="34" charset="0"/>
        <a:buChar char="•"/>
        <a:defRPr sz="300" kern="1200">
          <a:solidFill>
            <a:schemeClr val="tx1"/>
          </a:solidFill>
          <a:latin typeface="+mn-lt"/>
          <a:ea typeface="+mn-ea"/>
          <a:cs typeface="+mn-cs"/>
        </a:defRPr>
      </a:lvl8pPr>
      <a:lvl9pPr marL="734943" indent="-43232" algn="l" defTabSz="172928" rtl="0" eaLnBrk="1" latinLnBrk="0" hangingPunct="1">
        <a:lnSpc>
          <a:spcPct val="90000"/>
        </a:lnSpc>
        <a:spcBef>
          <a:spcPts val="95"/>
        </a:spcBef>
        <a:buFont typeface="Arial" panose="020B0604020202020204" pitchFamily="34" charset="0"/>
        <a:buChar char="•"/>
        <a:defRPr sz="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928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1pPr>
      <a:lvl2pPr marL="86464" algn="l" defTabSz="172928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2pPr>
      <a:lvl3pPr marL="172928" algn="l" defTabSz="172928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3pPr>
      <a:lvl4pPr marL="259392" algn="l" defTabSz="172928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4pPr>
      <a:lvl5pPr marL="345855" algn="l" defTabSz="172928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5pPr>
      <a:lvl6pPr marL="432319" algn="l" defTabSz="172928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6pPr>
      <a:lvl7pPr marL="518784" algn="l" defTabSz="172928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7pPr>
      <a:lvl8pPr marL="605247" algn="l" defTabSz="172928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8pPr>
      <a:lvl9pPr marL="691711" algn="l" defTabSz="172928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154588" y="524069"/>
            <a:ext cx="969214" cy="352848"/>
          </a:xfrm>
          <a:custGeom>
            <a:avLst/>
            <a:gdLst>
              <a:gd name="connsiteX0" fmla="*/ 11981 w 715987"/>
              <a:gd name="connsiteY0" fmla="*/ 80418 h 222639"/>
              <a:gd name="connsiteX1" fmla="*/ 105985 w 715987"/>
              <a:gd name="connsiteY1" fmla="*/ 69024 h 222639"/>
              <a:gd name="connsiteX2" fmla="*/ 208535 w 715987"/>
              <a:gd name="connsiteY2" fmla="*/ 6355 h 222639"/>
              <a:gd name="connsiteX3" fmla="*/ 419331 w 715987"/>
              <a:gd name="connsiteY3" fmla="*/ 9203 h 222639"/>
              <a:gd name="connsiteX4" fmla="*/ 524729 w 715987"/>
              <a:gd name="connsiteY4" fmla="*/ 69024 h 222639"/>
              <a:gd name="connsiteX5" fmla="*/ 678553 w 715987"/>
              <a:gd name="connsiteY5" fmla="*/ 91812 h 222639"/>
              <a:gd name="connsiteX6" fmla="*/ 715585 w 715987"/>
              <a:gd name="connsiteY6" fmla="*/ 157330 h 222639"/>
              <a:gd name="connsiteX7" fmla="*/ 664310 w 715987"/>
              <a:gd name="connsiteY7" fmla="*/ 180119 h 222639"/>
              <a:gd name="connsiteX8" fmla="*/ 630127 w 715987"/>
              <a:gd name="connsiteY8" fmla="*/ 214302 h 222639"/>
              <a:gd name="connsiteX9" fmla="*/ 595944 w 715987"/>
              <a:gd name="connsiteY9" fmla="*/ 214302 h 222639"/>
              <a:gd name="connsiteX10" fmla="*/ 578852 w 715987"/>
              <a:gd name="connsiteY10" fmla="*/ 202908 h 222639"/>
              <a:gd name="connsiteX11" fmla="*/ 550366 w 715987"/>
              <a:gd name="connsiteY11" fmla="*/ 188665 h 222639"/>
              <a:gd name="connsiteX12" fmla="*/ 462060 w 715987"/>
              <a:gd name="connsiteY12" fmla="*/ 188665 h 222639"/>
              <a:gd name="connsiteX13" fmla="*/ 285447 w 715987"/>
              <a:gd name="connsiteY13" fmla="*/ 188665 h 222639"/>
              <a:gd name="connsiteX14" fmla="*/ 237021 w 715987"/>
              <a:gd name="connsiteY14" fmla="*/ 185816 h 222639"/>
              <a:gd name="connsiteX15" fmla="*/ 199989 w 715987"/>
              <a:gd name="connsiteY15" fmla="*/ 219999 h 222639"/>
              <a:gd name="connsiteX16" fmla="*/ 162957 w 715987"/>
              <a:gd name="connsiteY16" fmla="*/ 219999 h 222639"/>
              <a:gd name="connsiteX17" fmla="*/ 140168 w 715987"/>
              <a:gd name="connsiteY17" fmla="*/ 217151 h 222639"/>
              <a:gd name="connsiteX18" fmla="*/ 128774 w 715987"/>
              <a:gd name="connsiteY18" fmla="*/ 197211 h 222639"/>
              <a:gd name="connsiteX19" fmla="*/ 123077 w 715987"/>
              <a:gd name="connsiteY19" fmla="*/ 182968 h 222639"/>
              <a:gd name="connsiteX20" fmla="*/ 74650 w 715987"/>
              <a:gd name="connsiteY20" fmla="*/ 194362 h 222639"/>
              <a:gd name="connsiteX21" fmla="*/ 37619 w 715987"/>
              <a:gd name="connsiteY21" fmla="*/ 180119 h 222639"/>
              <a:gd name="connsiteX22" fmla="*/ 3435 w 715987"/>
              <a:gd name="connsiteY22" fmla="*/ 171573 h 222639"/>
              <a:gd name="connsiteX23" fmla="*/ 11981 w 715987"/>
              <a:gd name="connsiteY23" fmla="*/ 80418 h 222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15987" h="222639">
                <a:moveTo>
                  <a:pt x="11981" y="80418"/>
                </a:moveTo>
                <a:cubicBezTo>
                  <a:pt x="29073" y="63327"/>
                  <a:pt x="73226" y="81368"/>
                  <a:pt x="105985" y="69024"/>
                </a:cubicBezTo>
                <a:cubicBezTo>
                  <a:pt x="138744" y="56680"/>
                  <a:pt x="156311" y="16325"/>
                  <a:pt x="208535" y="6355"/>
                </a:cubicBezTo>
                <a:cubicBezTo>
                  <a:pt x="260759" y="-3615"/>
                  <a:pt x="366632" y="-1242"/>
                  <a:pt x="419331" y="9203"/>
                </a:cubicBezTo>
                <a:cubicBezTo>
                  <a:pt x="472030" y="19648"/>
                  <a:pt x="481525" y="55256"/>
                  <a:pt x="524729" y="69024"/>
                </a:cubicBezTo>
                <a:cubicBezTo>
                  <a:pt x="567933" y="82792"/>
                  <a:pt x="646744" y="77094"/>
                  <a:pt x="678553" y="91812"/>
                </a:cubicBezTo>
                <a:cubicBezTo>
                  <a:pt x="710362" y="106530"/>
                  <a:pt x="717959" y="142612"/>
                  <a:pt x="715585" y="157330"/>
                </a:cubicBezTo>
                <a:cubicBezTo>
                  <a:pt x="713211" y="172048"/>
                  <a:pt x="678553" y="170624"/>
                  <a:pt x="664310" y="180119"/>
                </a:cubicBezTo>
                <a:cubicBezTo>
                  <a:pt x="650067" y="189614"/>
                  <a:pt x="641521" y="208605"/>
                  <a:pt x="630127" y="214302"/>
                </a:cubicBezTo>
                <a:cubicBezTo>
                  <a:pt x="618733" y="219999"/>
                  <a:pt x="604490" y="216201"/>
                  <a:pt x="595944" y="214302"/>
                </a:cubicBezTo>
                <a:cubicBezTo>
                  <a:pt x="587398" y="212403"/>
                  <a:pt x="586448" y="207181"/>
                  <a:pt x="578852" y="202908"/>
                </a:cubicBezTo>
                <a:cubicBezTo>
                  <a:pt x="571256" y="198635"/>
                  <a:pt x="569831" y="191039"/>
                  <a:pt x="550366" y="188665"/>
                </a:cubicBezTo>
                <a:cubicBezTo>
                  <a:pt x="530901" y="186291"/>
                  <a:pt x="462060" y="188665"/>
                  <a:pt x="462060" y="188665"/>
                </a:cubicBezTo>
                <a:lnTo>
                  <a:pt x="285447" y="188665"/>
                </a:lnTo>
                <a:cubicBezTo>
                  <a:pt x="247941" y="188190"/>
                  <a:pt x="251264" y="180594"/>
                  <a:pt x="237021" y="185816"/>
                </a:cubicBezTo>
                <a:cubicBezTo>
                  <a:pt x="222778" y="191038"/>
                  <a:pt x="212333" y="214302"/>
                  <a:pt x="199989" y="219999"/>
                </a:cubicBezTo>
                <a:cubicBezTo>
                  <a:pt x="187645" y="225696"/>
                  <a:pt x="172927" y="220474"/>
                  <a:pt x="162957" y="219999"/>
                </a:cubicBezTo>
                <a:cubicBezTo>
                  <a:pt x="152987" y="219524"/>
                  <a:pt x="145865" y="220949"/>
                  <a:pt x="140168" y="217151"/>
                </a:cubicBezTo>
                <a:cubicBezTo>
                  <a:pt x="134471" y="213353"/>
                  <a:pt x="131623" y="202908"/>
                  <a:pt x="128774" y="197211"/>
                </a:cubicBezTo>
                <a:cubicBezTo>
                  <a:pt x="125926" y="191514"/>
                  <a:pt x="132098" y="183443"/>
                  <a:pt x="123077" y="182968"/>
                </a:cubicBezTo>
                <a:cubicBezTo>
                  <a:pt x="114056" y="182493"/>
                  <a:pt x="88893" y="194837"/>
                  <a:pt x="74650" y="194362"/>
                </a:cubicBezTo>
                <a:cubicBezTo>
                  <a:pt x="60407" y="193887"/>
                  <a:pt x="49488" y="183917"/>
                  <a:pt x="37619" y="180119"/>
                </a:cubicBezTo>
                <a:cubicBezTo>
                  <a:pt x="25750" y="176321"/>
                  <a:pt x="6758" y="187240"/>
                  <a:pt x="3435" y="171573"/>
                </a:cubicBezTo>
                <a:cubicBezTo>
                  <a:pt x="112" y="155906"/>
                  <a:pt x="-5111" y="97509"/>
                  <a:pt x="11981" y="80418"/>
                </a:cubicBezTo>
                <a:close/>
              </a:path>
            </a:pathLst>
          </a:cu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2369" tIns="41184" rIns="82369" bIns="4118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03647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207294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10942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414589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518236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621883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725531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829178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400"/>
          </a:p>
        </p:txBody>
      </p:sp>
      <p:sp>
        <p:nvSpPr>
          <p:cNvPr id="2" name="右箭头 1"/>
          <p:cNvSpPr/>
          <p:nvPr/>
        </p:nvSpPr>
        <p:spPr>
          <a:xfrm>
            <a:off x="1316939" y="512274"/>
            <a:ext cx="279098" cy="236735"/>
          </a:xfrm>
          <a:prstGeom prst="rightArrow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865" tIns="54933" rIns="109865" bIns="54933"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75" y="63642"/>
            <a:ext cx="1149737" cy="114603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267194" y="1209031"/>
            <a:ext cx="329863" cy="2616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(c)</a:t>
            </a:r>
            <a:endParaRPr lang="zh-CN" altLang="en-US" sz="1100" dirty="0"/>
          </a:p>
        </p:txBody>
      </p:sp>
      <p:sp>
        <p:nvSpPr>
          <p:cNvPr id="21" name="矩形 20"/>
          <p:cNvSpPr/>
          <p:nvPr/>
        </p:nvSpPr>
        <p:spPr>
          <a:xfrm>
            <a:off x="1639368" y="22789"/>
            <a:ext cx="1216352" cy="12163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9168" y="22789"/>
            <a:ext cx="1216352" cy="12163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691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3</Words>
  <Application>Microsoft Macintosh PowerPoint</Application>
  <PresentationFormat>自定义</PresentationFormat>
  <Paragraphs>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 Dong</dc:creator>
  <cp:lastModifiedBy>政 董</cp:lastModifiedBy>
  <cp:revision>11</cp:revision>
  <dcterms:created xsi:type="dcterms:W3CDTF">2015-04-28T05:09:22Z</dcterms:created>
  <dcterms:modified xsi:type="dcterms:W3CDTF">2015-05-10T00:59:16Z</dcterms:modified>
</cp:coreProperties>
</file>