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187450"/>
  <p:notesSz cx="6858000" cy="9144000"/>
  <p:defaultTextStyle>
    <a:defPPr>
      <a:defRPr lang="zh-CN"/>
    </a:defPPr>
    <a:lvl1pPr marL="0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1pPr>
    <a:lvl2pPr marL="114894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2pPr>
    <a:lvl3pPr marL="229789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3pPr>
    <a:lvl4pPr marL="344683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4pPr>
    <a:lvl5pPr marL="459577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5pPr>
    <a:lvl6pPr marL="574472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6pPr>
    <a:lvl7pPr marL="689366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7pPr>
    <a:lvl8pPr marL="804261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8pPr>
    <a:lvl9pPr marL="919155" algn="l" defTabSz="229789" rtl="0" eaLnBrk="1" latinLnBrk="0" hangingPunct="1">
      <a:defRPr sz="4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256" y="-960"/>
      </p:cViewPr>
      <p:guideLst>
        <p:guide orient="horz" pos="37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94335"/>
            <a:ext cx="2700338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623686"/>
            <a:ext cx="2700338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63221"/>
            <a:ext cx="776347" cy="10063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63221"/>
            <a:ext cx="2284035" cy="10063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96038"/>
            <a:ext cx="3105388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94657"/>
            <a:ext cx="3105388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16104"/>
            <a:ext cx="1530191" cy="753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16104"/>
            <a:ext cx="1530191" cy="7534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3221"/>
            <a:ext cx="3105388" cy="229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91090"/>
            <a:ext cx="1523159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433749"/>
            <a:ext cx="1523159" cy="637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91090"/>
            <a:ext cx="1530660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433749"/>
            <a:ext cx="1530660" cy="637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9163"/>
            <a:ext cx="1161239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70971"/>
            <a:ext cx="1822728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56235"/>
            <a:ext cx="1161239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9163"/>
            <a:ext cx="1161239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70971"/>
            <a:ext cx="1822728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56235"/>
            <a:ext cx="1161239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63221"/>
            <a:ext cx="3105388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16104"/>
            <a:ext cx="3105388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100590"/>
            <a:ext cx="810101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5B80-5415-4133-A419-A9B90BC88B3D}" type="datetimeFigureOut">
              <a:rPr lang="zh-CN" altLang="en-US" smtClean="0"/>
              <a:t>15/5/10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100590"/>
            <a:ext cx="1215152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100590"/>
            <a:ext cx="810101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856A-E5C8-4FCF-AEF4-475C66676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73" y="21110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sp>
        <p:nvSpPr>
          <p:cNvPr id="5" name="矩形 4"/>
          <p:cNvSpPr/>
          <p:nvPr/>
        </p:nvSpPr>
        <p:spPr>
          <a:xfrm>
            <a:off x="1305680" y="21110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sp>
        <p:nvSpPr>
          <p:cNvPr id="6" name="矩形 5"/>
          <p:cNvSpPr/>
          <p:nvPr/>
        </p:nvSpPr>
        <p:spPr>
          <a:xfrm>
            <a:off x="2590686" y="21110"/>
            <a:ext cx="984772" cy="98477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600"/>
          </a:p>
        </p:txBody>
      </p:sp>
      <p:sp>
        <p:nvSpPr>
          <p:cNvPr id="7" name="右箭头 6"/>
          <p:cNvSpPr/>
          <p:nvPr/>
        </p:nvSpPr>
        <p:spPr>
          <a:xfrm>
            <a:off x="1035468" y="429430"/>
            <a:ext cx="240188" cy="168132"/>
          </a:xfrm>
          <a:prstGeom prst="right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sp>
        <p:nvSpPr>
          <p:cNvPr id="8" name="右箭头 7"/>
          <p:cNvSpPr/>
          <p:nvPr/>
        </p:nvSpPr>
        <p:spPr>
          <a:xfrm>
            <a:off x="2320475" y="429430"/>
            <a:ext cx="240188" cy="168132"/>
          </a:xfrm>
          <a:prstGeom prst="rightArrow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sp>
        <p:nvSpPr>
          <p:cNvPr id="10" name="任意多边形 9"/>
          <p:cNvSpPr/>
          <p:nvPr/>
        </p:nvSpPr>
        <p:spPr>
          <a:xfrm>
            <a:off x="268867" y="261298"/>
            <a:ext cx="480376" cy="460360"/>
          </a:xfrm>
          <a:custGeom>
            <a:avLst/>
            <a:gdLst>
              <a:gd name="connsiteX0" fmla="*/ 0 w 1524000"/>
              <a:gd name="connsiteY0" fmla="*/ 0 h 1460500"/>
              <a:gd name="connsiteX1" fmla="*/ 495300 w 1524000"/>
              <a:gd name="connsiteY1" fmla="*/ 1054100 h 1460500"/>
              <a:gd name="connsiteX2" fmla="*/ 1524000 w 1524000"/>
              <a:gd name="connsiteY2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460500">
                <a:moveTo>
                  <a:pt x="0" y="0"/>
                </a:moveTo>
                <a:cubicBezTo>
                  <a:pt x="120650" y="405341"/>
                  <a:pt x="241300" y="810683"/>
                  <a:pt x="495300" y="1054100"/>
                </a:cubicBezTo>
                <a:cubicBezTo>
                  <a:pt x="749300" y="1297517"/>
                  <a:pt x="1297517" y="1380067"/>
                  <a:pt x="1524000" y="14605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sp>
        <p:nvSpPr>
          <p:cNvPr id="11" name="六边形 10"/>
          <p:cNvSpPr/>
          <p:nvPr/>
        </p:nvSpPr>
        <p:spPr>
          <a:xfrm rot="5400000">
            <a:off x="1449793" y="213260"/>
            <a:ext cx="696545" cy="600470"/>
          </a:xfrm>
          <a:prstGeom prst="hexagon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833" tIns="7916" rIns="15833" bIns="79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00"/>
          </a:p>
        </p:txBody>
      </p:sp>
      <p:cxnSp>
        <p:nvCxnSpPr>
          <p:cNvPr id="13" name="直接连接符 12"/>
          <p:cNvCxnSpPr/>
          <p:nvPr/>
        </p:nvCxnSpPr>
        <p:spPr>
          <a:xfrm>
            <a:off x="1634437" y="333355"/>
            <a:ext cx="327256" cy="36028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19444" y="311337"/>
            <a:ext cx="327256" cy="36028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22027" y="946120"/>
            <a:ext cx="34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(c)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24196" y="946120"/>
            <a:ext cx="358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(b)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35186" y="946120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(a)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25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政 董</cp:lastModifiedBy>
  <cp:revision>2</cp:revision>
  <dcterms:created xsi:type="dcterms:W3CDTF">2015-04-28T05:00:15Z</dcterms:created>
  <dcterms:modified xsi:type="dcterms:W3CDTF">2015-05-10T01:09:27Z</dcterms:modified>
</cp:coreProperties>
</file>