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11525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7" autoAdjust="0"/>
    <p:restoredTop sz="94660"/>
  </p:normalViewPr>
  <p:slideViewPr>
    <p:cSldViewPr snapToGrid="0">
      <p:cViewPr varScale="1">
        <p:scale>
          <a:sx n="273" d="100"/>
          <a:sy n="273" d="100"/>
        </p:scale>
        <p:origin x="20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88620"/>
            <a:ext cx="2700338" cy="401249"/>
          </a:xfrm>
        </p:spPr>
        <p:txBody>
          <a:bodyPr anchor="b"/>
          <a:lstStyle>
            <a:lvl1pPr algn="ctr">
              <a:defRPr sz="10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605342"/>
            <a:ext cx="2700338" cy="278260"/>
          </a:xfrm>
        </p:spPr>
        <p:txBody>
          <a:bodyPr/>
          <a:lstStyle>
            <a:lvl1pPr marL="0" indent="0" algn="ctr">
              <a:buNone/>
              <a:defRPr sz="403"/>
            </a:lvl1pPr>
            <a:lvl2pPr marL="76855" indent="0" algn="ctr">
              <a:buNone/>
              <a:defRPr sz="336"/>
            </a:lvl2pPr>
            <a:lvl3pPr marL="153711" indent="0" algn="ctr">
              <a:buNone/>
              <a:defRPr sz="303"/>
            </a:lvl3pPr>
            <a:lvl4pPr marL="230566" indent="0" algn="ctr">
              <a:buNone/>
              <a:defRPr sz="269"/>
            </a:lvl4pPr>
            <a:lvl5pPr marL="307421" indent="0" algn="ctr">
              <a:buNone/>
              <a:defRPr sz="269"/>
            </a:lvl5pPr>
            <a:lvl6pPr marL="384277" indent="0" algn="ctr">
              <a:buNone/>
              <a:defRPr sz="269"/>
            </a:lvl6pPr>
            <a:lvl7pPr marL="461132" indent="0" algn="ctr">
              <a:buNone/>
              <a:defRPr sz="269"/>
            </a:lvl7pPr>
            <a:lvl8pPr marL="537987" indent="0" algn="ctr">
              <a:buNone/>
              <a:defRPr sz="269"/>
            </a:lvl8pPr>
            <a:lvl9pPr marL="614843" indent="0" algn="ctr">
              <a:buNone/>
              <a:defRPr sz="26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61361"/>
            <a:ext cx="776347" cy="976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61361"/>
            <a:ext cx="2284035" cy="976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87331"/>
            <a:ext cx="3105388" cy="479418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71285"/>
            <a:ext cx="3105388" cy="252115"/>
          </a:xfrm>
        </p:spPr>
        <p:txBody>
          <a:bodyPr/>
          <a:lstStyle>
            <a:lvl1pPr marL="0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1pPr>
            <a:lvl2pPr marL="76855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2pPr>
            <a:lvl3pPr marL="153711" indent="0">
              <a:buNone/>
              <a:defRPr sz="303">
                <a:solidFill>
                  <a:schemeClr val="tx1">
                    <a:tint val="75000"/>
                  </a:schemeClr>
                </a:solidFill>
              </a:defRPr>
            </a:lvl3pPr>
            <a:lvl4pPr marL="230566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4pPr>
            <a:lvl5pPr marL="307421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5pPr>
            <a:lvl6pPr marL="384277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6pPr>
            <a:lvl7pPr marL="461132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7pPr>
            <a:lvl8pPr marL="537987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8pPr>
            <a:lvl9pPr marL="614843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5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306806"/>
            <a:ext cx="1530191" cy="731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306806"/>
            <a:ext cx="1530191" cy="731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1361"/>
            <a:ext cx="3105388" cy="2227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82529"/>
            <a:ext cx="1523159" cy="138463"/>
          </a:xfrm>
        </p:spPr>
        <p:txBody>
          <a:bodyPr anchor="b"/>
          <a:lstStyle>
            <a:lvl1pPr marL="0" indent="0">
              <a:buNone/>
              <a:defRPr sz="403" b="1"/>
            </a:lvl1pPr>
            <a:lvl2pPr marL="76855" indent="0">
              <a:buNone/>
              <a:defRPr sz="336" b="1"/>
            </a:lvl2pPr>
            <a:lvl3pPr marL="153711" indent="0">
              <a:buNone/>
              <a:defRPr sz="303" b="1"/>
            </a:lvl3pPr>
            <a:lvl4pPr marL="230566" indent="0">
              <a:buNone/>
              <a:defRPr sz="269" b="1"/>
            </a:lvl4pPr>
            <a:lvl5pPr marL="307421" indent="0">
              <a:buNone/>
              <a:defRPr sz="269" b="1"/>
            </a:lvl5pPr>
            <a:lvl6pPr marL="384277" indent="0">
              <a:buNone/>
              <a:defRPr sz="269" b="1"/>
            </a:lvl6pPr>
            <a:lvl7pPr marL="461132" indent="0">
              <a:buNone/>
              <a:defRPr sz="269" b="1"/>
            </a:lvl7pPr>
            <a:lvl8pPr marL="537987" indent="0">
              <a:buNone/>
              <a:defRPr sz="269" b="1"/>
            </a:lvl8pPr>
            <a:lvl9pPr marL="614843" indent="0">
              <a:buNone/>
              <a:defRPr sz="2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420992"/>
            <a:ext cx="1523159" cy="619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82529"/>
            <a:ext cx="1530660" cy="138463"/>
          </a:xfrm>
        </p:spPr>
        <p:txBody>
          <a:bodyPr anchor="b"/>
          <a:lstStyle>
            <a:lvl1pPr marL="0" indent="0">
              <a:buNone/>
              <a:defRPr sz="403" b="1"/>
            </a:lvl1pPr>
            <a:lvl2pPr marL="76855" indent="0">
              <a:buNone/>
              <a:defRPr sz="336" b="1"/>
            </a:lvl2pPr>
            <a:lvl3pPr marL="153711" indent="0">
              <a:buNone/>
              <a:defRPr sz="303" b="1"/>
            </a:lvl3pPr>
            <a:lvl4pPr marL="230566" indent="0">
              <a:buNone/>
              <a:defRPr sz="269" b="1"/>
            </a:lvl4pPr>
            <a:lvl5pPr marL="307421" indent="0">
              <a:buNone/>
              <a:defRPr sz="269" b="1"/>
            </a:lvl5pPr>
            <a:lvl6pPr marL="384277" indent="0">
              <a:buNone/>
              <a:defRPr sz="269" b="1"/>
            </a:lvl6pPr>
            <a:lvl7pPr marL="461132" indent="0">
              <a:buNone/>
              <a:defRPr sz="269" b="1"/>
            </a:lvl7pPr>
            <a:lvl8pPr marL="537987" indent="0">
              <a:buNone/>
              <a:defRPr sz="269" b="1"/>
            </a:lvl8pPr>
            <a:lvl9pPr marL="614843" indent="0">
              <a:buNone/>
              <a:defRPr sz="26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420992"/>
            <a:ext cx="1530660" cy="619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7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1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8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6835"/>
            <a:ext cx="1161239" cy="268923"/>
          </a:xfrm>
        </p:spPr>
        <p:txBody>
          <a:bodyPr anchor="b"/>
          <a:lstStyle>
            <a:lvl1pPr>
              <a:defRPr sz="5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65942"/>
            <a:ext cx="1822728" cy="819040"/>
          </a:xfrm>
        </p:spPr>
        <p:txBody>
          <a:bodyPr/>
          <a:lstStyle>
            <a:lvl1pPr>
              <a:defRPr sz="538"/>
            </a:lvl1pPr>
            <a:lvl2pPr>
              <a:defRPr sz="471"/>
            </a:lvl2pPr>
            <a:lvl3pPr>
              <a:defRPr sz="403"/>
            </a:lvl3pPr>
            <a:lvl4pPr>
              <a:defRPr sz="336"/>
            </a:lvl4pPr>
            <a:lvl5pPr>
              <a:defRPr sz="336"/>
            </a:lvl5pPr>
            <a:lvl6pPr>
              <a:defRPr sz="336"/>
            </a:lvl6pPr>
            <a:lvl7pPr>
              <a:defRPr sz="336"/>
            </a:lvl7pPr>
            <a:lvl8pPr>
              <a:defRPr sz="336"/>
            </a:lvl8pPr>
            <a:lvl9pPr>
              <a:defRPr sz="33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45757"/>
            <a:ext cx="1161239" cy="640559"/>
          </a:xfrm>
        </p:spPr>
        <p:txBody>
          <a:bodyPr/>
          <a:lstStyle>
            <a:lvl1pPr marL="0" indent="0">
              <a:buNone/>
              <a:defRPr sz="269"/>
            </a:lvl1pPr>
            <a:lvl2pPr marL="76855" indent="0">
              <a:buNone/>
              <a:defRPr sz="235"/>
            </a:lvl2pPr>
            <a:lvl3pPr marL="153711" indent="0">
              <a:buNone/>
              <a:defRPr sz="202"/>
            </a:lvl3pPr>
            <a:lvl4pPr marL="230566" indent="0">
              <a:buNone/>
              <a:defRPr sz="168"/>
            </a:lvl4pPr>
            <a:lvl5pPr marL="307421" indent="0">
              <a:buNone/>
              <a:defRPr sz="168"/>
            </a:lvl5pPr>
            <a:lvl6pPr marL="384277" indent="0">
              <a:buNone/>
              <a:defRPr sz="168"/>
            </a:lvl6pPr>
            <a:lvl7pPr marL="461132" indent="0">
              <a:buNone/>
              <a:defRPr sz="168"/>
            </a:lvl7pPr>
            <a:lvl8pPr marL="537987" indent="0">
              <a:buNone/>
              <a:defRPr sz="168"/>
            </a:lvl8pPr>
            <a:lvl9pPr marL="614843" indent="0">
              <a:buNone/>
              <a:defRPr sz="1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6835"/>
            <a:ext cx="1161239" cy="268923"/>
          </a:xfrm>
        </p:spPr>
        <p:txBody>
          <a:bodyPr anchor="b"/>
          <a:lstStyle>
            <a:lvl1pPr>
              <a:defRPr sz="53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65942"/>
            <a:ext cx="1822728" cy="819040"/>
          </a:xfrm>
        </p:spPr>
        <p:txBody>
          <a:bodyPr anchor="t"/>
          <a:lstStyle>
            <a:lvl1pPr marL="0" indent="0">
              <a:buNone/>
              <a:defRPr sz="538"/>
            </a:lvl1pPr>
            <a:lvl2pPr marL="76855" indent="0">
              <a:buNone/>
              <a:defRPr sz="471"/>
            </a:lvl2pPr>
            <a:lvl3pPr marL="153711" indent="0">
              <a:buNone/>
              <a:defRPr sz="403"/>
            </a:lvl3pPr>
            <a:lvl4pPr marL="230566" indent="0">
              <a:buNone/>
              <a:defRPr sz="336"/>
            </a:lvl4pPr>
            <a:lvl5pPr marL="307421" indent="0">
              <a:buNone/>
              <a:defRPr sz="336"/>
            </a:lvl5pPr>
            <a:lvl6pPr marL="384277" indent="0">
              <a:buNone/>
              <a:defRPr sz="336"/>
            </a:lvl6pPr>
            <a:lvl7pPr marL="461132" indent="0">
              <a:buNone/>
              <a:defRPr sz="336"/>
            </a:lvl7pPr>
            <a:lvl8pPr marL="537987" indent="0">
              <a:buNone/>
              <a:defRPr sz="336"/>
            </a:lvl8pPr>
            <a:lvl9pPr marL="614843" indent="0">
              <a:buNone/>
              <a:defRPr sz="33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45757"/>
            <a:ext cx="1161239" cy="640559"/>
          </a:xfrm>
        </p:spPr>
        <p:txBody>
          <a:bodyPr/>
          <a:lstStyle>
            <a:lvl1pPr marL="0" indent="0">
              <a:buNone/>
              <a:defRPr sz="269"/>
            </a:lvl1pPr>
            <a:lvl2pPr marL="76855" indent="0">
              <a:buNone/>
              <a:defRPr sz="235"/>
            </a:lvl2pPr>
            <a:lvl3pPr marL="153711" indent="0">
              <a:buNone/>
              <a:defRPr sz="202"/>
            </a:lvl3pPr>
            <a:lvl4pPr marL="230566" indent="0">
              <a:buNone/>
              <a:defRPr sz="168"/>
            </a:lvl4pPr>
            <a:lvl5pPr marL="307421" indent="0">
              <a:buNone/>
              <a:defRPr sz="168"/>
            </a:lvl5pPr>
            <a:lvl6pPr marL="384277" indent="0">
              <a:buNone/>
              <a:defRPr sz="168"/>
            </a:lvl6pPr>
            <a:lvl7pPr marL="461132" indent="0">
              <a:buNone/>
              <a:defRPr sz="168"/>
            </a:lvl7pPr>
            <a:lvl8pPr marL="537987" indent="0">
              <a:buNone/>
              <a:defRPr sz="168"/>
            </a:lvl8pPr>
            <a:lvl9pPr marL="614843" indent="0">
              <a:buNone/>
              <a:defRPr sz="1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61361"/>
            <a:ext cx="3105388" cy="222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306806"/>
            <a:ext cx="3105388" cy="73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068220"/>
            <a:ext cx="810101" cy="61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C544-24CE-4FE9-88DF-BD420A6630C6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068220"/>
            <a:ext cx="1215152" cy="61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068220"/>
            <a:ext cx="810101" cy="61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2988-B21D-409C-AEF3-345591F7D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3711" rtl="0" eaLnBrk="1" latinLnBrk="0" hangingPunct="1">
        <a:lnSpc>
          <a:spcPct val="90000"/>
        </a:lnSpc>
        <a:spcBef>
          <a:spcPct val="0"/>
        </a:spcBef>
        <a:buNone/>
        <a:defRPr sz="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28" indent="-38428" algn="l" defTabSz="153711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1pPr>
      <a:lvl2pPr marL="115283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2pPr>
      <a:lvl3pPr marL="192138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3pPr>
      <a:lvl4pPr marL="268994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4pPr>
      <a:lvl5pPr marL="345849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5pPr>
      <a:lvl6pPr marL="422704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6pPr>
      <a:lvl7pPr marL="499560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7pPr>
      <a:lvl8pPr marL="576415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8pPr>
      <a:lvl9pPr marL="653270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1pPr>
      <a:lvl2pPr marL="76855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2pPr>
      <a:lvl3pPr marL="153711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3pPr>
      <a:lvl4pPr marL="230566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4pPr>
      <a:lvl5pPr marL="307421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5pPr>
      <a:lvl6pPr marL="384277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6pPr>
      <a:lvl7pPr marL="461132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7pPr>
      <a:lvl8pPr marL="537987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8pPr>
      <a:lvl9pPr marL="614843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1350660" y="265246"/>
            <a:ext cx="760836" cy="568882"/>
          </a:xfrm>
          <a:custGeom>
            <a:avLst/>
            <a:gdLst>
              <a:gd name="connsiteX0" fmla="*/ 0 w 760836"/>
              <a:gd name="connsiteY0" fmla="*/ 0 h 568882"/>
              <a:gd name="connsiteX1" fmla="*/ 446729 w 760836"/>
              <a:gd name="connsiteY1" fmla="*/ 450220 h 568882"/>
              <a:gd name="connsiteX2" fmla="*/ 760836 w 760836"/>
              <a:gd name="connsiteY2" fmla="*/ 568882 h 56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36" h="568882">
                <a:moveTo>
                  <a:pt x="0" y="0"/>
                </a:moveTo>
                <a:cubicBezTo>
                  <a:pt x="159961" y="177703"/>
                  <a:pt x="319923" y="355406"/>
                  <a:pt x="446729" y="450220"/>
                </a:cubicBezTo>
                <a:cubicBezTo>
                  <a:pt x="573535" y="545034"/>
                  <a:pt x="647990" y="536890"/>
                  <a:pt x="760836" y="568882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23" y="21864"/>
            <a:ext cx="1097280" cy="106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2345" y="973248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(a)</a:t>
            </a:r>
            <a:endParaRPr lang="zh-CN" altLang="en-US" sz="900" dirty="0"/>
          </a:p>
        </p:txBody>
      </p:sp>
      <p:sp>
        <p:nvSpPr>
          <p:cNvPr id="6" name="文本框 5"/>
          <p:cNvSpPr txBox="1"/>
          <p:nvPr/>
        </p:nvSpPr>
        <p:spPr>
          <a:xfrm>
            <a:off x="1582848" y="973248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(b)</a:t>
            </a:r>
            <a:endParaRPr lang="zh-CN" altLang="en-US" sz="900" dirty="0"/>
          </a:p>
        </p:txBody>
      </p:sp>
      <p:sp>
        <p:nvSpPr>
          <p:cNvPr id="7" name="文本框 6"/>
          <p:cNvSpPr txBox="1"/>
          <p:nvPr/>
        </p:nvSpPr>
        <p:spPr>
          <a:xfrm>
            <a:off x="2931814" y="973248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(c)</a:t>
            </a:r>
            <a:endParaRPr lang="zh-CN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28941" y="90742"/>
            <a:ext cx="993651" cy="628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841" y="369948"/>
            <a:ext cx="949301" cy="216389"/>
          </a:xfrm>
          <a:custGeom>
            <a:avLst/>
            <a:gdLst>
              <a:gd name="connsiteX0" fmla="*/ 0 w 973731"/>
              <a:gd name="connsiteY0" fmla="*/ 66312 h 216389"/>
              <a:gd name="connsiteX1" fmla="*/ 209404 w 973731"/>
              <a:gd name="connsiteY1" fmla="*/ 202425 h 216389"/>
              <a:gd name="connsiteX2" fmla="*/ 328067 w 973731"/>
              <a:gd name="connsiteY2" fmla="*/ 6980 h 216389"/>
              <a:gd name="connsiteX3" fmla="*/ 722445 w 973731"/>
              <a:gd name="connsiteY3" fmla="*/ 216385 h 216389"/>
              <a:gd name="connsiteX4" fmla="*/ 973731 w 973731"/>
              <a:gd name="connsiteY4" fmla="*/ 0 h 21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731" h="216389">
                <a:moveTo>
                  <a:pt x="0" y="66312"/>
                </a:moveTo>
                <a:cubicBezTo>
                  <a:pt x="77363" y="139313"/>
                  <a:pt x="154726" y="212314"/>
                  <a:pt x="209404" y="202425"/>
                </a:cubicBezTo>
                <a:cubicBezTo>
                  <a:pt x="264082" y="192536"/>
                  <a:pt x="242560" y="4653"/>
                  <a:pt x="328067" y="6980"/>
                </a:cubicBezTo>
                <a:cubicBezTo>
                  <a:pt x="413574" y="9307"/>
                  <a:pt x="614834" y="217548"/>
                  <a:pt x="722445" y="216385"/>
                </a:cubicBezTo>
                <a:cubicBezTo>
                  <a:pt x="830056" y="215222"/>
                  <a:pt x="881826" y="99467"/>
                  <a:pt x="97373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5569" y="404847"/>
            <a:ext cx="244306" cy="24430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261018" y="47115"/>
            <a:ext cx="959772" cy="959915"/>
            <a:chOff x="1261018" y="47115"/>
            <a:chExt cx="959772" cy="959915"/>
          </a:xfrm>
        </p:grpSpPr>
        <p:sp>
          <p:nvSpPr>
            <p:cNvPr id="9" name="椭圆 8"/>
            <p:cNvSpPr/>
            <p:nvPr/>
          </p:nvSpPr>
          <p:spPr>
            <a:xfrm>
              <a:off x="1261018" y="47115"/>
              <a:ext cx="959771" cy="959771"/>
            </a:xfrm>
            <a:prstGeom prst="ellips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61018" y="47115"/>
              <a:ext cx="959772" cy="959915"/>
              <a:chOff x="928361" y="-675721"/>
              <a:chExt cx="984559" cy="94591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28361" y="-399125"/>
                <a:ext cx="406595" cy="406595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348916" y="-675721"/>
                <a:ext cx="406595" cy="40659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087376" y="-675721"/>
                <a:ext cx="406595" cy="406595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11166" y="-413085"/>
                <a:ext cx="406595" cy="40659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506325" y="-399125"/>
                <a:ext cx="406595" cy="4065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7375" y="-136403"/>
                <a:ext cx="406595" cy="406595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48916" y="-136403"/>
                <a:ext cx="406595" cy="40659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9" name="直接箭头连接符 18"/>
          <p:cNvCxnSpPr>
            <a:stCxn id="8" idx="6"/>
          </p:cNvCxnSpPr>
          <p:nvPr/>
        </p:nvCxnSpPr>
        <p:spPr>
          <a:xfrm>
            <a:off x="769875" y="527000"/>
            <a:ext cx="44032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240470" y="527000"/>
            <a:ext cx="24344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7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9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6</cp:revision>
  <dcterms:created xsi:type="dcterms:W3CDTF">2015-04-28T05:57:53Z</dcterms:created>
  <dcterms:modified xsi:type="dcterms:W3CDTF">2015-04-28T06:55:46Z</dcterms:modified>
</cp:coreProperties>
</file>