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1439863"/>
  <p:notesSz cx="6858000" cy="9144000"/>
  <p:defaultTextStyle>
    <a:defPPr>
      <a:defRPr lang="zh-CN"/>
    </a:defPPr>
    <a:lvl1pPr marL="0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1pPr>
    <a:lvl2pPr marL="103647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2pPr>
    <a:lvl3pPr marL="207294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3pPr>
    <a:lvl4pPr marL="310942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4pPr>
    <a:lvl5pPr marL="414589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5pPr>
    <a:lvl6pPr marL="518236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6pPr>
    <a:lvl7pPr marL="621883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7pPr>
    <a:lvl8pPr marL="725531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8pPr>
    <a:lvl9pPr marL="829178" algn="l" defTabSz="207294" rtl="0" eaLnBrk="1" latinLnBrk="0" hangingPunct="1">
      <a:defRPr sz="40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4660"/>
  </p:normalViewPr>
  <p:slideViewPr>
    <p:cSldViewPr snapToGrid="0">
      <p:cViewPr varScale="1">
        <p:scale>
          <a:sx n="335" d="100"/>
          <a:sy n="335" d="100"/>
        </p:scale>
        <p:origin x="24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235644"/>
            <a:ext cx="2159794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756262"/>
            <a:ext cx="2159794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76660"/>
            <a:ext cx="620941" cy="12202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76660"/>
            <a:ext cx="1826826" cy="12202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61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8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358966"/>
            <a:ext cx="248376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963575"/>
            <a:ext cx="248376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383297"/>
            <a:ext cx="1223883" cy="9135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6659"/>
            <a:ext cx="2483763" cy="27830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352967"/>
            <a:ext cx="121825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525950"/>
            <a:ext cx="1218259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352967"/>
            <a:ext cx="122425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525950"/>
            <a:ext cx="1224258" cy="77359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207314"/>
            <a:ext cx="145786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3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95991"/>
            <a:ext cx="92878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207314"/>
            <a:ext cx="145786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431959"/>
            <a:ext cx="92878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1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76659"/>
            <a:ext cx="248376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383297"/>
            <a:ext cx="248376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EF0E6-7456-45B9-A9E8-FB65E7325BBE}" type="datetimeFigureOut">
              <a:rPr lang="zh-CN" altLang="en-US" smtClean="0"/>
              <a:t>2015/4/28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334540"/>
            <a:ext cx="64793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11197-34CD-4092-A21F-A6B981C99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37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9368" y="22789"/>
            <a:ext cx="1216352" cy="12163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1291127" y="497080"/>
            <a:ext cx="299103" cy="2677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963" y="1209031"/>
            <a:ext cx="309700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(a)</a:t>
            </a:r>
            <a:endParaRPr lang="zh-CN" altLang="en-US" sz="900" dirty="0"/>
          </a:p>
        </p:txBody>
      </p:sp>
      <p:sp>
        <p:nvSpPr>
          <p:cNvPr id="8" name="文本框 7"/>
          <p:cNvSpPr txBox="1"/>
          <p:nvPr/>
        </p:nvSpPr>
        <p:spPr>
          <a:xfrm>
            <a:off x="2092694" y="1209031"/>
            <a:ext cx="316112" cy="2308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(b)</a:t>
            </a:r>
            <a:endParaRPr lang="zh-CN" altLang="en-US" sz="900" dirty="0"/>
          </a:p>
        </p:txBody>
      </p:sp>
      <p:sp>
        <p:nvSpPr>
          <p:cNvPr id="9" name="等腰三角形 8"/>
          <p:cNvSpPr/>
          <p:nvPr/>
        </p:nvSpPr>
        <p:spPr>
          <a:xfrm>
            <a:off x="281042" y="262278"/>
            <a:ext cx="705541" cy="707264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822703" y="210790"/>
            <a:ext cx="861006" cy="746706"/>
            <a:chOff x="1822703" y="210790"/>
            <a:chExt cx="861006" cy="746706"/>
          </a:xfrm>
        </p:grpSpPr>
        <p:sp>
          <p:nvSpPr>
            <p:cNvPr id="2" name="矩形 1"/>
            <p:cNvSpPr/>
            <p:nvPr/>
          </p:nvSpPr>
          <p:spPr>
            <a:xfrm>
              <a:off x="2207665" y="210790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295059" y="236534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100528" y="445592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98292" y="654307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22703" y="840890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126272" y="911777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65865" y="904769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37990" y="904769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553956" y="633813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429841" y="419192"/>
              <a:ext cx="45719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03647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207294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310942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414589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518236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621883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725531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829178" algn="l" defTabSz="207294" rtl="0" eaLnBrk="1" latinLnBrk="0" hangingPunct="1">
                <a:defRPr sz="40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69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6</cp:revision>
  <dcterms:created xsi:type="dcterms:W3CDTF">2015-04-28T05:09:22Z</dcterms:created>
  <dcterms:modified xsi:type="dcterms:W3CDTF">2015-04-28T06:58:24Z</dcterms:modified>
</cp:coreProperties>
</file>