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1439863"/>
  <p:notesSz cx="6858000" cy="9144000"/>
  <p:defaultTextStyle>
    <a:defPPr>
      <a:defRPr lang="zh-CN"/>
    </a:defPPr>
    <a:lvl1pPr marL="0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1pPr>
    <a:lvl2pPr marL="103647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2pPr>
    <a:lvl3pPr marL="207294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3pPr>
    <a:lvl4pPr marL="310942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4pPr>
    <a:lvl5pPr marL="414589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5pPr>
    <a:lvl6pPr marL="518236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6pPr>
    <a:lvl7pPr marL="621883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7pPr>
    <a:lvl8pPr marL="725531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8pPr>
    <a:lvl9pPr marL="829178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3" autoAdjust="0"/>
    <p:restoredTop sz="94660"/>
  </p:normalViewPr>
  <p:slideViewPr>
    <p:cSldViewPr snapToGrid="0">
      <p:cViewPr varScale="1">
        <p:scale>
          <a:sx n="335" d="100"/>
          <a:sy n="335" d="100"/>
        </p:scale>
        <p:origin x="24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67" y="94802"/>
            <a:ext cx="1173954" cy="1040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637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9368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963" y="1209031"/>
            <a:ext cx="309700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(a)</a:t>
            </a:r>
            <a:endParaRPr lang="zh-CN" altLang="en-US" sz="900" dirty="0"/>
          </a:p>
        </p:txBody>
      </p:sp>
      <p:sp>
        <p:nvSpPr>
          <p:cNvPr id="8" name="文本框 7"/>
          <p:cNvSpPr txBox="1"/>
          <p:nvPr/>
        </p:nvSpPr>
        <p:spPr>
          <a:xfrm>
            <a:off x="2092694" y="1209031"/>
            <a:ext cx="316112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(b)</a:t>
            </a:r>
            <a:endParaRPr lang="zh-CN" altLang="en-US" sz="900" dirty="0"/>
          </a:p>
        </p:txBody>
      </p:sp>
      <p:cxnSp>
        <p:nvCxnSpPr>
          <p:cNvPr id="29" name="直接箭头连接符 28"/>
          <p:cNvCxnSpPr>
            <a:stCxn id="13" idx="5"/>
          </p:cNvCxnSpPr>
          <p:nvPr/>
        </p:nvCxnSpPr>
        <p:spPr>
          <a:xfrm flipV="1">
            <a:off x="988326" y="247828"/>
            <a:ext cx="951569" cy="3673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</p:cNvCxnSpPr>
          <p:nvPr/>
        </p:nvCxnSpPr>
        <p:spPr>
          <a:xfrm>
            <a:off x="1149574" y="860288"/>
            <a:ext cx="1029604" cy="1161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1"/>
          </p:cNvCxnSpPr>
          <p:nvPr/>
        </p:nvCxnSpPr>
        <p:spPr>
          <a:xfrm flipV="1">
            <a:off x="988760" y="976438"/>
            <a:ext cx="725714" cy="59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114072" y="201106"/>
            <a:ext cx="853925" cy="828476"/>
          </a:xfrm>
          <a:custGeom>
            <a:avLst/>
            <a:gdLst>
              <a:gd name="connsiteX0" fmla="*/ 262280 w 853925"/>
              <a:gd name="connsiteY0" fmla="*/ 7410 h 828476"/>
              <a:gd name="connsiteX1" fmla="*/ 367678 w 853925"/>
              <a:gd name="connsiteY1" fmla="*/ 10259 h 828476"/>
              <a:gd name="connsiteX2" fmla="*/ 399013 w 853925"/>
              <a:gd name="connsiteY2" fmla="*/ 58685 h 828476"/>
              <a:gd name="connsiteX3" fmla="*/ 447439 w 853925"/>
              <a:gd name="connsiteY3" fmla="*/ 13108 h 828476"/>
              <a:gd name="connsiteX4" fmla="*/ 512957 w 853925"/>
              <a:gd name="connsiteY4" fmla="*/ 27350 h 828476"/>
              <a:gd name="connsiteX5" fmla="*/ 453136 w 853925"/>
              <a:gd name="connsiteY5" fmla="*/ 52988 h 828476"/>
              <a:gd name="connsiteX6" fmla="*/ 430347 w 853925"/>
              <a:gd name="connsiteY6" fmla="*/ 87171 h 828476"/>
              <a:gd name="connsiteX7" fmla="*/ 612658 w 853925"/>
              <a:gd name="connsiteY7" fmla="*/ 104263 h 828476"/>
              <a:gd name="connsiteX8" fmla="*/ 803514 w 853925"/>
              <a:gd name="connsiteY8" fmla="*/ 263784 h 828476"/>
              <a:gd name="connsiteX9" fmla="*/ 851940 w 853925"/>
              <a:gd name="connsiteY9" fmla="*/ 517309 h 828476"/>
              <a:gd name="connsiteX10" fmla="*/ 755088 w 853925"/>
              <a:gd name="connsiteY10" fmla="*/ 699620 h 828476"/>
              <a:gd name="connsiteX11" fmla="*/ 569929 w 853925"/>
              <a:gd name="connsiteY11" fmla="*/ 824958 h 828476"/>
              <a:gd name="connsiteX12" fmla="*/ 438893 w 853925"/>
              <a:gd name="connsiteY12" fmla="*/ 796472 h 828476"/>
              <a:gd name="connsiteX13" fmla="*/ 344889 w 853925"/>
              <a:gd name="connsiteY13" fmla="*/ 824958 h 828476"/>
              <a:gd name="connsiteX14" fmla="*/ 245189 w 853925"/>
              <a:gd name="connsiteY14" fmla="*/ 799321 h 828476"/>
              <a:gd name="connsiteX15" fmla="*/ 105607 w 853925"/>
              <a:gd name="connsiteY15" fmla="*/ 722408 h 828476"/>
              <a:gd name="connsiteX16" fmla="*/ 209 w 853925"/>
              <a:gd name="connsiteY16" fmla="*/ 480278 h 828476"/>
              <a:gd name="connsiteX17" fmla="*/ 85667 w 853925"/>
              <a:gd name="connsiteY17" fmla="*/ 215358 h 828476"/>
              <a:gd name="connsiteX18" fmla="*/ 313555 w 853925"/>
              <a:gd name="connsiteY18" fmla="*/ 92868 h 828476"/>
              <a:gd name="connsiteX19" fmla="*/ 262280 w 853925"/>
              <a:gd name="connsiteY19" fmla="*/ 7410 h 82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3925" h="828476">
                <a:moveTo>
                  <a:pt x="262280" y="7410"/>
                </a:moveTo>
                <a:cubicBezTo>
                  <a:pt x="271300" y="-6358"/>
                  <a:pt x="344889" y="1713"/>
                  <a:pt x="367678" y="10259"/>
                </a:cubicBezTo>
                <a:cubicBezTo>
                  <a:pt x="390467" y="18805"/>
                  <a:pt x="385720" y="58210"/>
                  <a:pt x="399013" y="58685"/>
                </a:cubicBezTo>
                <a:cubicBezTo>
                  <a:pt x="412306" y="59160"/>
                  <a:pt x="428448" y="18330"/>
                  <a:pt x="447439" y="13108"/>
                </a:cubicBezTo>
                <a:cubicBezTo>
                  <a:pt x="466430" y="7886"/>
                  <a:pt x="512008" y="20703"/>
                  <a:pt x="512957" y="27350"/>
                </a:cubicBezTo>
                <a:cubicBezTo>
                  <a:pt x="513906" y="33997"/>
                  <a:pt x="466904" y="43018"/>
                  <a:pt x="453136" y="52988"/>
                </a:cubicBezTo>
                <a:cubicBezTo>
                  <a:pt x="439368" y="62958"/>
                  <a:pt x="403760" y="78625"/>
                  <a:pt x="430347" y="87171"/>
                </a:cubicBezTo>
                <a:cubicBezTo>
                  <a:pt x="456934" y="95717"/>
                  <a:pt x="550464" y="74828"/>
                  <a:pt x="612658" y="104263"/>
                </a:cubicBezTo>
                <a:cubicBezTo>
                  <a:pt x="674852" y="133698"/>
                  <a:pt x="763634" y="194943"/>
                  <a:pt x="803514" y="263784"/>
                </a:cubicBezTo>
                <a:cubicBezTo>
                  <a:pt x="843394" y="332625"/>
                  <a:pt x="860011" y="444670"/>
                  <a:pt x="851940" y="517309"/>
                </a:cubicBezTo>
                <a:cubicBezTo>
                  <a:pt x="843869" y="589948"/>
                  <a:pt x="802090" y="648345"/>
                  <a:pt x="755088" y="699620"/>
                </a:cubicBezTo>
                <a:cubicBezTo>
                  <a:pt x="708086" y="750895"/>
                  <a:pt x="622628" y="808816"/>
                  <a:pt x="569929" y="824958"/>
                </a:cubicBezTo>
                <a:cubicBezTo>
                  <a:pt x="517230" y="841100"/>
                  <a:pt x="476400" y="796472"/>
                  <a:pt x="438893" y="796472"/>
                </a:cubicBezTo>
                <a:cubicBezTo>
                  <a:pt x="401386" y="796472"/>
                  <a:pt x="377173" y="824483"/>
                  <a:pt x="344889" y="824958"/>
                </a:cubicBezTo>
                <a:cubicBezTo>
                  <a:pt x="312605" y="825433"/>
                  <a:pt x="285069" y="816413"/>
                  <a:pt x="245189" y="799321"/>
                </a:cubicBezTo>
                <a:cubicBezTo>
                  <a:pt x="205309" y="782229"/>
                  <a:pt x="146437" y="775582"/>
                  <a:pt x="105607" y="722408"/>
                </a:cubicBezTo>
                <a:cubicBezTo>
                  <a:pt x="64777" y="669234"/>
                  <a:pt x="3532" y="564786"/>
                  <a:pt x="209" y="480278"/>
                </a:cubicBezTo>
                <a:cubicBezTo>
                  <a:pt x="-3114" y="395770"/>
                  <a:pt x="33443" y="279926"/>
                  <a:pt x="85667" y="215358"/>
                </a:cubicBezTo>
                <a:cubicBezTo>
                  <a:pt x="137891" y="150790"/>
                  <a:pt x="283170" y="125627"/>
                  <a:pt x="313555" y="92868"/>
                </a:cubicBezTo>
                <a:cubicBezTo>
                  <a:pt x="343940" y="60109"/>
                  <a:pt x="253260" y="21178"/>
                  <a:pt x="262280" y="741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763310" y="615215"/>
            <a:ext cx="286834" cy="247271"/>
          </a:xfrm>
          <a:prstGeom prst="hexagon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862740" y="736652"/>
            <a:ext cx="286834" cy="247271"/>
          </a:xfrm>
          <a:prstGeom prst="hexagon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763744" y="789140"/>
            <a:ext cx="286834" cy="247271"/>
          </a:xfrm>
          <a:prstGeom prst="hexagon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8</cp:revision>
  <dcterms:created xsi:type="dcterms:W3CDTF">2015-04-28T05:09:22Z</dcterms:created>
  <dcterms:modified xsi:type="dcterms:W3CDTF">2015-04-28T06:38:00Z</dcterms:modified>
</cp:coreProperties>
</file>