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519363" cy="1079500"/>
  <p:notesSz cx="6858000" cy="9144000"/>
  <p:defaultTextStyle>
    <a:defPPr>
      <a:defRPr lang="zh-CN"/>
    </a:defPPr>
    <a:lvl1pPr marL="0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1pPr>
    <a:lvl2pPr marL="103647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2pPr>
    <a:lvl3pPr marL="207294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3pPr>
    <a:lvl4pPr marL="310942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4pPr>
    <a:lvl5pPr marL="414589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5pPr>
    <a:lvl6pPr marL="518236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6pPr>
    <a:lvl7pPr marL="621883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7pPr>
    <a:lvl8pPr marL="725531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8pPr>
    <a:lvl9pPr marL="829178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4" autoAdjust="0"/>
    <p:restoredTop sz="94660"/>
  </p:normalViewPr>
  <p:slideViewPr>
    <p:cSldViewPr snapToGrid="0">
      <p:cViewPr varScale="1">
        <p:scale>
          <a:sx n="383" d="100"/>
          <a:sy n="383" d="100"/>
        </p:scale>
        <p:origin x="28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21" y="176668"/>
            <a:ext cx="1889522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566988"/>
            <a:ext cx="1889522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2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78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57474"/>
            <a:ext cx="543238" cy="9148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57474"/>
            <a:ext cx="1598221" cy="9148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6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0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269125"/>
            <a:ext cx="2172951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722415"/>
            <a:ext cx="2172951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287367"/>
            <a:ext cx="1070729" cy="6849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287367"/>
            <a:ext cx="1070729" cy="6849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6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57474"/>
            <a:ext cx="2172951" cy="208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4" y="264627"/>
            <a:ext cx="106580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4" y="394318"/>
            <a:ext cx="1065809" cy="579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264627"/>
            <a:ext cx="1071057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394318"/>
            <a:ext cx="1071057" cy="579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71967"/>
            <a:ext cx="81256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155428"/>
            <a:ext cx="127542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323850"/>
            <a:ext cx="81256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8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71967"/>
            <a:ext cx="81256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155428"/>
            <a:ext cx="127542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323850"/>
            <a:ext cx="81256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57474"/>
            <a:ext cx="2172951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287367"/>
            <a:ext cx="2172951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1000537"/>
            <a:ext cx="56685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1000537"/>
            <a:ext cx="850285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1000537"/>
            <a:ext cx="56685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3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135243" y="391611"/>
            <a:ext cx="847929" cy="263667"/>
          </a:xfrm>
          <a:custGeom>
            <a:avLst/>
            <a:gdLst>
              <a:gd name="connsiteX0" fmla="*/ 11981 w 715987"/>
              <a:gd name="connsiteY0" fmla="*/ 80418 h 222639"/>
              <a:gd name="connsiteX1" fmla="*/ 105985 w 715987"/>
              <a:gd name="connsiteY1" fmla="*/ 69024 h 222639"/>
              <a:gd name="connsiteX2" fmla="*/ 208535 w 715987"/>
              <a:gd name="connsiteY2" fmla="*/ 6355 h 222639"/>
              <a:gd name="connsiteX3" fmla="*/ 419331 w 715987"/>
              <a:gd name="connsiteY3" fmla="*/ 9203 h 222639"/>
              <a:gd name="connsiteX4" fmla="*/ 524729 w 715987"/>
              <a:gd name="connsiteY4" fmla="*/ 69024 h 222639"/>
              <a:gd name="connsiteX5" fmla="*/ 678553 w 715987"/>
              <a:gd name="connsiteY5" fmla="*/ 91812 h 222639"/>
              <a:gd name="connsiteX6" fmla="*/ 715585 w 715987"/>
              <a:gd name="connsiteY6" fmla="*/ 157330 h 222639"/>
              <a:gd name="connsiteX7" fmla="*/ 664310 w 715987"/>
              <a:gd name="connsiteY7" fmla="*/ 180119 h 222639"/>
              <a:gd name="connsiteX8" fmla="*/ 630127 w 715987"/>
              <a:gd name="connsiteY8" fmla="*/ 214302 h 222639"/>
              <a:gd name="connsiteX9" fmla="*/ 595944 w 715987"/>
              <a:gd name="connsiteY9" fmla="*/ 214302 h 222639"/>
              <a:gd name="connsiteX10" fmla="*/ 578852 w 715987"/>
              <a:gd name="connsiteY10" fmla="*/ 202908 h 222639"/>
              <a:gd name="connsiteX11" fmla="*/ 550366 w 715987"/>
              <a:gd name="connsiteY11" fmla="*/ 188665 h 222639"/>
              <a:gd name="connsiteX12" fmla="*/ 462060 w 715987"/>
              <a:gd name="connsiteY12" fmla="*/ 188665 h 222639"/>
              <a:gd name="connsiteX13" fmla="*/ 285447 w 715987"/>
              <a:gd name="connsiteY13" fmla="*/ 188665 h 222639"/>
              <a:gd name="connsiteX14" fmla="*/ 237021 w 715987"/>
              <a:gd name="connsiteY14" fmla="*/ 185816 h 222639"/>
              <a:gd name="connsiteX15" fmla="*/ 199989 w 715987"/>
              <a:gd name="connsiteY15" fmla="*/ 219999 h 222639"/>
              <a:gd name="connsiteX16" fmla="*/ 162957 w 715987"/>
              <a:gd name="connsiteY16" fmla="*/ 219999 h 222639"/>
              <a:gd name="connsiteX17" fmla="*/ 140168 w 715987"/>
              <a:gd name="connsiteY17" fmla="*/ 217151 h 222639"/>
              <a:gd name="connsiteX18" fmla="*/ 128774 w 715987"/>
              <a:gd name="connsiteY18" fmla="*/ 197211 h 222639"/>
              <a:gd name="connsiteX19" fmla="*/ 123077 w 715987"/>
              <a:gd name="connsiteY19" fmla="*/ 182968 h 222639"/>
              <a:gd name="connsiteX20" fmla="*/ 74650 w 715987"/>
              <a:gd name="connsiteY20" fmla="*/ 194362 h 222639"/>
              <a:gd name="connsiteX21" fmla="*/ 37619 w 715987"/>
              <a:gd name="connsiteY21" fmla="*/ 180119 h 222639"/>
              <a:gd name="connsiteX22" fmla="*/ 3435 w 715987"/>
              <a:gd name="connsiteY22" fmla="*/ 171573 h 222639"/>
              <a:gd name="connsiteX23" fmla="*/ 11981 w 715987"/>
              <a:gd name="connsiteY23" fmla="*/ 80418 h 22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15987" h="222639">
                <a:moveTo>
                  <a:pt x="11981" y="80418"/>
                </a:moveTo>
                <a:cubicBezTo>
                  <a:pt x="29073" y="63327"/>
                  <a:pt x="73226" y="81368"/>
                  <a:pt x="105985" y="69024"/>
                </a:cubicBezTo>
                <a:cubicBezTo>
                  <a:pt x="138744" y="56680"/>
                  <a:pt x="156311" y="16325"/>
                  <a:pt x="208535" y="6355"/>
                </a:cubicBezTo>
                <a:cubicBezTo>
                  <a:pt x="260759" y="-3615"/>
                  <a:pt x="366632" y="-1242"/>
                  <a:pt x="419331" y="9203"/>
                </a:cubicBezTo>
                <a:cubicBezTo>
                  <a:pt x="472030" y="19648"/>
                  <a:pt x="481525" y="55256"/>
                  <a:pt x="524729" y="69024"/>
                </a:cubicBezTo>
                <a:cubicBezTo>
                  <a:pt x="567933" y="82792"/>
                  <a:pt x="646744" y="77094"/>
                  <a:pt x="678553" y="91812"/>
                </a:cubicBezTo>
                <a:cubicBezTo>
                  <a:pt x="710362" y="106530"/>
                  <a:pt x="717959" y="142612"/>
                  <a:pt x="715585" y="157330"/>
                </a:cubicBezTo>
                <a:cubicBezTo>
                  <a:pt x="713211" y="172048"/>
                  <a:pt x="678553" y="170624"/>
                  <a:pt x="664310" y="180119"/>
                </a:cubicBezTo>
                <a:cubicBezTo>
                  <a:pt x="650067" y="189614"/>
                  <a:pt x="641521" y="208605"/>
                  <a:pt x="630127" y="214302"/>
                </a:cubicBezTo>
                <a:cubicBezTo>
                  <a:pt x="618733" y="219999"/>
                  <a:pt x="604490" y="216201"/>
                  <a:pt x="595944" y="214302"/>
                </a:cubicBezTo>
                <a:cubicBezTo>
                  <a:pt x="587398" y="212403"/>
                  <a:pt x="586448" y="207181"/>
                  <a:pt x="578852" y="202908"/>
                </a:cubicBezTo>
                <a:cubicBezTo>
                  <a:pt x="571256" y="198635"/>
                  <a:pt x="569831" y="191039"/>
                  <a:pt x="550366" y="188665"/>
                </a:cubicBezTo>
                <a:cubicBezTo>
                  <a:pt x="530901" y="186291"/>
                  <a:pt x="462060" y="188665"/>
                  <a:pt x="462060" y="188665"/>
                </a:cubicBezTo>
                <a:lnTo>
                  <a:pt x="285447" y="188665"/>
                </a:lnTo>
                <a:cubicBezTo>
                  <a:pt x="247941" y="188190"/>
                  <a:pt x="251264" y="180594"/>
                  <a:pt x="237021" y="185816"/>
                </a:cubicBezTo>
                <a:cubicBezTo>
                  <a:pt x="222778" y="191038"/>
                  <a:pt x="212333" y="214302"/>
                  <a:pt x="199989" y="219999"/>
                </a:cubicBezTo>
                <a:cubicBezTo>
                  <a:pt x="187645" y="225696"/>
                  <a:pt x="172927" y="220474"/>
                  <a:pt x="162957" y="219999"/>
                </a:cubicBezTo>
                <a:cubicBezTo>
                  <a:pt x="152987" y="219524"/>
                  <a:pt x="145865" y="220949"/>
                  <a:pt x="140168" y="217151"/>
                </a:cubicBezTo>
                <a:cubicBezTo>
                  <a:pt x="134471" y="213353"/>
                  <a:pt x="131623" y="202908"/>
                  <a:pt x="128774" y="197211"/>
                </a:cubicBezTo>
                <a:cubicBezTo>
                  <a:pt x="125926" y="191514"/>
                  <a:pt x="132098" y="183443"/>
                  <a:pt x="123077" y="182968"/>
                </a:cubicBezTo>
                <a:cubicBezTo>
                  <a:pt x="114056" y="182493"/>
                  <a:pt x="88893" y="194837"/>
                  <a:pt x="74650" y="194362"/>
                </a:cubicBezTo>
                <a:cubicBezTo>
                  <a:pt x="60407" y="193887"/>
                  <a:pt x="49488" y="183917"/>
                  <a:pt x="37619" y="180119"/>
                </a:cubicBezTo>
                <a:cubicBezTo>
                  <a:pt x="25750" y="176321"/>
                  <a:pt x="6758" y="187240"/>
                  <a:pt x="3435" y="171573"/>
                </a:cubicBezTo>
                <a:cubicBezTo>
                  <a:pt x="112" y="155906"/>
                  <a:pt x="-5111" y="97509"/>
                  <a:pt x="11981" y="80418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55" tIns="34277" rIns="68555" bIns="342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06"/>
          </a:p>
        </p:txBody>
      </p:sp>
      <p:sp>
        <p:nvSpPr>
          <p:cNvPr id="15" name="矩形 14"/>
          <p:cNvSpPr/>
          <p:nvPr/>
        </p:nvSpPr>
        <p:spPr>
          <a:xfrm>
            <a:off x="34268" y="23973"/>
            <a:ext cx="1029248" cy="10292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55" tIns="34277" rIns="68555" bIns="342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06"/>
          </a:p>
        </p:txBody>
      </p:sp>
      <p:sp>
        <p:nvSpPr>
          <p:cNvPr id="20" name="矩形 19"/>
          <p:cNvSpPr/>
          <p:nvPr/>
        </p:nvSpPr>
        <p:spPr>
          <a:xfrm>
            <a:off x="1451605" y="23973"/>
            <a:ext cx="1029248" cy="10292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55" tIns="34277" rIns="68555" bIns="342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3647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07294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10942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14589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18236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21883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25531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29178" algn="l" defTabSz="207294" rtl="0" eaLnBrk="1" latinLnBrk="0" hangingPunct="1">
              <a:defRPr sz="40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06"/>
          </a:p>
        </p:txBody>
      </p:sp>
      <p:sp>
        <p:nvSpPr>
          <p:cNvPr id="2" name="右箭头 1"/>
          <p:cNvSpPr/>
          <p:nvPr/>
        </p:nvSpPr>
        <p:spPr>
          <a:xfrm>
            <a:off x="1135474" y="434993"/>
            <a:ext cx="244172" cy="176901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44" y="47556"/>
            <a:ext cx="988003" cy="9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9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Zheng Dong</cp:lastModifiedBy>
  <cp:revision>10</cp:revision>
  <dcterms:created xsi:type="dcterms:W3CDTF">2015-04-28T05:09:22Z</dcterms:created>
  <dcterms:modified xsi:type="dcterms:W3CDTF">2015-04-28T07:11:20Z</dcterms:modified>
</cp:coreProperties>
</file>