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1187450"/>
  <p:notesSz cx="6858000" cy="9144000"/>
  <p:defaultTextStyle>
    <a:defPPr>
      <a:defRPr lang="zh-CN"/>
    </a:defPPr>
    <a:lvl1pPr marL="0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1pPr>
    <a:lvl2pPr marL="114894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2pPr>
    <a:lvl3pPr marL="229789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3pPr>
    <a:lvl4pPr marL="344683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4pPr>
    <a:lvl5pPr marL="459577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5pPr>
    <a:lvl6pPr marL="574472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6pPr>
    <a:lvl7pPr marL="689366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7pPr>
    <a:lvl8pPr marL="804261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8pPr>
    <a:lvl9pPr marL="919155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4660"/>
  </p:normalViewPr>
  <p:slideViewPr>
    <p:cSldViewPr snapToGrid="0">
      <p:cViewPr varScale="1">
        <p:scale>
          <a:sx n="264" d="100"/>
          <a:sy n="264" d="100"/>
        </p:scale>
        <p:origin x="204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194335"/>
            <a:ext cx="2700338" cy="413409"/>
          </a:xfrm>
        </p:spPr>
        <p:txBody>
          <a:bodyPr anchor="b"/>
          <a:lstStyle>
            <a:lvl1pPr algn="ctr">
              <a:defRPr sz="1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623686"/>
            <a:ext cx="2700338" cy="286692"/>
          </a:xfrm>
        </p:spPr>
        <p:txBody>
          <a:bodyPr/>
          <a:lstStyle>
            <a:lvl1pPr marL="0" indent="0" algn="ctr">
              <a:buNone/>
              <a:defRPr sz="415"/>
            </a:lvl1pPr>
            <a:lvl2pPr marL="79141" indent="0" algn="ctr">
              <a:buNone/>
              <a:defRPr sz="346"/>
            </a:lvl2pPr>
            <a:lvl3pPr marL="158283" indent="0" algn="ctr">
              <a:buNone/>
              <a:defRPr sz="312"/>
            </a:lvl3pPr>
            <a:lvl4pPr marL="237424" indent="0" algn="ctr">
              <a:buNone/>
              <a:defRPr sz="277"/>
            </a:lvl4pPr>
            <a:lvl5pPr marL="316565" indent="0" algn="ctr">
              <a:buNone/>
              <a:defRPr sz="277"/>
            </a:lvl5pPr>
            <a:lvl6pPr marL="395707" indent="0" algn="ctr">
              <a:buNone/>
              <a:defRPr sz="277"/>
            </a:lvl6pPr>
            <a:lvl7pPr marL="474848" indent="0" algn="ctr">
              <a:buNone/>
              <a:defRPr sz="277"/>
            </a:lvl7pPr>
            <a:lvl8pPr marL="553989" indent="0" algn="ctr">
              <a:buNone/>
              <a:defRPr sz="277"/>
            </a:lvl8pPr>
            <a:lvl9pPr marL="633131" indent="0" algn="ctr">
              <a:buNone/>
              <a:defRPr sz="27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4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6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63221"/>
            <a:ext cx="776347" cy="10063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63221"/>
            <a:ext cx="2284035" cy="10063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8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5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296038"/>
            <a:ext cx="3105388" cy="493946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794657"/>
            <a:ext cx="3105388" cy="259755"/>
          </a:xfrm>
        </p:spPr>
        <p:txBody>
          <a:bodyPr/>
          <a:lstStyle>
            <a:lvl1pPr marL="0" indent="0">
              <a:buNone/>
              <a:defRPr sz="415">
                <a:solidFill>
                  <a:schemeClr val="tx1">
                    <a:tint val="75000"/>
                  </a:schemeClr>
                </a:solidFill>
              </a:defRPr>
            </a:lvl1pPr>
            <a:lvl2pPr marL="7914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2pPr>
            <a:lvl3pPr marL="158283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3pPr>
            <a:lvl4pPr marL="237424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4pPr>
            <a:lvl5pPr marL="316565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5pPr>
            <a:lvl6pPr marL="395707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6pPr>
            <a:lvl7pPr marL="474848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7pPr>
            <a:lvl8pPr marL="55398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8pPr>
            <a:lvl9pPr marL="633131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2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316104"/>
            <a:ext cx="1530191" cy="753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316104"/>
            <a:ext cx="1530191" cy="753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7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63221"/>
            <a:ext cx="3105388" cy="229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291090"/>
            <a:ext cx="1523159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433749"/>
            <a:ext cx="1523159" cy="6379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291090"/>
            <a:ext cx="1530660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433749"/>
            <a:ext cx="1530660" cy="6379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8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3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2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9163"/>
            <a:ext cx="1161239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70971"/>
            <a:ext cx="1822728" cy="843859"/>
          </a:xfrm>
        </p:spPr>
        <p:txBody>
          <a:bodyPr/>
          <a:lstStyle>
            <a:lvl1pPr>
              <a:defRPr sz="554"/>
            </a:lvl1pPr>
            <a:lvl2pPr>
              <a:defRPr sz="485"/>
            </a:lvl2pPr>
            <a:lvl3pPr>
              <a:defRPr sz="415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56235"/>
            <a:ext cx="1161239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3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9163"/>
            <a:ext cx="1161239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70971"/>
            <a:ext cx="1822728" cy="843859"/>
          </a:xfrm>
        </p:spPr>
        <p:txBody>
          <a:bodyPr anchor="t"/>
          <a:lstStyle>
            <a:lvl1pPr marL="0" indent="0">
              <a:buNone/>
              <a:defRPr sz="554"/>
            </a:lvl1pPr>
            <a:lvl2pPr marL="79141" indent="0">
              <a:buNone/>
              <a:defRPr sz="485"/>
            </a:lvl2pPr>
            <a:lvl3pPr marL="158283" indent="0">
              <a:buNone/>
              <a:defRPr sz="415"/>
            </a:lvl3pPr>
            <a:lvl4pPr marL="237424" indent="0">
              <a:buNone/>
              <a:defRPr sz="346"/>
            </a:lvl4pPr>
            <a:lvl5pPr marL="316565" indent="0">
              <a:buNone/>
              <a:defRPr sz="346"/>
            </a:lvl5pPr>
            <a:lvl6pPr marL="395707" indent="0">
              <a:buNone/>
              <a:defRPr sz="346"/>
            </a:lvl6pPr>
            <a:lvl7pPr marL="474848" indent="0">
              <a:buNone/>
              <a:defRPr sz="346"/>
            </a:lvl7pPr>
            <a:lvl8pPr marL="553989" indent="0">
              <a:buNone/>
              <a:defRPr sz="346"/>
            </a:lvl8pPr>
            <a:lvl9pPr marL="633131" indent="0">
              <a:buNone/>
              <a:defRPr sz="346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56235"/>
            <a:ext cx="1161239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2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63221"/>
            <a:ext cx="3105388" cy="22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316104"/>
            <a:ext cx="3105388" cy="75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100590"/>
            <a:ext cx="810101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5B80-5415-4133-A419-A9B90BC88B3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100590"/>
            <a:ext cx="1215152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100590"/>
            <a:ext cx="810101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7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8283" rtl="0" eaLnBrk="1" latinLnBrk="0" hangingPunct="1">
        <a:lnSpc>
          <a:spcPct val="90000"/>
        </a:lnSpc>
        <a:spcBef>
          <a:spcPct val="0"/>
        </a:spcBef>
        <a:buNone/>
        <a:defRPr sz="7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71" indent="-39571" algn="l" defTabSz="158283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18712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415" kern="1200">
          <a:solidFill>
            <a:schemeClr val="tx1"/>
          </a:solidFill>
          <a:latin typeface="+mn-lt"/>
          <a:ea typeface="+mn-ea"/>
          <a:cs typeface="+mn-cs"/>
        </a:defRPr>
      </a:lvl2pPr>
      <a:lvl3pPr marL="197853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3pPr>
      <a:lvl4pPr marL="276995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56136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435277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514419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93560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72701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1pPr>
      <a:lvl2pPr marL="7914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58283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3pPr>
      <a:lvl4pPr marL="237424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16565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395707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474848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53989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3313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73" y="30635"/>
            <a:ext cx="984772" cy="98477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833" tIns="7916" rIns="15833" bIns="79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"/>
          </a:p>
        </p:txBody>
      </p:sp>
      <p:sp>
        <p:nvSpPr>
          <p:cNvPr id="5" name="矩形 4"/>
          <p:cNvSpPr/>
          <p:nvPr/>
        </p:nvSpPr>
        <p:spPr>
          <a:xfrm>
            <a:off x="1305680" y="30635"/>
            <a:ext cx="984772" cy="98477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833" tIns="7916" rIns="15833" bIns="79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"/>
          </a:p>
        </p:txBody>
      </p:sp>
      <p:sp>
        <p:nvSpPr>
          <p:cNvPr id="6" name="矩形 5"/>
          <p:cNvSpPr/>
          <p:nvPr/>
        </p:nvSpPr>
        <p:spPr>
          <a:xfrm>
            <a:off x="2590686" y="30635"/>
            <a:ext cx="984772" cy="98477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833" tIns="7916" rIns="15833" bIns="791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12"/>
          </a:p>
        </p:txBody>
      </p:sp>
      <p:sp>
        <p:nvSpPr>
          <p:cNvPr id="7" name="右箭头 6"/>
          <p:cNvSpPr/>
          <p:nvPr/>
        </p:nvSpPr>
        <p:spPr>
          <a:xfrm>
            <a:off x="1035468" y="438955"/>
            <a:ext cx="240188" cy="168132"/>
          </a:xfrm>
          <a:prstGeom prst="rightArrow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833" tIns="7916" rIns="15833" bIns="79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"/>
          </a:p>
        </p:txBody>
      </p:sp>
      <p:sp>
        <p:nvSpPr>
          <p:cNvPr id="8" name="右箭头 7"/>
          <p:cNvSpPr/>
          <p:nvPr/>
        </p:nvSpPr>
        <p:spPr>
          <a:xfrm>
            <a:off x="2320475" y="438955"/>
            <a:ext cx="240188" cy="168132"/>
          </a:xfrm>
          <a:prstGeom prst="rightArrow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833" tIns="7916" rIns="15833" bIns="79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"/>
          </a:p>
        </p:txBody>
      </p:sp>
      <p:sp>
        <p:nvSpPr>
          <p:cNvPr id="10" name="任意多边形 9"/>
          <p:cNvSpPr/>
          <p:nvPr/>
        </p:nvSpPr>
        <p:spPr>
          <a:xfrm>
            <a:off x="268867" y="270823"/>
            <a:ext cx="480376" cy="460360"/>
          </a:xfrm>
          <a:custGeom>
            <a:avLst/>
            <a:gdLst>
              <a:gd name="connsiteX0" fmla="*/ 0 w 1524000"/>
              <a:gd name="connsiteY0" fmla="*/ 0 h 1460500"/>
              <a:gd name="connsiteX1" fmla="*/ 495300 w 1524000"/>
              <a:gd name="connsiteY1" fmla="*/ 1054100 h 1460500"/>
              <a:gd name="connsiteX2" fmla="*/ 1524000 w 1524000"/>
              <a:gd name="connsiteY2" fmla="*/ 146050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460500">
                <a:moveTo>
                  <a:pt x="0" y="0"/>
                </a:moveTo>
                <a:cubicBezTo>
                  <a:pt x="120650" y="405341"/>
                  <a:pt x="241300" y="810683"/>
                  <a:pt x="495300" y="1054100"/>
                </a:cubicBezTo>
                <a:cubicBezTo>
                  <a:pt x="749300" y="1297517"/>
                  <a:pt x="1297517" y="1380067"/>
                  <a:pt x="1524000" y="146050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833" tIns="7916" rIns="15833" bIns="79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"/>
          </a:p>
        </p:txBody>
      </p:sp>
      <p:sp>
        <p:nvSpPr>
          <p:cNvPr id="11" name="六边形 10"/>
          <p:cNvSpPr/>
          <p:nvPr/>
        </p:nvSpPr>
        <p:spPr>
          <a:xfrm rot="5400000">
            <a:off x="1449793" y="222785"/>
            <a:ext cx="696545" cy="600470"/>
          </a:xfrm>
          <a:prstGeom prst="hexagon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833" tIns="7916" rIns="15833" bIns="79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"/>
          </a:p>
        </p:txBody>
      </p:sp>
      <p:cxnSp>
        <p:nvCxnSpPr>
          <p:cNvPr id="13" name="直接连接符 12"/>
          <p:cNvCxnSpPr/>
          <p:nvPr/>
        </p:nvCxnSpPr>
        <p:spPr>
          <a:xfrm>
            <a:off x="1634437" y="342880"/>
            <a:ext cx="327256" cy="36028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19444" y="320862"/>
            <a:ext cx="327256" cy="36028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944252" y="987395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(c)</a:t>
            </a:r>
            <a:endParaRPr lang="zh-CN" altLang="en-US" sz="9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646421" y="987395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(b)</a:t>
            </a:r>
            <a:endParaRPr lang="zh-CN" altLang="en-US" sz="9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57411" y="987395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(a)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5254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9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Dong</dc:creator>
  <cp:lastModifiedBy>Zheng Dong</cp:lastModifiedBy>
  <cp:revision>1</cp:revision>
  <dcterms:created xsi:type="dcterms:W3CDTF">2015-04-28T05:00:15Z</dcterms:created>
  <dcterms:modified xsi:type="dcterms:W3CDTF">2015-04-28T05:05:19Z</dcterms:modified>
</cp:coreProperties>
</file>