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2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0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5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F10F-7AA9-4E3E-9685-583F7380DEC9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F424-D134-4AD5-9211-B35EE078C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904851" y="446791"/>
            <a:ext cx="1336949" cy="1562259"/>
            <a:chOff x="2904851" y="446791"/>
            <a:chExt cx="3738728" cy="4368800"/>
          </a:xfrm>
        </p:grpSpPr>
        <p:grpSp>
          <p:nvGrpSpPr>
            <p:cNvPr id="26" name="组合 25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5" name="六边形 4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六边形 6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" name="六边形 7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" name="六边形 8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" name="六边形 9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" name="六边形 10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六边形 11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" name="六边形 12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" name="六边形 13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5" name="六边形 14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6" name="六边形 15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7" name="六边形 16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8" name="六边形 17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9" name="六边形 18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六边形 19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1" name="六边形 20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" name="六边形 21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" name="六边形 22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4" name="六边形 23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8" name="直接连接符 27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241800" y="446791"/>
            <a:ext cx="1336949" cy="1562259"/>
            <a:chOff x="2904851" y="446791"/>
            <a:chExt cx="3738728" cy="4368800"/>
          </a:xfrm>
        </p:grpSpPr>
        <p:grpSp>
          <p:nvGrpSpPr>
            <p:cNvPr id="74" name="组合 73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94" name="六边形 93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96" name="六边形 95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六边形 96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8" name="六边形 97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9" name="六边形 98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0" name="六边形 99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1" name="六边形 100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六边形 101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3" name="六边形 102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4" name="六边形 103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5" name="六边形 104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6" name="六边形 105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7" name="六边形 106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8" name="六边形 107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9" name="六边形 108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六边形 109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1" name="六边形 110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2" name="六边形 111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3" name="六边形 112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4" name="六边形 113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5" name="直接连接符 74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/>
          <p:cNvGrpSpPr/>
          <p:nvPr/>
        </p:nvGrpSpPr>
        <p:grpSpPr>
          <a:xfrm>
            <a:off x="5571399" y="446790"/>
            <a:ext cx="1336949" cy="1562259"/>
            <a:chOff x="2904851" y="446791"/>
            <a:chExt cx="3738728" cy="4368800"/>
          </a:xfrm>
        </p:grpSpPr>
        <p:grpSp>
          <p:nvGrpSpPr>
            <p:cNvPr id="200" name="组合 199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220" name="六边形 219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1" name="组合 220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222" name="六边形 221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六边形 222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4" name="六边形 223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5" name="六边形 224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6" name="六边形 225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7" name="六边形 226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六边形 227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9" name="六边形 228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0" name="六边形 229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1" name="六边形 230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2" name="六边形 231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3" name="六边形 232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4" name="六边形 233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5" name="六边形 234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六边形 235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7" name="六边形 236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8" name="六边形 237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9" name="六边形 238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40" name="六边形 239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01" name="直接连接符 200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组合 240"/>
          <p:cNvGrpSpPr/>
          <p:nvPr/>
        </p:nvGrpSpPr>
        <p:grpSpPr>
          <a:xfrm>
            <a:off x="6908348" y="446790"/>
            <a:ext cx="1336949" cy="1562259"/>
            <a:chOff x="2904851" y="446791"/>
            <a:chExt cx="3738728" cy="4368800"/>
          </a:xfrm>
        </p:grpSpPr>
        <p:grpSp>
          <p:nvGrpSpPr>
            <p:cNvPr id="242" name="组合 241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262" name="六边形 261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3" name="组合 262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264" name="六边形 263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六边形 264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66" name="六边形 265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67" name="六边形 266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68" name="六边形 267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69" name="六边形 268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六边形 269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1" name="六边形 270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2" name="六边形 271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3" name="六边形 272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4" name="六边形 273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5" name="六边形 274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6" name="六边形 275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7" name="六边形 276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六边形 277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9" name="六边形 278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80" name="六边形 279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81" name="六边形 280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82" name="六边形 281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43" name="直接连接符 242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组合 282"/>
          <p:cNvGrpSpPr/>
          <p:nvPr/>
        </p:nvGrpSpPr>
        <p:grpSpPr>
          <a:xfrm>
            <a:off x="3574920" y="1681048"/>
            <a:ext cx="1336949" cy="1562259"/>
            <a:chOff x="2904851" y="446791"/>
            <a:chExt cx="3738728" cy="4368800"/>
          </a:xfrm>
        </p:grpSpPr>
        <p:grpSp>
          <p:nvGrpSpPr>
            <p:cNvPr id="284" name="组合 283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304" name="六边形 303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5" name="组合 304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306" name="六边形 305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六边形 306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08" name="六边形 307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09" name="六边形 308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0" name="六边形 309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1" name="六边形 310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六边形 311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3" name="六边形 312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4" name="六边形 313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5" name="六边形 314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6" name="六边形 315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7" name="六边形 316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8" name="六边形 317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9" name="六边形 318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六边形 319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1" name="六边形 320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2" name="六边形 321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3" name="六边形 322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4" name="六边形 323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85" name="直接连接符 284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合 366"/>
          <p:cNvGrpSpPr/>
          <p:nvPr/>
        </p:nvGrpSpPr>
        <p:grpSpPr>
          <a:xfrm>
            <a:off x="6241468" y="1681047"/>
            <a:ext cx="1336949" cy="1562259"/>
            <a:chOff x="2904851" y="446791"/>
            <a:chExt cx="3738728" cy="4368800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388" name="六边形 387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9" name="组合 388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390" name="六边形 389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六边形 390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2" name="六边形 391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3" name="六边形 392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4" name="六边形 393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5" name="六边形 394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六边形 395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7" name="六边形 396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8" name="六边形 397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9" name="六边形 398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0" name="六边形 399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1" name="六边形 400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2" name="六边形 401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3" name="六边形 402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六边形 403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5" name="六边形 404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6" name="六边形 405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7" name="六边形 406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8" name="六边形 407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69" name="直接连接符 368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组合 408"/>
          <p:cNvGrpSpPr/>
          <p:nvPr/>
        </p:nvGrpSpPr>
        <p:grpSpPr>
          <a:xfrm>
            <a:off x="7578417" y="1681047"/>
            <a:ext cx="1336949" cy="1562259"/>
            <a:chOff x="2904851" y="446791"/>
            <a:chExt cx="3738728" cy="4368800"/>
          </a:xfrm>
        </p:grpSpPr>
        <p:grpSp>
          <p:nvGrpSpPr>
            <p:cNvPr id="410" name="组合 409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430" name="六边形 429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1" name="组合 430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432" name="六边形 431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六边形 432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4" name="六边形 433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5" name="六边形 434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6" name="六边形 435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7" name="六边形 436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8" name="六边形 437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9" name="六边形 438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0" name="六边形 439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1" name="六边形 440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2" name="六边形 441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3" name="六边形 442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4" name="六边形 443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5" name="六边形 444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6" name="六边形 445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7" name="六边形 446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8" name="六边形 447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49" name="六边形 448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50" name="六边形 449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11" name="直接连接符 410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组合 450"/>
          <p:cNvGrpSpPr/>
          <p:nvPr/>
        </p:nvGrpSpPr>
        <p:grpSpPr>
          <a:xfrm>
            <a:off x="2918559" y="2913346"/>
            <a:ext cx="1336949" cy="1562259"/>
            <a:chOff x="2904851" y="446791"/>
            <a:chExt cx="3738728" cy="4368800"/>
          </a:xfrm>
        </p:grpSpPr>
        <p:grpSp>
          <p:nvGrpSpPr>
            <p:cNvPr id="578" name="组合 577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598" name="六边形 597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599" name="组合 598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600" name="六边形 599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1" name="六边形 600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2" name="六边形 601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3" name="六边形 602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4" name="六边形 603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5" name="六边形 604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6" name="六边形 605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7" name="六边形 606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8" name="六边形 607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09" name="六边形 608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0" name="六边形 609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1" name="六边形 610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2" name="六边形 611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3" name="六边形 612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4" name="六边形 613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5" name="六边形 614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6" name="六边形 615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7" name="六边形 616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18" name="六边形 617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579" name="直接连接符 578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4" name="组合 453"/>
          <p:cNvGrpSpPr/>
          <p:nvPr/>
        </p:nvGrpSpPr>
        <p:grpSpPr>
          <a:xfrm>
            <a:off x="6922056" y="2913345"/>
            <a:ext cx="1336949" cy="1562259"/>
            <a:chOff x="2904851" y="446791"/>
            <a:chExt cx="3738728" cy="4368800"/>
          </a:xfrm>
        </p:grpSpPr>
        <p:grpSp>
          <p:nvGrpSpPr>
            <p:cNvPr id="455" name="组合 454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475" name="六边形 474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476" name="组合 475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477" name="六边形 476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78" name="六边形 477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79" name="六边形 478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0" name="六边形 479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1" name="六边形 480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2" name="六边形 481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3" name="六边形 482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4" name="六边形 483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5" name="六边形 484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6" name="六边形 485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7" name="六边形 486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8" name="六边形 487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9" name="六边形 488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0" name="六边形 489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1" name="六边形 490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2" name="六边形 491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3" name="六边形 492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4" name="六边形 493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95" name="六边形 494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56" name="直接连接符 455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9" name="组合 618"/>
          <p:cNvGrpSpPr/>
          <p:nvPr/>
        </p:nvGrpSpPr>
        <p:grpSpPr>
          <a:xfrm>
            <a:off x="3591036" y="4134902"/>
            <a:ext cx="1336949" cy="1562259"/>
            <a:chOff x="2904851" y="446791"/>
            <a:chExt cx="3738728" cy="4368800"/>
          </a:xfrm>
        </p:grpSpPr>
        <p:grpSp>
          <p:nvGrpSpPr>
            <p:cNvPr id="746" name="组合 745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766" name="六边形 765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767" name="组合 766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768" name="六边形 767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69" name="六边形 768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0" name="六边形 769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1" name="六边形 770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2" name="六边形 771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3" name="六边形 772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4" name="六边形 773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5" name="六边形 774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6" name="六边形 775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7" name="六边形 776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8" name="六边形 777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9" name="六边形 778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0" name="六边形 779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1" name="六边形 780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2" name="六边形 781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3" name="六边形 782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4" name="六边形 783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5" name="六边形 784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86" name="六边形 785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47" name="直接连接符 746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连接符 755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接连接符 757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连接符 758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连接符 759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连接符 760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接连接符 761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0" name="组合 619"/>
          <p:cNvGrpSpPr/>
          <p:nvPr/>
        </p:nvGrpSpPr>
        <p:grpSpPr>
          <a:xfrm>
            <a:off x="4927985" y="4134902"/>
            <a:ext cx="1336949" cy="1562259"/>
            <a:chOff x="2904851" y="446791"/>
            <a:chExt cx="3738728" cy="4368800"/>
          </a:xfrm>
        </p:grpSpPr>
        <p:grpSp>
          <p:nvGrpSpPr>
            <p:cNvPr id="705" name="组合 704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725" name="六边形 724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726" name="组合 725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727" name="六边形 726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28" name="六边形 727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29" name="六边形 728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0" name="六边形 729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1" name="六边形 730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2" name="六边形 731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3" name="六边形 732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4" name="六边形 733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5" name="六边形 734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6" name="六边形 735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7" name="六边形 736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8" name="六边形 737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39" name="六边形 738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0" name="六边形 739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1" name="六边形 740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2" name="六边形 741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3" name="六边形 742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4" name="六边形 743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45" name="六边形 744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06" name="直接连接符 705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717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1" name="组合 620"/>
          <p:cNvGrpSpPr/>
          <p:nvPr/>
        </p:nvGrpSpPr>
        <p:grpSpPr>
          <a:xfrm>
            <a:off x="6257584" y="4134901"/>
            <a:ext cx="1336949" cy="1562259"/>
            <a:chOff x="2904851" y="446791"/>
            <a:chExt cx="3738728" cy="4368800"/>
          </a:xfrm>
        </p:grpSpPr>
        <p:grpSp>
          <p:nvGrpSpPr>
            <p:cNvPr id="664" name="组合 663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684" name="六边形 683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685" name="组合 684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686" name="六边形 685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87" name="六边形 686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88" name="六边形 687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89" name="六边形 688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0" name="六边形 689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1" name="六边形 690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2" name="六边形 691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3" name="六边形 692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4" name="六边形 693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5" name="六边形 694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6" name="六边形 695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7" name="六边形 696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8" name="六边形 697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99" name="六边形 698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00" name="六边形 699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01" name="六边形 700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02" name="六边形 701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03" name="六边形 702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04" name="六边形 703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665" name="直接连接符 664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连接符 679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连接符 680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组合 621"/>
          <p:cNvGrpSpPr/>
          <p:nvPr/>
        </p:nvGrpSpPr>
        <p:grpSpPr>
          <a:xfrm>
            <a:off x="7594533" y="4134901"/>
            <a:ext cx="1336949" cy="1562259"/>
            <a:chOff x="2904851" y="446791"/>
            <a:chExt cx="3738728" cy="4368800"/>
          </a:xfrm>
        </p:grpSpPr>
        <p:grpSp>
          <p:nvGrpSpPr>
            <p:cNvPr id="623" name="组合 622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643" name="六边形 642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644" name="组合 643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645" name="六边形 644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46" name="六边形 645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47" name="六边形 646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48" name="六边形 647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49" name="六边形 648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0" name="六边形 649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1" name="六边形 650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2" name="六边形 651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3" name="六边形 652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4" name="六边形 653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5" name="六边形 654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6" name="六边形 655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7" name="六边形 656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8" name="六边形 657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59" name="六边形 658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60" name="六边形 659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61" name="六边形 660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62" name="六边形 661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63" name="六边形 662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624" name="直接连接符 623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组合 451"/>
          <p:cNvGrpSpPr/>
          <p:nvPr/>
        </p:nvGrpSpPr>
        <p:grpSpPr>
          <a:xfrm>
            <a:off x="4255508" y="2913346"/>
            <a:ext cx="1336949" cy="1562259"/>
            <a:chOff x="2904851" y="446791"/>
            <a:chExt cx="3738728" cy="4368800"/>
          </a:xfrm>
        </p:grpSpPr>
        <p:grpSp>
          <p:nvGrpSpPr>
            <p:cNvPr id="537" name="组合 536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557" name="六边形 556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558" name="组合 557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559" name="六边形 558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0" name="六边形 559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solidFill>
                  <a:srgbClr val="FF7C80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1" name="六边形 560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2" name="六边形 561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3" name="六边形 562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4" name="六边形 563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5" name="六边形 564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6" name="六边形 565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7" name="六边形 566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8" name="六边形 567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69" name="六边形 568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0" name="六边形 569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1" name="六边形 570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2" name="六边形 571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3" name="六边形 572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4" name="六边形 573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5" name="六边形 574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6" name="六边形 575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77" name="六边形 576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538" name="直接连接符 537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组合 452"/>
          <p:cNvGrpSpPr/>
          <p:nvPr/>
        </p:nvGrpSpPr>
        <p:grpSpPr>
          <a:xfrm>
            <a:off x="5585107" y="2913345"/>
            <a:ext cx="1336949" cy="1562259"/>
            <a:chOff x="2904851" y="446791"/>
            <a:chExt cx="3738728" cy="4368800"/>
          </a:xfrm>
        </p:grpSpPr>
        <p:grpSp>
          <p:nvGrpSpPr>
            <p:cNvPr id="496" name="组合 495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516" name="六边形 515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517" name="组合 516"/>
              <p:cNvGrpSpPr/>
              <p:nvPr/>
            </p:nvGrpSpPr>
            <p:grpSpPr>
              <a:xfrm>
                <a:off x="2956392" y="743256"/>
                <a:ext cx="3635650" cy="3775870"/>
                <a:chOff x="6362700" y="1219200"/>
                <a:chExt cx="4952492" cy="5143500"/>
              </a:xfrm>
              <a:noFill/>
            </p:grpSpPr>
            <p:sp>
              <p:nvSpPr>
                <p:cNvPr id="518" name="六边形 517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19" name="六边形 518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0" name="六边形 519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1" name="六边形 520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2" name="六边形 521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3" name="六边形 522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4" name="六边形 523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5" name="六边形 524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6" name="六边形 525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7" name="六边形 526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8" name="六边形 527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29" name="六边形 528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0" name="六边形 529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1" name="六边形 530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2" name="六边形 531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3" name="六边形 532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solidFill>
                  <a:srgbClr val="FF7C80"/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4" name="六边形 533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5" name="六边形 534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6" name="六边形 535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97" name="直接连接符 496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324"/>
          <p:cNvGrpSpPr/>
          <p:nvPr/>
        </p:nvGrpSpPr>
        <p:grpSpPr>
          <a:xfrm>
            <a:off x="4911869" y="1681048"/>
            <a:ext cx="1336949" cy="1562259"/>
            <a:chOff x="2904851" y="446791"/>
            <a:chExt cx="3738728" cy="4368800"/>
          </a:xfrm>
        </p:grpSpPr>
        <p:grpSp>
          <p:nvGrpSpPr>
            <p:cNvPr id="326" name="组合 325"/>
            <p:cNvGrpSpPr/>
            <p:nvPr/>
          </p:nvGrpSpPr>
          <p:grpSpPr>
            <a:xfrm>
              <a:off x="2904851" y="446791"/>
              <a:ext cx="3738728" cy="4368800"/>
              <a:chOff x="2904851" y="446791"/>
              <a:chExt cx="3738728" cy="4368800"/>
            </a:xfrm>
          </p:grpSpPr>
          <p:sp>
            <p:nvSpPr>
              <p:cNvPr id="346" name="六边形 345"/>
              <p:cNvSpPr/>
              <p:nvPr/>
            </p:nvSpPr>
            <p:spPr>
              <a:xfrm rot="5400000">
                <a:off x="2589815" y="761827"/>
                <a:ext cx="4368800" cy="3738728"/>
              </a:xfrm>
              <a:prstGeom prst="hexagon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7" name="组合 346"/>
              <p:cNvGrpSpPr/>
              <p:nvPr/>
            </p:nvGrpSpPr>
            <p:grpSpPr>
              <a:xfrm>
                <a:off x="2956390" y="743256"/>
                <a:ext cx="3635649" cy="3775870"/>
                <a:chOff x="6362700" y="1219200"/>
                <a:chExt cx="4952492" cy="5143500"/>
              </a:xfrm>
              <a:noFill/>
            </p:grpSpPr>
            <p:sp>
              <p:nvSpPr>
                <p:cNvPr id="348" name="六边形 347"/>
                <p:cNvSpPr/>
                <p:nvPr/>
              </p:nvSpPr>
              <p:spPr>
                <a:xfrm>
                  <a:off x="8242300" y="12192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六边形 348"/>
                <p:cNvSpPr/>
                <p:nvPr/>
              </p:nvSpPr>
              <p:spPr>
                <a:xfrm>
                  <a:off x="82423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0" name="六边形 349"/>
                <p:cNvSpPr/>
                <p:nvPr/>
              </p:nvSpPr>
              <p:spPr>
                <a:xfrm>
                  <a:off x="8242300" y="3276600"/>
                  <a:ext cx="1193292" cy="1028700"/>
                </a:xfrm>
                <a:prstGeom prst="hexagon">
                  <a:avLst/>
                </a:prstGeom>
                <a:solidFill>
                  <a:srgbClr val="FF7C8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1" name="六边形 350"/>
                <p:cNvSpPr/>
                <p:nvPr/>
              </p:nvSpPr>
              <p:spPr>
                <a:xfrm>
                  <a:off x="82423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2" name="六边形 351"/>
                <p:cNvSpPr/>
                <p:nvPr/>
              </p:nvSpPr>
              <p:spPr>
                <a:xfrm>
                  <a:off x="8242300" y="53340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3" name="六边形 352"/>
                <p:cNvSpPr/>
                <p:nvPr/>
              </p:nvSpPr>
              <p:spPr>
                <a:xfrm>
                  <a:off x="91821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六边形 353"/>
                <p:cNvSpPr/>
                <p:nvPr/>
              </p:nvSpPr>
              <p:spPr>
                <a:xfrm>
                  <a:off x="91821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5" name="六边形 354"/>
                <p:cNvSpPr/>
                <p:nvPr/>
              </p:nvSpPr>
              <p:spPr>
                <a:xfrm>
                  <a:off x="91821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6" name="六边形 355"/>
                <p:cNvSpPr/>
                <p:nvPr/>
              </p:nvSpPr>
              <p:spPr>
                <a:xfrm>
                  <a:off x="91821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7" name="六边形 356"/>
                <p:cNvSpPr/>
                <p:nvPr/>
              </p:nvSpPr>
              <p:spPr>
                <a:xfrm>
                  <a:off x="7302500" y="17335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8" name="六边形 357"/>
                <p:cNvSpPr/>
                <p:nvPr/>
              </p:nvSpPr>
              <p:spPr>
                <a:xfrm>
                  <a:off x="7302500" y="27622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9" name="六边形 358"/>
                <p:cNvSpPr/>
                <p:nvPr/>
              </p:nvSpPr>
              <p:spPr>
                <a:xfrm>
                  <a:off x="7302500" y="37909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0" name="六边形 359"/>
                <p:cNvSpPr/>
                <p:nvPr/>
              </p:nvSpPr>
              <p:spPr>
                <a:xfrm>
                  <a:off x="7302500" y="481965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1" name="六边形 360"/>
                <p:cNvSpPr/>
                <p:nvPr/>
              </p:nvSpPr>
              <p:spPr>
                <a:xfrm>
                  <a:off x="101219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六边形 361"/>
                <p:cNvSpPr/>
                <p:nvPr/>
              </p:nvSpPr>
              <p:spPr>
                <a:xfrm>
                  <a:off x="101219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3" name="六边形 362"/>
                <p:cNvSpPr/>
                <p:nvPr/>
              </p:nvSpPr>
              <p:spPr>
                <a:xfrm>
                  <a:off x="101219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4" name="六边形 363"/>
                <p:cNvSpPr/>
                <p:nvPr/>
              </p:nvSpPr>
              <p:spPr>
                <a:xfrm>
                  <a:off x="6362700" y="22479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5" name="六边形 364"/>
                <p:cNvSpPr/>
                <p:nvPr/>
              </p:nvSpPr>
              <p:spPr>
                <a:xfrm>
                  <a:off x="6362700" y="32766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6" name="六边形 365"/>
                <p:cNvSpPr/>
                <p:nvPr/>
              </p:nvSpPr>
              <p:spPr>
                <a:xfrm>
                  <a:off x="6362700" y="4305300"/>
                  <a:ext cx="1193292" cy="1028700"/>
                </a:xfrm>
                <a:prstGeom prst="hexagon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7" name="直接连接符 326"/>
            <p:cNvCxnSpPr/>
            <p:nvPr/>
          </p:nvCxnSpPr>
          <p:spPr>
            <a:xfrm>
              <a:off x="4562356" y="860045"/>
              <a:ext cx="412231" cy="483048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flipH="1">
              <a:off x="4615349" y="1653767"/>
              <a:ext cx="370725" cy="377587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4774215" y="2367734"/>
              <a:ext cx="0" cy="56238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4615349" y="3200400"/>
              <a:ext cx="370725" cy="419100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flipH="1">
              <a:off x="4615349" y="3987800"/>
              <a:ext cx="370725" cy="368300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832392" y="1294000"/>
              <a:ext cx="452283" cy="396052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168250" y="1842560"/>
              <a:ext cx="438000" cy="0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 flipH="1">
              <a:off x="3238500" y="2405834"/>
              <a:ext cx="407802" cy="281191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872444" y="2172482"/>
              <a:ext cx="463769" cy="176933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flipH="1">
              <a:off x="3898212" y="2779423"/>
              <a:ext cx="341982" cy="420977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271410" y="3200400"/>
              <a:ext cx="281847" cy="419100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858160" y="3743196"/>
              <a:ext cx="447854" cy="130304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flipH="1">
              <a:off x="5263755" y="1433278"/>
              <a:ext cx="400742" cy="188794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5263755" y="2031354"/>
              <a:ext cx="452282" cy="374480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flipH="1">
              <a:off x="6020942" y="2490595"/>
              <a:ext cx="385008" cy="288828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flipH="1">
              <a:off x="6054579" y="1653767"/>
              <a:ext cx="299831" cy="344298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flipV="1">
              <a:off x="5226498" y="2968217"/>
              <a:ext cx="437999" cy="188793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flipH="1" flipV="1">
              <a:off x="5308236" y="3743196"/>
              <a:ext cx="447185" cy="2075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flipH="1">
              <a:off x="6049261" y="3157010"/>
              <a:ext cx="155233" cy="454712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20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2</cp:revision>
  <dcterms:created xsi:type="dcterms:W3CDTF">2015-04-28T05:28:13Z</dcterms:created>
  <dcterms:modified xsi:type="dcterms:W3CDTF">2015-04-28T05:34:18Z</dcterms:modified>
</cp:coreProperties>
</file>