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363" cy="1079500"/>
  <p:notesSz cx="6858000" cy="9144000"/>
  <p:defaultTextStyle>
    <a:defPPr>
      <a:defRPr lang="zh-CN"/>
    </a:defPPr>
    <a:lvl1pPr marL="0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1pPr>
    <a:lvl2pPr marL="95006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2pPr>
    <a:lvl3pPr marL="190012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3pPr>
    <a:lvl4pPr marL="285018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4pPr>
    <a:lvl5pPr marL="380025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5pPr>
    <a:lvl6pPr marL="475031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6pPr>
    <a:lvl7pPr marL="570037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7pPr>
    <a:lvl8pPr marL="665043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8pPr>
    <a:lvl9pPr marL="760049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5" autoAdjust="0"/>
    <p:restoredTop sz="94660"/>
  </p:normalViewPr>
  <p:slideViewPr>
    <p:cSldViewPr snapToGrid="0">
      <p:cViewPr varScale="1">
        <p:scale>
          <a:sx n="299" d="100"/>
          <a:sy n="299" d="100"/>
        </p:scale>
        <p:origin x="22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21" y="176668"/>
            <a:ext cx="1889522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566988"/>
            <a:ext cx="1889522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5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57474"/>
            <a:ext cx="543238" cy="9148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57474"/>
            <a:ext cx="1598221" cy="9148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269125"/>
            <a:ext cx="2172951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722415"/>
            <a:ext cx="2172951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287367"/>
            <a:ext cx="1070729" cy="6849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287367"/>
            <a:ext cx="1070729" cy="6849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57474"/>
            <a:ext cx="2172951" cy="208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4" y="264627"/>
            <a:ext cx="106580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4" y="394318"/>
            <a:ext cx="1065809" cy="579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264627"/>
            <a:ext cx="107105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394318"/>
            <a:ext cx="1071057" cy="579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1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71967"/>
            <a:ext cx="81256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155428"/>
            <a:ext cx="12754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323850"/>
            <a:ext cx="81256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7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71967"/>
            <a:ext cx="81256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155428"/>
            <a:ext cx="12754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323850"/>
            <a:ext cx="81256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6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57474"/>
            <a:ext cx="217295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287367"/>
            <a:ext cx="217295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000537"/>
            <a:ext cx="5668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02E7-78E7-4F96-B4F6-60812BAB42BE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000537"/>
            <a:ext cx="850285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000537"/>
            <a:ext cx="5668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E442-AC2D-4905-BCA2-B7977495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28782" y="29754"/>
            <a:ext cx="2465905" cy="359449"/>
            <a:chOff x="199739" y="121730"/>
            <a:chExt cx="1643059" cy="239505"/>
          </a:xfrm>
        </p:grpSpPr>
        <p:sp>
          <p:nvSpPr>
            <p:cNvPr id="11" name="六边形 10"/>
            <p:cNvSpPr/>
            <p:nvPr/>
          </p:nvSpPr>
          <p:spPr>
            <a:xfrm rot="5400000">
              <a:off x="183356" y="138113"/>
              <a:ext cx="237553" cy="204787"/>
            </a:xfrm>
            <a:prstGeom prst="hexagon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六边形 12"/>
            <p:cNvSpPr/>
            <p:nvPr/>
          </p:nvSpPr>
          <p:spPr>
            <a:xfrm rot="5400000">
              <a:off x="542924" y="140065"/>
              <a:ext cx="237553" cy="204787"/>
            </a:xfrm>
            <a:prstGeom prst="hexagon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 rot="5400000">
              <a:off x="902492" y="138113"/>
              <a:ext cx="237553" cy="204787"/>
            </a:xfrm>
            <a:prstGeom prst="hexagon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 rot="5400000">
              <a:off x="1262060" y="140065"/>
              <a:ext cx="237553" cy="204787"/>
            </a:xfrm>
            <a:prstGeom prst="hexagon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 rot="5400000">
              <a:off x="1621628" y="138113"/>
              <a:ext cx="237553" cy="204787"/>
            </a:xfrm>
            <a:prstGeom prst="hexagon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36565" y="174939"/>
              <a:ext cx="131134" cy="1311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82554" y="207722"/>
              <a:ext cx="158293" cy="6556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942121" y="207722"/>
              <a:ext cx="158293" cy="6556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305753" y="240505"/>
              <a:ext cx="150165" cy="195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661257" y="207722"/>
              <a:ext cx="158293" cy="6556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90946" y="132783"/>
              <a:ext cx="198716" cy="167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…</a:t>
              </a:r>
              <a:endParaRPr lang="zh-CN" altLang="en-US" sz="8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8542" y="132783"/>
              <a:ext cx="198716" cy="167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…</a:t>
              </a:r>
              <a:endParaRPr lang="zh-CN" altLang="en-US" sz="8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6139" y="129429"/>
              <a:ext cx="198716" cy="167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…</a:t>
              </a:r>
              <a:endParaRPr lang="zh-CN" altLang="en-US" sz="8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63735" y="129429"/>
              <a:ext cx="198716" cy="167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…</a:t>
              </a:r>
              <a:endParaRPr lang="zh-CN" altLang="en-US" sz="800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8351" y="515330"/>
            <a:ext cx="2279227" cy="536532"/>
            <a:chOff x="138113" y="482601"/>
            <a:chExt cx="1981093" cy="466351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38113" y="482601"/>
              <a:ext cx="287389" cy="2873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5502" y="769989"/>
              <a:ext cx="432056" cy="17896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857558" y="759674"/>
              <a:ext cx="456954" cy="1892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14512" y="759625"/>
              <a:ext cx="440884" cy="17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55396" y="759625"/>
              <a:ext cx="363810" cy="1506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任意多边形 66"/>
          <p:cNvSpPr/>
          <p:nvPr/>
        </p:nvSpPr>
        <p:spPr>
          <a:xfrm>
            <a:off x="118351" y="414337"/>
            <a:ext cx="2259751" cy="419571"/>
          </a:xfrm>
          <a:custGeom>
            <a:avLst/>
            <a:gdLst>
              <a:gd name="connsiteX0" fmla="*/ 0 w 1964164"/>
              <a:gd name="connsiteY0" fmla="*/ 0 h 364689"/>
              <a:gd name="connsiteX1" fmla="*/ 281779 w 1964164"/>
              <a:gd name="connsiteY1" fmla="*/ 193377 h 364689"/>
              <a:gd name="connsiteX2" fmla="*/ 712735 w 1964164"/>
              <a:gd name="connsiteY2" fmla="*/ 364655 h 364689"/>
              <a:gd name="connsiteX3" fmla="*/ 1171316 w 1964164"/>
              <a:gd name="connsiteY3" fmla="*/ 179565 h 364689"/>
              <a:gd name="connsiteX4" fmla="*/ 1607797 w 1964164"/>
              <a:gd name="connsiteY4" fmla="*/ 182327 h 364689"/>
              <a:gd name="connsiteX5" fmla="*/ 1964164 w 1964164"/>
              <a:gd name="connsiteY5" fmla="*/ 323217 h 36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4164" h="364689">
                <a:moveTo>
                  <a:pt x="0" y="0"/>
                </a:moveTo>
                <a:cubicBezTo>
                  <a:pt x="81495" y="66300"/>
                  <a:pt x="162990" y="132601"/>
                  <a:pt x="281779" y="193377"/>
                </a:cubicBezTo>
                <a:cubicBezTo>
                  <a:pt x="400568" y="254153"/>
                  <a:pt x="564479" y="366957"/>
                  <a:pt x="712735" y="364655"/>
                </a:cubicBezTo>
                <a:cubicBezTo>
                  <a:pt x="860991" y="362353"/>
                  <a:pt x="1022139" y="209953"/>
                  <a:pt x="1171316" y="179565"/>
                </a:cubicBezTo>
                <a:cubicBezTo>
                  <a:pt x="1320493" y="149177"/>
                  <a:pt x="1475656" y="158385"/>
                  <a:pt x="1607797" y="182327"/>
                </a:cubicBezTo>
                <a:cubicBezTo>
                  <a:pt x="1739938" y="206269"/>
                  <a:pt x="1852051" y="264743"/>
                  <a:pt x="1964164" y="3232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3</cp:revision>
  <dcterms:created xsi:type="dcterms:W3CDTF">2015-04-29T05:36:43Z</dcterms:created>
  <dcterms:modified xsi:type="dcterms:W3CDTF">2015-04-29T05:53:44Z</dcterms:modified>
</cp:coreProperties>
</file>