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33" d="100"/>
          <a:sy n="33" d="100"/>
        </p:scale>
        <p:origin x="2141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6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2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4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9663-EF28-4335-B8E7-6F9DE0441DAD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D69E-7B17-46AD-A309-D966344C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组合 690"/>
          <p:cNvGrpSpPr/>
          <p:nvPr/>
        </p:nvGrpSpPr>
        <p:grpSpPr>
          <a:xfrm>
            <a:off x="156096" y="7206410"/>
            <a:ext cx="6512927" cy="479150"/>
            <a:chOff x="443776" y="6678930"/>
            <a:chExt cx="6067709" cy="463148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482" name="组合 481"/>
            <p:cNvGrpSpPr/>
            <p:nvPr/>
          </p:nvGrpSpPr>
          <p:grpSpPr>
            <a:xfrm>
              <a:off x="443776" y="6678930"/>
              <a:ext cx="3253700" cy="463148"/>
              <a:chOff x="1461808" y="3635444"/>
              <a:chExt cx="3253700" cy="946314"/>
            </a:xfrm>
            <a:grpFill/>
          </p:grpSpPr>
          <p:grpSp>
            <p:nvGrpSpPr>
              <p:cNvPr id="136" name="组合 135"/>
              <p:cNvGrpSpPr/>
              <p:nvPr/>
            </p:nvGrpSpPr>
            <p:grpSpPr>
              <a:xfrm>
                <a:off x="1813560" y="3635444"/>
                <a:ext cx="2901948" cy="327985"/>
                <a:chOff x="1836420" y="4201160"/>
                <a:chExt cx="5043168" cy="569990"/>
              </a:xfrm>
              <a:grpFill/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1836420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7" name="椭圆 6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椭圆 7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椭圆 8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椭圆 9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椭圆 13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直接连接符 15"/>
                  <p:cNvCxnSpPr>
                    <a:stCxn id="9" idx="1"/>
                    <a:endCxn id="9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>
                    <a:stCxn id="10" idx="2"/>
                    <a:endCxn id="13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>
                    <a:stCxn id="13" idx="3"/>
                    <a:endCxn id="13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>
                    <a:stCxn id="14" idx="0"/>
                    <a:endCxn id="14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>
                    <a:stCxn id="7" idx="7"/>
                    <a:endCxn id="7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>
                    <a:stCxn id="8" idx="0"/>
                    <a:endCxn id="8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>
                    <a:stCxn id="11" idx="1"/>
                    <a:endCxn id="11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>
                    <a:stCxn id="12" idx="2"/>
                    <a:endCxn id="12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3059006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35" name="椭圆 34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椭圆 38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椭圆 40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直接连接符 42"/>
                  <p:cNvCxnSpPr>
                    <a:stCxn id="37" idx="1"/>
                    <a:endCxn id="37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>
                    <a:stCxn id="38" idx="2"/>
                    <a:endCxn id="41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>
                    <a:stCxn id="41" idx="3"/>
                    <a:endCxn id="41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>
                    <a:stCxn id="42" idx="0"/>
                    <a:endCxn id="42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>
                    <a:stCxn id="35" idx="7"/>
                    <a:endCxn id="35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>
                    <a:stCxn id="36" idx="0"/>
                    <a:endCxn id="36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stCxn id="39" idx="1"/>
                    <a:endCxn id="39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>
                    <a:stCxn id="40" idx="2"/>
                    <a:endCxn id="40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5504178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52" name="椭圆 51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椭圆 57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直接连接符 59"/>
                  <p:cNvCxnSpPr>
                    <a:stCxn id="54" idx="1"/>
                    <a:endCxn id="54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>
                    <a:stCxn id="55" idx="2"/>
                    <a:endCxn id="58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stCxn id="58" idx="3"/>
                    <a:endCxn id="58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>
                    <a:stCxn id="59" idx="0"/>
                    <a:endCxn id="59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>
                    <a:stCxn id="52" idx="7"/>
                    <a:endCxn id="52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>
                    <a:stCxn id="53" idx="0"/>
                    <a:endCxn id="53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>
                    <a:stCxn id="56" idx="1"/>
                    <a:endCxn id="56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>
                    <a:stCxn id="57" idx="2"/>
                    <a:endCxn id="57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4281592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120" name="椭圆 119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椭圆 120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椭圆 121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椭圆 122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椭圆 123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椭圆 124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椭圆 125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椭圆 126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" name="直接连接符 127"/>
                  <p:cNvCxnSpPr>
                    <a:stCxn id="122" idx="1"/>
                    <a:endCxn id="122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接连接符 128"/>
                  <p:cNvCxnSpPr>
                    <a:stCxn id="123" idx="2"/>
                    <a:endCxn id="126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直接连接符 129"/>
                  <p:cNvCxnSpPr>
                    <a:stCxn id="126" idx="3"/>
                    <a:endCxn id="126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接连接符 130"/>
                  <p:cNvCxnSpPr>
                    <a:stCxn id="127" idx="0"/>
                    <a:endCxn id="127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/>
                  <p:cNvCxnSpPr>
                    <a:stCxn id="120" idx="7"/>
                    <a:endCxn id="120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接连接符 132"/>
                  <p:cNvCxnSpPr>
                    <a:stCxn id="121" idx="0"/>
                    <a:endCxn id="121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>
                    <a:stCxn id="124" idx="1"/>
                    <a:endCxn id="124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接连接符 134"/>
                  <p:cNvCxnSpPr>
                    <a:stCxn id="125" idx="2"/>
                    <a:endCxn id="125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4" name="组合 343"/>
              <p:cNvGrpSpPr/>
              <p:nvPr/>
            </p:nvGrpSpPr>
            <p:grpSpPr>
              <a:xfrm>
                <a:off x="1637684" y="3937672"/>
                <a:ext cx="2901948" cy="327985"/>
                <a:chOff x="1836420" y="4201160"/>
                <a:chExt cx="5043168" cy="569990"/>
              </a:xfrm>
              <a:grpFill/>
            </p:grpSpPr>
            <p:grpSp>
              <p:nvGrpSpPr>
                <p:cNvPr id="345" name="组合 344"/>
                <p:cNvGrpSpPr/>
                <p:nvPr/>
              </p:nvGrpSpPr>
              <p:grpSpPr>
                <a:xfrm>
                  <a:off x="1836420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397" name="椭圆 396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椭圆 397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椭圆 398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椭圆 399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椭圆 400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椭圆 401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椭圆 402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椭圆 403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5" name="直接连接符 404"/>
                  <p:cNvCxnSpPr>
                    <a:stCxn id="399" idx="1"/>
                    <a:endCxn id="399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直接连接符 405"/>
                  <p:cNvCxnSpPr>
                    <a:stCxn id="400" idx="2"/>
                    <a:endCxn id="403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直接连接符 406"/>
                  <p:cNvCxnSpPr>
                    <a:stCxn id="403" idx="3"/>
                    <a:endCxn id="403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直接连接符 407"/>
                  <p:cNvCxnSpPr>
                    <a:stCxn id="404" idx="0"/>
                    <a:endCxn id="404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直接连接符 408"/>
                  <p:cNvCxnSpPr>
                    <a:stCxn id="397" idx="7"/>
                    <a:endCxn id="397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直接连接符 409"/>
                  <p:cNvCxnSpPr>
                    <a:stCxn id="398" idx="0"/>
                    <a:endCxn id="398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直接连接符 410"/>
                  <p:cNvCxnSpPr>
                    <a:stCxn id="401" idx="1"/>
                    <a:endCxn id="401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直接连接符 411"/>
                  <p:cNvCxnSpPr>
                    <a:stCxn id="402" idx="2"/>
                    <a:endCxn id="402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6" name="组合 345"/>
                <p:cNvGrpSpPr/>
                <p:nvPr/>
              </p:nvGrpSpPr>
              <p:grpSpPr>
                <a:xfrm>
                  <a:off x="3059006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381" name="椭圆 380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椭圆 381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椭圆 382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椭圆 383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椭圆 384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椭圆 385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椭圆 386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椭圆 387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9" name="直接连接符 388"/>
                  <p:cNvCxnSpPr>
                    <a:stCxn id="383" idx="1"/>
                    <a:endCxn id="383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连接符 389"/>
                  <p:cNvCxnSpPr>
                    <a:stCxn id="384" idx="2"/>
                    <a:endCxn id="387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直接连接符 390"/>
                  <p:cNvCxnSpPr>
                    <a:stCxn id="387" idx="3"/>
                    <a:endCxn id="387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直接连接符 391"/>
                  <p:cNvCxnSpPr>
                    <a:stCxn id="388" idx="0"/>
                    <a:endCxn id="388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直接连接符 392"/>
                  <p:cNvCxnSpPr>
                    <a:stCxn id="381" idx="7"/>
                    <a:endCxn id="381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直接连接符 393"/>
                  <p:cNvCxnSpPr>
                    <a:stCxn id="382" idx="0"/>
                    <a:endCxn id="382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直接连接符 394"/>
                  <p:cNvCxnSpPr>
                    <a:stCxn id="385" idx="1"/>
                    <a:endCxn id="385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直接连接符 395"/>
                  <p:cNvCxnSpPr>
                    <a:stCxn id="386" idx="2"/>
                    <a:endCxn id="386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7" name="组合 346"/>
                <p:cNvGrpSpPr/>
                <p:nvPr/>
              </p:nvGrpSpPr>
              <p:grpSpPr>
                <a:xfrm>
                  <a:off x="5504178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365" name="椭圆 364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椭圆 365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椭圆 366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椭圆 367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椭圆 368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椭圆 369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椭圆 370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椭圆 371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3" name="直接连接符 372"/>
                  <p:cNvCxnSpPr>
                    <a:stCxn id="367" idx="1"/>
                    <a:endCxn id="367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直接连接符 373"/>
                  <p:cNvCxnSpPr>
                    <a:stCxn id="368" idx="2"/>
                    <a:endCxn id="371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直接连接符 374"/>
                  <p:cNvCxnSpPr>
                    <a:stCxn id="371" idx="3"/>
                    <a:endCxn id="371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直接连接符 375"/>
                  <p:cNvCxnSpPr>
                    <a:stCxn id="372" idx="0"/>
                    <a:endCxn id="372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直接连接符 376"/>
                  <p:cNvCxnSpPr>
                    <a:stCxn id="365" idx="7"/>
                    <a:endCxn id="365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直接连接符 377"/>
                  <p:cNvCxnSpPr>
                    <a:stCxn id="366" idx="0"/>
                    <a:endCxn id="366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>
                    <a:stCxn id="369" idx="1"/>
                    <a:endCxn id="369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>
                    <a:stCxn id="370" idx="2"/>
                    <a:endCxn id="370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8" name="组合 347"/>
                <p:cNvGrpSpPr/>
                <p:nvPr/>
              </p:nvGrpSpPr>
              <p:grpSpPr>
                <a:xfrm>
                  <a:off x="4281592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349" name="椭圆 348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椭圆 349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1" name="椭圆 350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椭圆 351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椭圆 352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椭圆 353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椭圆 354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椭圆 355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7" name="直接连接符 356"/>
                  <p:cNvCxnSpPr>
                    <a:stCxn id="351" idx="1"/>
                    <a:endCxn id="351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直接连接符 357"/>
                  <p:cNvCxnSpPr>
                    <a:stCxn id="352" idx="2"/>
                    <a:endCxn id="355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直接连接符 358"/>
                  <p:cNvCxnSpPr>
                    <a:stCxn id="355" idx="3"/>
                    <a:endCxn id="355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直接连接符 359"/>
                  <p:cNvCxnSpPr>
                    <a:stCxn id="356" idx="0"/>
                    <a:endCxn id="356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直接连接符 360"/>
                  <p:cNvCxnSpPr>
                    <a:stCxn id="349" idx="7"/>
                    <a:endCxn id="349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直接连接符 361"/>
                  <p:cNvCxnSpPr>
                    <a:stCxn id="350" idx="0"/>
                    <a:endCxn id="350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>
                    <a:stCxn id="353" idx="1"/>
                    <a:endCxn id="353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>
                    <a:stCxn id="354" idx="2"/>
                    <a:endCxn id="354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3" name="组合 412"/>
              <p:cNvGrpSpPr/>
              <p:nvPr/>
            </p:nvGrpSpPr>
            <p:grpSpPr>
              <a:xfrm>
                <a:off x="1461808" y="4253773"/>
                <a:ext cx="2901948" cy="327985"/>
                <a:chOff x="1836420" y="4201160"/>
                <a:chExt cx="5043168" cy="569990"/>
              </a:xfrm>
              <a:grpFill/>
            </p:grpSpPr>
            <p:grpSp>
              <p:nvGrpSpPr>
                <p:cNvPr id="414" name="组合 413"/>
                <p:cNvGrpSpPr/>
                <p:nvPr/>
              </p:nvGrpSpPr>
              <p:grpSpPr>
                <a:xfrm>
                  <a:off x="1836420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466" name="椭圆 465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椭圆 466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8" name="椭圆 467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椭圆 468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椭圆 469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椭圆 470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椭圆 471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3" name="椭圆 472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4" name="直接连接符 473"/>
                  <p:cNvCxnSpPr>
                    <a:stCxn id="468" idx="1"/>
                    <a:endCxn id="468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直接连接符 474"/>
                  <p:cNvCxnSpPr>
                    <a:stCxn id="469" idx="2"/>
                    <a:endCxn id="472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直接连接符 475"/>
                  <p:cNvCxnSpPr>
                    <a:stCxn id="472" idx="3"/>
                    <a:endCxn id="472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直接连接符 476"/>
                  <p:cNvCxnSpPr>
                    <a:stCxn id="473" idx="0"/>
                    <a:endCxn id="473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直接连接符 477"/>
                  <p:cNvCxnSpPr>
                    <a:stCxn id="466" idx="7"/>
                    <a:endCxn id="466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直接连接符 478"/>
                  <p:cNvCxnSpPr>
                    <a:stCxn id="467" idx="0"/>
                    <a:endCxn id="467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直接连接符 479"/>
                  <p:cNvCxnSpPr>
                    <a:stCxn id="470" idx="1"/>
                    <a:endCxn id="470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直接连接符 480"/>
                  <p:cNvCxnSpPr>
                    <a:stCxn id="471" idx="2"/>
                    <a:endCxn id="471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5" name="组合 414"/>
                <p:cNvGrpSpPr/>
                <p:nvPr/>
              </p:nvGrpSpPr>
              <p:grpSpPr>
                <a:xfrm>
                  <a:off x="3059006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450" name="椭圆 449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椭圆 450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椭圆 451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椭圆 452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椭圆 453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椭圆 454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椭圆 455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椭圆 456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8" name="直接连接符 457"/>
                  <p:cNvCxnSpPr>
                    <a:stCxn id="452" idx="1"/>
                    <a:endCxn id="452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直接连接符 458"/>
                  <p:cNvCxnSpPr>
                    <a:stCxn id="453" idx="2"/>
                    <a:endCxn id="456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直接连接符 459"/>
                  <p:cNvCxnSpPr>
                    <a:stCxn id="456" idx="3"/>
                    <a:endCxn id="456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直接连接符 460"/>
                  <p:cNvCxnSpPr>
                    <a:stCxn id="457" idx="0"/>
                    <a:endCxn id="457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直接连接符 461"/>
                  <p:cNvCxnSpPr>
                    <a:stCxn id="450" idx="7"/>
                    <a:endCxn id="450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直接连接符 462"/>
                  <p:cNvCxnSpPr>
                    <a:stCxn id="451" idx="0"/>
                    <a:endCxn id="451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直接连接符 463"/>
                  <p:cNvCxnSpPr>
                    <a:stCxn id="454" idx="1"/>
                    <a:endCxn id="454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直接连接符 464"/>
                  <p:cNvCxnSpPr>
                    <a:stCxn id="455" idx="2"/>
                    <a:endCxn id="455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6" name="组合 415"/>
                <p:cNvGrpSpPr/>
                <p:nvPr/>
              </p:nvGrpSpPr>
              <p:grpSpPr>
                <a:xfrm>
                  <a:off x="5504178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434" name="椭圆 433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椭圆 434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椭圆 435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椭圆 436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椭圆 437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椭圆 438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椭圆 439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椭圆 440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2" name="直接连接符 441"/>
                  <p:cNvCxnSpPr>
                    <a:stCxn id="436" idx="1"/>
                    <a:endCxn id="436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直接连接符 442"/>
                  <p:cNvCxnSpPr>
                    <a:stCxn id="437" idx="2"/>
                    <a:endCxn id="440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直接连接符 443"/>
                  <p:cNvCxnSpPr>
                    <a:stCxn id="440" idx="3"/>
                    <a:endCxn id="440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直接连接符 444"/>
                  <p:cNvCxnSpPr>
                    <a:stCxn id="441" idx="0"/>
                    <a:endCxn id="441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6" name="直接连接符 445"/>
                  <p:cNvCxnSpPr>
                    <a:stCxn id="434" idx="7"/>
                    <a:endCxn id="434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直接连接符 446"/>
                  <p:cNvCxnSpPr>
                    <a:stCxn id="435" idx="0"/>
                    <a:endCxn id="435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直接连接符 447"/>
                  <p:cNvCxnSpPr>
                    <a:stCxn id="438" idx="1"/>
                    <a:endCxn id="438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直接连接符 448"/>
                  <p:cNvCxnSpPr>
                    <a:stCxn id="439" idx="2"/>
                    <a:endCxn id="439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7" name="组合 416"/>
                <p:cNvGrpSpPr/>
                <p:nvPr/>
              </p:nvGrpSpPr>
              <p:grpSpPr>
                <a:xfrm>
                  <a:off x="4281592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418" name="椭圆 417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椭圆 418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椭圆 419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椭圆 420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椭圆 421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椭圆 422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椭圆 423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椭圆 424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6" name="直接连接符 425"/>
                  <p:cNvCxnSpPr>
                    <a:stCxn id="420" idx="1"/>
                    <a:endCxn id="420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直接连接符 426"/>
                  <p:cNvCxnSpPr>
                    <a:stCxn id="421" idx="2"/>
                    <a:endCxn id="424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直接连接符 427"/>
                  <p:cNvCxnSpPr>
                    <a:stCxn id="424" idx="3"/>
                    <a:endCxn id="424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直接连接符 428"/>
                  <p:cNvCxnSpPr>
                    <a:stCxn id="425" idx="0"/>
                    <a:endCxn id="425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0" name="直接连接符 429"/>
                  <p:cNvCxnSpPr>
                    <a:stCxn id="418" idx="7"/>
                    <a:endCxn id="418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直接连接符 430"/>
                  <p:cNvCxnSpPr>
                    <a:stCxn id="419" idx="0"/>
                    <a:endCxn id="419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直接连接符 431"/>
                  <p:cNvCxnSpPr>
                    <a:stCxn id="422" idx="1"/>
                    <a:endCxn id="422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3" name="直接连接符 432"/>
                  <p:cNvCxnSpPr>
                    <a:stCxn id="423" idx="2"/>
                    <a:endCxn id="423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3" name="组合 482"/>
            <p:cNvGrpSpPr/>
            <p:nvPr/>
          </p:nvGrpSpPr>
          <p:grpSpPr>
            <a:xfrm>
              <a:off x="3257785" y="6678930"/>
              <a:ext cx="3253700" cy="463148"/>
              <a:chOff x="1461808" y="3635444"/>
              <a:chExt cx="3253700" cy="946314"/>
            </a:xfrm>
            <a:grpFill/>
          </p:grpSpPr>
          <p:grpSp>
            <p:nvGrpSpPr>
              <p:cNvPr id="484" name="组合 483"/>
              <p:cNvGrpSpPr/>
              <p:nvPr/>
            </p:nvGrpSpPr>
            <p:grpSpPr>
              <a:xfrm>
                <a:off x="1813560" y="3635444"/>
                <a:ext cx="2901948" cy="327985"/>
                <a:chOff x="1836420" y="4201160"/>
                <a:chExt cx="5043168" cy="569990"/>
              </a:xfrm>
              <a:grpFill/>
            </p:grpSpPr>
            <p:grpSp>
              <p:nvGrpSpPr>
                <p:cNvPr id="623" name="组合 622"/>
                <p:cNvGrpSpPr/>
                <p:nvPr/>
              </p:nvGrpSpPr>
              <p:grpSpPr>
                <a:xfrm>
                  <a:off x="1836420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675" name="椭圆 674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6" name="椭圆 675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椭圆 676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椭圆 677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椭圆 678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0" name="椭圆 679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椭圆 680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2" name="椭圆 681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3" name="直接连接符 682"/>
                  <p:cNvCxnSpPr>
                    <a:stCxn id="677" idx="1"/>
                    <a:endCxn id="677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直接连接符 683"/>
                  <p:cNvCxnSpPr>
                    <a:stCxn id="678" idx="2"/>
                    <a:endCxn id="681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直接连接符 684"/>
                  <p:cNvCxnSpPr>
                    <a:stCxn id="681" idx="3"/>
                    <a:endCxn id="681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直接连接符 685"/>
                  <p:cNvCxnSpPr>
                    <a:stCxn id="682" idx="0"/>
                    <a:endCxn id="682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直接连接符 686"/>
                  <p:cNvCxnSpPr>
                    <a:stCxn id="675" idx="7"/>
                    <a:endCxn id="675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>
                    <a:stCxn id="676" idx="0"/>
                    <a:endCxn id="676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直接连接符 688"/>
                  <p:cNvCxnSpPr>
                    <a:stCxn id="679" idx="1"/>
                    <a:endCxn id="679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>
                    <a:stCxn id="680" idx="2"/>
                    <a:endCxn id="680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4" name="组合 623"/>
                <p:cNvGrpSpPr/>
                <p:nvPr/>
              </p:nvGrpSpPr>
              <p:grpSpPr>
                <a:xfrm>
                  <a:off x="3059006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659" name="椭圆 658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椭圆 659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椭圆 660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椭圆 661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椭圆 662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椭圆 663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椭圆 664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椭圆 665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7" name="直接连接符 666"/>
                  <p:cNvCxnSpPr>
                    <a:stCxn id="661" idx="1"/>
                    <a:endCxn id="661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直接连接符 667"/>
                  <p:cNvCxnSpPr>
                    <a:stCxn id="662" idx="2"/>
                    <a:endCxn id="665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>
                    <a:stCxn id="665" idx="3"/>
                    <a:endCxn id="665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直接连接符 669"/>
                  <p:cNvCxnSpPr>
                    <a:stCxn id="666" idx="0"/>
                    <a:endCxn id="666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>
                    <a:stCxn id="659" idx="7"/>
                    <a:endCxn id="659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直接连接符 671"/>
                  <p:cNvCxnSpPr>
                    <a:stCxn id="660" idx="0"/>
                    <a:endCxn id="660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>
                    <a:stCxn id="663" idx="1"/>
                    <a:endCxn id="663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直接连接符 673"/>
                  <p:cNvCxnSpPr>
                    <a:stCxn id="664" idx="2"/>
                    <a:endCxn id="664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624"/>
                <p:cNvGrpSpPr/>
                <p:nvPr/>
              </p:nvGrpSpPr>
              <p:grpSpPr>
                <a:xfrm>
                  <a:off x="5504178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643" name="椭圆 642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椭圆 643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椭圆 644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椭圆 645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椭圆 646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8" name="椭圆 647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9" name="椭圆 648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椭圆 649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1" name="直接连接符 650"/>
                  <p:cNvCxnSpPr>
                    <a:stCxn id="645" idx="1"/>
                    <a:endCxn id="645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直接连接符 651"/>
                  <p:cNvCxnSpPr>
                    <a:stCxn id="646" idx="2"/>
                    <a:endCxn id="649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直接连接符 652"/>
                  <p:cNvCxnSpPr>
                    <a:stCxn id="649" idx="3"/>
                    <a:endCxn id="649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直接连接符 653"/>
                  <p:cNvCxnSpPr>
                    <a:stCxn id="650" idx="0"/>
                    <a:endCxn id="650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直接连接符 654"/>
                  <p:cNvCxnSpPr>
                    <a:stCxn id="643" idx="7"/>
                    <a:endCxn id="643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直接连接符 655"/>
                  <p:cNvCxnSpPr>
                    <a:stCxn id="644" idx="0"/>
                    <a:endCxn id="644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/>
                  <p:cNvCxnSpPr>
                    <a:stCxn id="647" idx="1"/>
                    <a:endCxn id="647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8" name="直接连接符 657"/>
                  <p:cNvCxnSpPr>
                    <a:stCxn id="648" idx="2"/>
                    <a:endCxn id="648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6" name="组合 625"/>
                <p:cNvGrpSpPr/>
                <p:nvPr/>
              </p:nvGrpSpPr>
              <p:grpSpPr>
                <a:xfrm>
                  <a:off x="4281592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627" name="椭圆 626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椭圆 627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椭圆 628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椭圆 629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椭圆 630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椭圆 631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椭圆 632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椭圆 633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5" name="直接连接符 634"/>
                  <p:cNvCxnSpPr>
                    <a:stCxn id="629" idx="1"/>
                    <a:endCxn id="629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>
                    <a:stCxn id="630" idx="2"/>
                    <a:endCxn id="633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直接连接符 636"/>
                  <p:cNvCxnSpPr>
                    <a:stCxn id="633" idx="3"/>
                    <a:endCxn id="633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>
                    <a:stCxn id="634" idx="0"/>
                    <a:endCxn id="634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直接连接符 638"/>
                  <p:cNvCxnSpPr>
                    <a:stCxn id="627" idx="7"/>
                    <a:endCxn id="627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>
                    <a:stCxn id="628" idx="0"/>
                    <a:endCxn id="628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直接连接符 640"/>
                  <p:cNvCxnSpPr>
                    <a:stCxn id="631" idx="1"/>
                    <a:endCxn id="631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直接连接符 641"/>
                  <p:cNvCxnSpPr>
                    <a:stCxn id="632" idx="2"/>
                    <a:endCxn id="632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5" name="组合 484"/>
              <p:cNvGrpSpPr/>
              <p:nvPr/>
            </p:nvGrpSpPr>
            <p:grpSpPr>
              <a:xfrm>
                <a:off x="1637684" y="3937672"/>
                <a:ext cx="2901948" cy="327985"/>
                <a:chOff x="1836420" y="4201160"/>
                <a:chExt cx="5043168" cy="569990"/>
              </a:xfrm>
              <a:grpFill/>
            </p:grpSpPr>
            <p:grpSp>
              <p:nvGrpSpPr>
                <p:cNvPr id="555" name="组合 554"/>
                <p:cNvGrpSpPr/>
                <p:nvPr/>
              </p:nvGrpSpPr>
              <p:grpSpPr>
                <a:xfrm>
                  <a:off x="1836420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607" name="椭圆 606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8" name="椭圆 607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9" name="椭圆 608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椭圆 609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椭圆 610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椭圆 611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椭圆 612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椭圆 613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5" name="直接连接符 614"/>
                  <p:cNvCxnSpPr>
                    <a:stCxn id="609" idx="1"/>
                    <a:endCxn id="609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6" name="直接连接符 615"/>
                  <p:cNvCxnSpPr>
                    <a:stCxn id="610" idx="2"/>
                    <a:endCxn id="613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>
                    <a:stCxn id="613" idx="3"/>
                    <a:endCxn id="613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直接连接符 617"/>
                  <p:cNvCxnSpPr>
                    <a:stCxn id="614" idx="0"/>
                    <a:endCxn id="614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9" name="直接连接符 618"/>
                  <p:cNvCxnSpPr>
                    <a:stCxn id="607" idx="7"/>
                    <a:endCxn id="607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直接连接符 619"/>
                  <p:cNvCxnSpPr>
                    <a:stCxn id="608" idx="0"/>
                    <a:endCxn id="608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1" name="直接连接符 620"/>
                  <p:cNvCxnSpPr>
                    <a:stCxn id="611" idx="1"/>
                    <a:endCxn id="611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直接连接符 621"/>
                  <p:cNvCxnSpPr>
                    <a:stCxn id="612" idx="2"/>
                    <a:endCxn id="612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6" name="组合 555"/>
                <p:cNvGrpSpPr/>
                <p:nvPr/>
              </p:nvGrpSpPr>
              <p:grpSpPr>
                <a:xfrm>
                  <a:off x="3059006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591" name="椭圆 590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椭圆 591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3" name="椭圆 592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4" name="椭圆 593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5" name="椭圆 594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6" name="椭圆 595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7" name="椭圆 596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椭圆 597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9" name="直接连接符 598"/>
                  <p:cNvCxnSpPr>
                    <a:stCxn id="593" idx="1"/>
                    <a:endCxn id="593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/>
                  <p:cNvCxnSpPr>
                    <a:stCxn id="594" idx="2"/>
                    <a:endCxn id="597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>
                    <a:stCxn id="597" idx="3"/>
                    <a:endCxn id="597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连接符 601"/>
                  <p:cNvCxnSpPr>
                    <a:stCxn id="598" idx="0"/>
                    <a:endCxn id="598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>
                    <a:stCxn id="591" idx="7"/>
                    <a:endCxn id="591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/>
                  <p:cNvCxnSpPr>
                    <a:stCxn id="592" idx="0"/>
                    <a:endCxn id="592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>
                    <a:stCxn id="595" idx="1"/>
                    <a:endCxn id="595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直接连接符 605"/>
                  <p:cNvCxnSpPr>
                    <a:stCxn id="596" idx="2"/>
                    <a:endCxn id="596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7" name="组合 556"/>
                <p:cNvGrpSpPr/>
                <p:nvPr/>
              </p:nvGrpSpPr>
              <p:grpSpPr>
                <a:xfrm>
                  <a:off x="5504178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575" name="椭圆 574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椭圆 575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7" name="椭圆 576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椭圆 577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9" name="椭圆 578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椭圆 579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1" name="椭圆 580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2" name="椭圆 581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3" name="直接连接符 582"/>
                  <p:cNvCxnSpPr>
                    <a:stCxn id="577" idx="1"/>
                    <a:endCxn id="577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>
                    <a:stCxn id="578" idx="2"/>
                    <a:endCxn id="581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直接连接符 584"/>
                  <p:cNvCxnSpPr>
                    <a:stCxn id="581" idx="3"/>
                    <a:endCxn id="581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>
                    <a:stCxn id="582" idx="0"/>
                    <a:endCxn id="582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直接连接符 586"/>
                  <p:cNvCxnSpPr>
                    <a:stCxn id="575" idx="7"/>
                    <a:endCxn id="575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直接连接符 587"/>
                  <p:cNvCxnSpPr>
                    <a:stCxn id="576" idx="0"/>
                    <a:endCxn id="576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直接连接符 588"/>
                  <p:cNvCxnSpPr>
                    <a:stCxn id="579" idx="1"/>
                    <a:endCxn id="579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直接连接符 589"/>
                  <p:cNvCxnSpPr>
                    <a:stCxn id="580" idx="2"/>
                    <a:endCxn id="580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8" name="组合 557"/>
                <p:cNvGrpSpPr/>
                <p:nvPr/>
              </p:nvGrpSpPr>
              <p:grpSpPr>
                <a:xfrm>
                  <a:off x="4281592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559" name="椭圆 558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" name="椭圆 559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1" name="椭圆 560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椭圆 561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3" name="椭圆 562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椭圆 563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5" name="椭圆 564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椭圆 565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7" name="直接连接符 566"/>
                  <p:cNvCxnSpPr>
                    <a:stCxn id="561" idx="1"/>
                    <a:endCxn id="561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直接连接符 567"/>
                  <p:cNvCxnSpPr>
                    <a:stCxn id="562" idx="2"/>
                    <a:endCxn id="565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直接连接符 568"/>
                  <p:cNvCxnSpPr>
                    <a:stCxn id="565" idx="3"/>
                    <a:endCxn id="565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直接连接符 569"/>
                  <p:cNvCxnSpPr>
                    <a:stCxn id="566" idx="0"/>
                    <a:endCxn id="566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直接连接符 570"/>
                  <p:cNvCxnSpPr>
                    <a:stCxn id="559" idx="7"/>
                    <a:endCxn id="559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直接连接符 571"/>
                  <p:cNvCxnSpPr>
                    <a:stCxn id="560" idx="0"/>
                    <a:endCxn id="560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直接连接符 572"/>
                  <p:cNvCxnSpPr>
                    <a:stCxn id="563" idx="1"/>
                    <a:endCxn id="563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>
                    <a:stCxn id="564" idx="2"/>
                    <a:endCxn id="564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6" name="组合 485"/>
              <p:cNvGrpSpPr/>
              <p:nvPr/>
            </p:nvGrpSpPr>
            <p:grpSpPr>
              <a:xfrm>
                <a:off x="1461808" y="4253773"/>
                <a:ext cx="2901948" cy="327985"/>
                <a:chOff x="1836420" y="4201160"/>
                <a:chExt cx="5043168" cy="569990"/>
              </a:xfrm>
              <a:grpFill/>
            </p:grpSpPr>
            <p:grpSp>
              <p:nvGrpSpPr>
                <p:cNvPr id="487" name="组合 486"/>
                <p:cNvGrpSpPr/>
                <p:nvPr/>
              </p:nvGrpSpPr>
              <p:grpSpPr>
                <a:xfrm>
                  <a:off x="1836420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539" name="椭圆 538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椭圆 539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椭圆 540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椭圆 541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椭圆 542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4" name="椭圆 543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椭圆 544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椭圆 545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7" name="直接连接符 546"/>
                  <p:cNvCxnSpPr>
                    <a:stCxn id="541" idx="1"/>
                    <a:endCxn id="541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直接连接符 547"/>
                  <p:cNvCxnSpPr>
                    <a:stCxn id="542" idx="2"/>
                    <a:endCxn id="545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>
                    <a:stCxn id="545" idx="3"/>
                    <a:endCxn id="545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直接连接符 549"/>
                  <p:cNvCxnSpPr>
                    <a:stCxn id="546" idx="0"/>
                    <a:endCxn id="546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>
                    <a:stCxn id="539" idx="7"/>
                    <a:endCxn id="539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直接连接符 551"/>
                  <p:cNvCxnSpPr>
                    <a:stCxn id="540" idx="0"/>
                    <a:endCxn id="540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直接连接符 552"/>
                  <p:cNvCxnSpPr>
                    <a:stCxn id="543" idx="1"/>
                    <a:endCxn id="543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直接连接符 553"/>
                  <p:cNvCxnSpPr>
                    <a:stCxn id="544" idx="2"/>
                    <a:endCxn id="544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8" name="组合 487"/>
                <p:cNvGrpSpPr/>
                <p:nvPr/>
              </p:nvGrpSpPr>
              <p:grpSpPr>
                <a:xfrm>
                  <a:off x="3059006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523" name="椭圆 522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椭圆 523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椭圆 524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椭圆 525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椭圆 526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椭圆 527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9" name="椭圆 528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椭圆 529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1" name="直接连接符 530"/>
                  <p:cNvCxnSpPr>
                    <a:stCxn id="525" idx="1"/>
                    <a:endCxn id="525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>
                    <a:stCxn id="526" idx="2"/>
                    <a:endCxn id="529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直接连接符 532"/>
                  <p:cNvCxnSpPr>
                    <a:stCxn id="529" idx="3"/>
                    <a:endCxn id="529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>
                    <a:stCxn id="530" idx="0"/>
                    <a:endCxn id="530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直接连接符 534"/>
                  <p:cNvCxnSpPr>
                    <a:stCxn id="523" idx="7"/>
                    <a:endCxn id="523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直接连接符 535"/>
                  <p:cNvCxnSpPr>
                    <a:stCxn id="524" idx="0"/>
                    <a:endCxn id="524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直接连接符 536"/>
                  <p:cNvCxnSpPr>
                    <a:stCxn id="527" idx="1"/>
                    <a:endCxn id="527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直接连接符 537"/>
                  <p:cNvCxnSpPr>
                    <a:stCxn id="528" idx="2"/>
                    <a:endCxn id="528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9" name="组合 488"/>
                <p:cNvGrpSpPr/>
                <p:nvPr/>
              </p:nvGrpSpPr>
              <p:grpSpPr>
                <a:xfrm>
                  <a:off x="5504178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507" name="椭圆 506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椭圆 507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椭圆 508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椭圆 509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椭圆 510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椭圆 511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椭圆 512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椭圆 513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5" name="直接连接符 514"/>
                  <p:cNvCxnSpPr>
                    <a:stCxn id="509" idx="1"/>
                    <a:endCxn id="509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直接连接符 515"/>
                  <p:cNvCxnSpPr>
                    <a:stCxn id="510" idx="2"/>
                    <a:endCxn id="513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直接连接符 516"/>
                  <p:cNvCxnSpPr>
                    <a:stCxn id="513" idx="3"/>
                    <a:endCxn id="513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直接连接符 517"/>
                  <p:cNvCxnSpPr>
                    <a:stCxn id="514" idx="0"/>
                    <a:endCxn id="514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直接连接符 518"/>
                  <p:cNvCxnSpPr>
                    <a:stCxn id="507" idx="7"/>
                    <a:endCxn id="507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直接连接符 519"/>
                  <p:cNvCxnSpPr>
                    <a:stCxn id="508" idx="0"/>
                    <a:endCxn id="508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直接连接符 520"/>
                  <p:cNvCxnSpPr>
                    <a:stCxn id="511" idx="1"/>
                    <a:endCxn id="511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>
                    <a:stCxn id="512" idx="2"/>
                    <a:endCxn id="512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0" name="组合 489"/>
                <p:cNvGrpSpPr/>
                <p:nvPr/>
              </p:nvGrpSpPr>
              <p:grpSpPr>
                <a:xfrm>
                  <a:off x="4281592" y="4201160"/>
                  <a:ext cx="1375410" cy="569990"/>
                  <a:chOff x="2766060" y="4178300"/>
                  <a:chExt cx="2114550" cy="876300"/>
                </a:xfrm>
                <a:grpFill/>
              </p:grpSpPr>
              <p:sp>
                <p:nvSpPr>
                  <p:cNvPr id="491" name="椭圆 490"/>
                  <p:cNvSpPr/>
                  <p:nvPr/>
                </p:nvSpPr>
                <p:spPr>
                  <a:xfrm>
                    <a:off x="27660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椭圆 491"/>
                  <p:cNvSpPr/>
                  <p:nvPr/>
                </p:nvSpPr>
                <p:spPr>
                  <a:xfrm>
                    <a:off x="32359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椭圆 492"/>
                  <p:cNvSpPr/>
                  <p:nvPr/>
                </p:nvSpPr>
                <p:spPr>
                  <a:xfrm>
                    <a:off x="30010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椭圆 493"/>
                  <p:cNvSpPr/>
                  <p:nvPr/>
                </p:nvSpPr>
                <p:spPr>
                  <a:xfrm>
                    <a:off x="34709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椭圆 494"/>
                  <p:cNvSpPr/>
                  <p:nvPr/>
                </p:nvSpPr>
                <p:spPr>
                  <a:xfrm>
                    <a:off x="37058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椭圆 495"/>
                  <p:cNvSpPr/>
                  <p:nvPr/>
                </p:nvSpPr>
                <p:spPr>
                  <a:xfrm>
                    <a:off x="4175760" y="45847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椭圆 496"/>
                  <p:cNvSpPr/>
                  <p:nvPr/>
                </p:nvSpPr>
                <p:spPr>
                  <a:xfrm>
                    <a:off x="39408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椭圆 497"/>
                  <p:cNvSpPr/>
                  <p:nvPr/>
                </p:nvSpPr>
                <p:spPr>
                  <a:xfrm>
                    <a:off x="4410710" y="4178300"/>
                    <a:ext cx="469900" cy="469900"/>
                  </a:xfrm>
                  <a:prstGeom prst="ellipse">
                    <a:avLst/>
                  </a:prstGeom>
                  <a:grpFill/>
                  <a:ln w="63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9" name="直接连接符 498"/>
                  <p:cNvCxnSpPr>
                    <a:stCxn id="493" idx="1"/>
                    <a:endCxn id="493" idx="5"/>
                  </p:cNvCxnSpPr>
                  <p:nvPr/>
                </p:nvCxnSpPr>
                <p:spPr>
                  <a:xfrm>
                    <a:off x="30698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直接连接符 499"/>
                  <p:cNvCxnSpPr>
                    <a:stCxn id="494" idx="2"/>
                    <a:endCxn id="497" idx="2"/>
                  </p:cNvCxnSpPr>
                  <p:nvPr/>
                </p:nvCxnSpPr>
                <p:spPr>
                  <a:xfrm>
                    <a:off x="3470910" y="44132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直接连接符 500"/>
                  <p:cNvCxnSpPr>
                    <a:stCxn id="497" idx="3"/>
                    <a:endCxn id="497" idx="7"/>
                  </p:cNvCxnSpPr>
                  <p:nvPr/>
                </p:nvCxnSpPr>
                <p:spPr>
                  <a:xfrm flipV="1">
                    <a:off x="4009625" y="42471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直接连接符 501"/>
                  <p:cNvCxnSpPr>
                    <a:stCxn id="498" idx="0"/>
                    <a:endCxn id="498" idx="4"/>
                  </p:cNvCxnSpPr>
                  <p:nvPr/>
                </p:nvCxnSpPr>
                <p:spPr>
                  <a:xfrm>
                    <a:off x="4645660" y="41783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直接连接符 502"/>
                  <p:cNvCxnSpPr>
                    <a:stCxn id="491" idx="7"/>
                    <a:endCxn id="491" idx="3"/>
                  </p:cNvCxnSpPr>
                  <p:nvPr/>
                </p:nvCxnSpPr>
                <p:spPr>
                  <a:xfrm flipH="1">
                    <a:off x="28348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直接连接符 503"/>
                  <p:cNvCxnSpPr>
                    <a:stCxn id="492" idx="0"/>
                    <a:endCxn id="492" idx="4"/>
                  </p:cNvCxnSpPr>
                  <p:nvPr/>
                </p:nvCxnSpPr>
                <p:spPr>
                  <a:xfrm>
                    <a:off x="3470910" y="4584700"/>
                    <a:ext cx="0" cy="4699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直接连接符 504"/>
                  <p:cNvCxnSpPr>
                    <a:stCxn id="495" idx="1"/>
                    <a:endCxn id="495" idx="5"/>
                  </p:cNvCxnSpPr>
                  <p:nvPr/>
                </p:nvCxnSpPr>
                <p:spPr>
                  <a:xfrm>
                    <a:off x="3774675" y="4653515"/>
                    <a:ext cx="332270" cy="33227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直接连接符 505"/>
                  <p:cNvCxnSpPr>
                    <a:stCxn id="496" idx="2"/>
                    <a:endCxn id="496" idx="6"/>
                  </p:cNvCxnSpPr>
                  <p:nvPr/>
                </p:nvCxnSpPr>
                <p:spPr>
                  <a:xfrm>
                    <a:off x="4175760" y="4819650"/>
                    <a:ext cx="4699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aphicFrame>
        <p:nvGraphicFramePr>
          <p:cNvPr id="693" name="对象 6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039359"/>
              </p:ext>
            </p:extLst>
          </p:nvPr>
        </p:nvGraphicFramePr>
        <p:xfrm>
          <a:off x="156096" y="8201074"/>
          <a:ext cx="6512927" cy="76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4672800" imgH="1320480" progId="Photoshop.Image.13">
                  <p:embed/>
                </p:oleObj>
              </mc:Choice>
              <mc:Fallback>
                <p:oleObj name="Image" r:id="rId3" imgW="4672800" imgH="1320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096" y="8201074"/>
                        <a:ext cx="6512927" cy="768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0" name="组合 709"/>
          <p:cNvGrpSpPr/>
          <p:nvPr/>
        </p:nvGrpSpPr>
        <p:grpSpPr>
          <a:xfrm>
            <a:off x="1288779" y="8759874"/>
            <a:ext cx="485927" cy="209889"/>
            <a:chOff x="2378298" y="3924300"/>
            <a:chExt cx="1402182" cy="917346"/>
          </a:xfrm>
          <a:noFill/>
        </p:grpSpPr>
        <p:sp>
          <p:nvSpPr>
            <p:cNvPr id="694" name="椭圆 693"/>
            <p:cNvSpPr/>
            <p:nvPr/>
          </p:nvSpPr>
          <p:spPr>
            <a:xfrm>
              <a:off x="2637888" y="414528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椭圆 694"/>
            <p:cNvSpPr/>
            <p:nvPr/>
          </p:nvSpPr>
          <p:spPr>
            <a:xfrm>
              <a:off x="2771748" y="392430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椭圆 695"/>
            <p:cNvSpPr/>
            <p:nvPr/>
          </p:nvSpPr>
          <p:spPr>
            <a:xfrm>
              <a:off x="2897478" y="414528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椭圆 696"/>
            <p:cNvSpPr/>
            <p:nvPr/>
          </p:nvSpPr>
          <p:spPr>
            <a:xfrm>
              <a:off x="3020589" y="392430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椭圆 697"/>
            <p:cNvSpPr/>
            <p:nvPr/>
          </p:nvSpPr>
          <p:spPr>
            <a:xfrm>
              <a:off x="3146319" y="414528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椭圆 698"/>
            <p:cNvSpPr/>
            <p:nvPr/>
          </p:nvSpPr>
          <p:spPr>
            <a:xfrm>
              <a:off x="3280179" y="392430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椭圆 699"/>
            <p:cNvSpPr/>
            <p:nvPr/>
          </p:nvSpPr>
          <p:spPr>
            <a:xfrm>
              <a:off x="3405909" y="414528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椭圆 700"/>
            <p:cNvSpPr/>
            <p:nvPr/>
          </p:nvSpPr>
          <p:spPr>
            <a:xfrm>
              <a:off x="3529020" y="392430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椭圆 701"/>
            <p:cNvSpPr/>
            <p:nvPr/>
          </p:nvSpPr>
          <p:spPr>
            <a:xfrm>
              <a:off x="2378298" y="458724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椭圆 702"/>
            <p:cNvSpPr/>
            <p:nvPr/>
          </p:nvSpPr>
          <p:spPr>
            <a:xfrm>
              <a:off x="2512158" y="436626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椭圆 703"/>
            <p:cNvSpPr/>
            <p:nvPr/>
          </p:nvSpPr>
          <p:spPr>
            <a:xfrm>
              <a:off x="2637888" y="458724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椭圆 704"/>
            <p:cNvSpPr/>
            <p:nvPr/>
          </p:nvSpPr>
          <p:spPr>
            <a:xfrm>
              <a:off x="2760999" y="4366260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椭圆 705"/>
            <p:cNvSpPr/>
            <p:nvPr/>
          </p:nvSpPr>
          <p:spPr>
            <a:xfrm>
              <a:off x="2894859" y="4590186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椭圆 706"/>
            <p:cNvSpPr/>
            <p:nvPr/>
          </p:nvSpPr>
          <p:spPr>
            <a:xfrm>
              <a:off x="3028719" y="4369206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椭圆 707"/>
            <p:cNvSpPr/>
            <p:nvPr/>
          </p:nvSpPr>
          <p:spPr>
            <a:xfrm>
              <a:off x="3154449" y="4590186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椭圆 708"/>
            <p:cNvSpPr/>
            <p:nvPr/>
          </p:nvSpPr>
          <p:spPr>
            <a:xfrm>
              <a:off x="3277560" y="4369206"/>
              <a:ext cx="251460" cy="251460"/>
            </a:xfrm>
            <a:prstGeom prst="ellipse">
              <a:avLst/>
            </a:prstGeom>
            <a:grp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0" name="组合 719"/>
          <p:cNvGrpSpPr/>
          <p:nvPr/>
        </p:nvGrpSpPr>
        <p:grpSpPr>
          <a:xfrm>
            <a:off x="1288779" y="7662114"/>
            <a:ext cx="473165" cy="1254654"/>
            <a:chOff x="1288779" y="7685560"/>
            <a:chExt cx="473165" cy="1254654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712" name="直接箭头连接符 711"/>
            <p:cNvCxnSpPr>
              <a:stCxn id="695" idx="1"/>
              <a:endCxn id="455" idx="4"/>
            </p:cNvCxnSpPr>
            <p:nvPr/>
          </p:nvCxnSpPr>
          <p:spPr>
            <a:xfrm flipV="1">
              <a:off x="1437891" y="7732452"/>
              <a:ext cx="134060" cy="1082740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箭头连接符 713"/>
            <p:cNvCxnSpPr>
              <a:endCxn id="455" idx="4"/>
            </p:cNvCxnSpPr>
            <p:nvPr/>
          </p:nvCxnSpPr>
          <p:spPr>
            <a:xfrm flipV="1">
              <a:off x="1288779" y="7685560"/>
              <a:ext cx="283172" cy="123296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箭头连接符 715"/>
            <p:cNvCxnSpPr>
              <a:stCxn id="701" idx="7"/>
              <a:endCxn id="455" idx="4"/>
            </p:cNvCxnSpPr>
            <p:nvPr/>
          </p:nvCxnSpPr>
          <p:spPr>
            <a:xfrm flipH="1" flipV="1">
              <a:off x="1571951" y="7732452"/>
              <a:ext cx="189993" cy="1082740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接箭头连接符 717"/>
            <p:cNvCxnSpPr>
              <a:endCxn id="455" idx="4"/>
            </p:cNvCxnSpPr>
            <p:nvPr/>
          </p:nvCxnSpPr>
          <p:spPr>
            <a:xfrm flipH="1" flipV="1">
              <a:off x="1571951" y="7685560"/>
              <a:ext cx="66744" cy="1254654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2" name="文本框 721"/>
          <p:cNvSpPr txBox="1"/>
          <p:nvPr/>
        </p:nvSpPr>
        <p:spPr>
          <a:xfrm>
            <a:off x="96406" y="682133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cells</a:t>
            </a:r>
            <a:endParaRPr lang="en-US" dirty="0"/>
          </a:p>
        </p:txBody>
      </p:sp>
      <p:sp>
        <p:nvSpPr>
          <p:cNvPr id="723" name="文本框 722"/>
          <p:cNvSpPr txBox="1"/>
          <p:nvPr/>
        </p:nvSpPr>
        <p:spPr>
          <a:xfrm>
            <a:off x="80066" y="7816000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grpSp>
        <p:nvGrpSpPr>
          <p:cNvPr id="1108" name="组合 1107"/>
          <p:cNvGrpSpPr/>
          <p:nvPr/>
        </p:nvGrpSpPr>
        <p:grpSpPr>
          <a:xfrm>
            <a:off x="179195" y="5767753"/>
            <a:ext cx="6489828" cy="755933"/>
            <a:chOff x="1355525" y="3608147"/>
            <a:chExt cx="4912840" cy="1036624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985" name="组合 984"/>
            <p:cNvGrpSpPr/>
            <p:nvPr/>
          </p:nvGrpSpPr>
          <p:grpSpPr>
            <a:xfrm>
              <a:off x="1355525" y="3608684"/>
              <a:ext cx="1887804" cy="1035868"/>
              <a:chOff x="1355524" y="3608683"/>
              <a:chExt cx="4720057" cy="2589971"/>
            </a:xfrm>
            <a:grpFill/>
          </p:grpSpPr>
          <p:grpSp>
            <p:nvGrpSpPr>
              <p:cNvPr id="731" name="组合 730"/>
              <p:cNvGrpSpPr/>
              <p:nvPr/>
            </p:nvGrpSpPr>
            <p:grpSpPr>
              <a:xfrm>
                <a:off x="1355524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724" name="椭圆 723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6" name="直接连接符 725"/>
                <p:cNvCxnSpPr>
                  <a:stCxn id="724" idx="1"/>
                  <a:endCxn id="724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直接连接符 727"/>
                <p:cNvCxnSpPr>
                  <a:stCxn id="724" idx="2"/>
                  <a:endCxn id="724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直接连接符 729"/>
                <p:cNvCxnSpPr>
                  <a:stCxn id="724" idx="3"/>
                  <a:endCxn id="724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2" name="组合 731"/>
              <p:cNvGrpSpPr/>
              <p:nvPr/>
            </p:nvGrpSpPr>
            <p:grpSpPr>
              <a:xfrm rot="5400000">
                <a:off x="2299524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733" name="椭圆 732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4" name="直接连接符 733"/>
                <p:cNvCxnSpPr>
                  <a:stCxn id="733" idx="1"/>
                  <a:endCxn id="733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直接连接符 734"/>
                <p:cNvCxnSpPr>
                  <a:stCxn id="733" idx="2"/>
                  <a:endCxn id="733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6" name="直接连接符 735"/>
                <p:cNvCxnSpPr>
                  <a:stCxn id="733" idx="3"/>
                  <a:endCxn id="733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3" name="组合 922"/>
              <p:cNvGrpSpPr/>
              <p:nvPr/>
            </p:nvGrpSpPr>
            <p:grpSpPr>
              <a:xfrm>
                <a:off x="3243328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24" name="椭圆 923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5" name="直接连接符 924"/>
                <p:cNvCxnSpPr>
                  <a:stCxn id="924" idx="0"/>
                  <a:endCxn id="924" idx="6"/>
                </p:cNvCxnSpPr>
                <p:nvPr/>
              </p:nvCxnSpPr>
              <p:spPr>
                <a:xfrm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直接连接符 925"/>
                <p:cNvCxnSpPr>
                  <a:stCxn id="924" idx="1"/>
                  <a:endCxn id="924" idx="5"/>
                </p:cNvCxnSpPr>
                <p:nvPr/>
              </p:nvCxnSpPr>
              <p:spPr>
                <a:xfrm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直接连接符 926"/>
                <p:cNvCxnSpPr>
                  <a:stCxn id="924" idx="2"/>
                  <a:endCxn id="924" idx="4"/>
                </p:cNvCxnSpPr>
                <p:nvPr/>
              </p:nvCxnSpPr>
              <p:spPr>
                <a:xfrm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8" name="组合 927"/>
              <p:cNvGrpSpPr/>
              <p:nvPr/>
            </p:nvGrpSpPr>
            <p:grpSpPr>
              <a:xfrm rot="5400000">
                <a:off x="4187328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29" name="椭圆 928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0" name="直接连接符 929"/>
                <p:cNvCxnSpPr>
                  <a:stCxn id="929" idx="0"/>
                  <a:endCxn id="929" idx="6"/>
                </p:cNvCxnSpPr>
                <p:nvPr/>
              </p:nvCxnSpPr>
              <p:spPr>
                <a:xfrm rot="16200000" flipH="1"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直接连接符 930"/>
                <p:cNvCxnSpPr>
                  <a:stCxn id="929" idx="1"/>
                  <a:endCxn id="929" idx="5"/>
                </p:cNvCxnSpPr>
                <p:nvPr/>
              </p:nvCxnSpPr>
              <p:spPr>
                <a:xfrm rot="16200000" flipH="1"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直接连接符 931"/>
                <p:cNvCxnSpPr>
                  <a:stCxn id="929" idx="2"/>
                  <a:endCxn id="929" idx="4"/>
                </p:cNvCxnSpPr>
                <p:nvPr/>
              </p:nvCxnSpPr>
              <p:spPr>
                <a:xfrm rot="16200000" flipH="1"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5" name="组合 944"/>
              <p:cNvGrpSpPr/>
              <p:nvPr/>
            </p:nvGrpSpPr>
            <p:grpSpPr>
              <a:xfrm>
                <a:off x="3715279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46" name="椭圆 945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7" name="直接连接符 946"/>
                <p:cNvCxnSpPr>
                  <a:stCxn id="946" idx="1"/>
                  <a:endCxn id="946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直接连接符 947"/>
                <p:cNvCxnSpPr>
                  <a:stCxn id="946" idx="2"/>
                  <a:endCxn id="946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直接连接符 948"/>
                <p:cNvCxnSpPr>
                  <a:stCxn id="946" idx="3"/>
                  <a:endCxn id="946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0" name="组合 949"/>
              <p:cNvGrpSpPr/>
              <p:nvPr/>
            </p:nvGrpSpPr>
            <p:grpSpPr>
              <a:xfrm rot="5400000">
                <a:off x="4659279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51" name="椭圆 950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2" name="直接连接符 951"/>
                <p:cNvCxnSpPr>
                  <a:stCxn id="951" idx="1"/>
                  <a:endCxn id="951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3" name="直接连接符 952"/>
                <p:cNvCxnSpPr>
                  <a:stCxn id="951" idx="2"/>
                  <a:endCxn id="951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直接连接符 953"/>
                <p:cNvCxnSpPr>
                  <a:stCxn id="951" idx="3"/>
                  <a:endCxn id="951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5" name="组合 954"/>
              <p:cNvGrpSpPr/>
              <p:nvPr/>
            </p:nvGrpSpPr>
            <p:grpSpPr>
              <a:xfrm>
                <a:off x="1820968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56" name="椭圆 955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7" name="直接连接符 956"/>
                <p:cNvCxnSpPr>
                  <a:stCxn id="956" idx="0"/>
                  <a:endCxn id="956" idx="6"/>
                </p:cNvCxnSpPr>
                <p:nvPr/>
              </p:nvCxnSpPr>
              <p:spPr>
                <a:xfrm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直接连接符 957"/>
                <p:cNvCxnSpPr>
                  <a:stCxn id="956" idx="1"/>
                  <a:endCxn id="956" idx="5"/>
                </p:cNvCxnSpPr>
                <p:nvPr/>
              </p:nvCxnSpPr>
              <p:spPr>
                <a:xfrm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直接连接符 958"/>
                <p:cNvCxnSpPr>
                  <a:stCxn id="956" idx="2"/>
                  <a:endCxn id="956" idx="4"/>
                </p:cNvCxnSpPr>
                <p:nvPr/>
              </p:nvCxnSpPr>
              <p:spPr>
                <a:xfrm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0" name="组合 959"/>
              <p:cNvGrpSpPr/>
              <p:nvPr/>
            </p:nvGrpSpPr>
            <p:grpSpPr>
              <a:xfrm rot="5400000">
                <a:off x="2764968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61" name="椭圆 960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2" name="直接连接符 961"/>
                <p:cNvCxnSpPr>
                  <a:stCxn id="961" idx="0"/>
                  <a:endCxn id="961" idx="6"/>
                </p:cNvCxnSpPr>
                <p:nvPr/>
              </p:nvCxnSpPr>
              <p:spPr>
                <a:xfrm rot="16200000" flipH="1"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接连接符 962"/>
                <p:cNvCxnSpPr>
                  <a:stCxn id="961" idx="1"/>
                  <a:endCxn id="961" idx="5"/>
                </p:cNvCxnSpPr>
                <p:nvPr/>
              </p:nvCxnSpPr>
              <p:spPr>
                <a:xfrm rot="16200000" flipH="1"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直接连接符 963"/>
                <p:cNvCxnSpPr>
                  <a:stCxn id="961" idx="2"/>
                  <a:endCxn id="961" idx="4"/>
                </p:cNvCxnSpPr>
                <p:nvPr/>
              </p:nvCxnSpPr>
              <p:spPr>
                <a:xfrm rot="16200000" flipH="1"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5" name="组合 964"/>
              <p:cNvGrpSpPr/>
              <p:nvPr/>
            </p:nvGrpSpPr>
            <p:grpSpPr>
              <a:xfrm>
                <a:off x="2299875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66" name="椭圆 965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7" name="直接连接符 966"/>
                <p:cNvCxnSpPr>
                  <a:stCxn id="966" idx="1"/>
                  <a:endCxn id="966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直接连接符 967"/>
                <p:cNvCxnSpPr>
                  <a:stCxn id="966" idx="2"/>
                  <a:endCxn id="966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9" name="直接连接符 968"/>
                <p:cNvCxnSpPr>
                  <a:stCxn id="966" idx="3"/>
                  <a:endCxn id="966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0" name="组合 969"/>
              <p:cNvGrpSpPr/>
              <p:nvPr/>
            </p:nvGrpSpPr>
            <p:grpSpPr>
              <a:xfrm rot="5400000">
                <a:off x="3243875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71" name="椭圆 970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2" name="直接连接符 971"/>
                <p:cNvCxnSpPr>
                  <a:stCxn id="971" idx="1"/>
                  <a:endCxn id="971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3" name="直接连接符 972"/>
                <p:cNvCxnSpPr>
                  <a:stCxn id="971" idx="2"/>
                  <a:endCxn id="971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4" name="直接连接符 973"/>
                <p:cNvCxnSpPr>
                  <a:stCxn id="971" idx="3"/>
                  <a:endCxn id="971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5" name="组合 974"/>
              <p:cNvGrpSpPr/>
              <p:nvPr/>
            </p:nvGrpSpPr>
            <p:grpSpPr>
              <a:xfrm>
                <a:off x="4187679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76" name="椭圆 975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7" name="直接连接符 976"/>
                <p:cNvCxnSpPr>
                  <a:stCxn id="976" idx="0"/>
                  <a:endCxn id="976" idx="6"/>
                </p:cNvCxnSpPr>
                <p:nvPr/>
              </p:nvCxnSpPr>
              <p:spPr>
                <a:xfrm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8" name="直接连接符 977"/>
                <p:cNvCxnSpPr>
                  <a:stCxn id="976" idx="1"/>
                  <a:endCxn id="976" idx="5"/>
                </p:cNvCxnSpPr>
                <p:nvPr/>
              </p:nvCxnSpPr>
              <p:spPr>
                <a:xfrm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直接连接符 978"/>
                <p:cNvCxnSpPr>
                  <a:stCxn id="976" idx="2"/>
                  <a:endCxn id="976" idx="4"/>
                </p:cNvCxnSpPr>
                <p:nvPr/>
              </p:nvCxnSpPr>
              <p:spPr>
                <a:xfrm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0" name="组合 979"/>
              <p:cNvGrpSpPr/>
              <p:nvPr/>
            </p:nvGrpSpPr>
            <p:grpSpPr>
              <a:xfrm rot="5400000">
                <a:off x="5131679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81" name="椭圆 980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2" name="直接连接符 981"/>
                <p:cNvCxnSpPr>
                  <a:stCxn id="981" idx="0"/>
                  <a:endCxn id="981" idx="6"/>
                </p:cNvCxnSpPr>
                <p:nvPr/>
              </p:nvCxnSpPr>
              <p:spPr>
                <a:xfrm rot="16200000" flipH="1"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直接连接符 982"/>
                <p:cNvCxnSpPr>
                  <a:stCxn id="981" idx="1"/>
                  <a:endCxn id="981" idx="5"/>
                </p:cNvCxnSpPr>
                <p:nvPr/>
              </p:nvCxnSpPr>
              <p:spPr>
                <a:xfrm rot="16200000" flipH="1"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直接连接符 983"/>
                <p:cNvCxnSpPr>
                  <a:stCxn id="981" idx="2"/>
                  <a:endCxn id="981" idx="4"/>
                </p:cNvCxnSpPr>
                <p:nvPr/>
              </p:nvCxnSpPr>
              <p:spPr>
                <a:xfrm rot="16200000" flipH="1"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6" name="组合 985"/>
            <p:cNvGrpSpPr/>
            <p:nvPr/>
          </p:nvGrpSpPr>
          <p:grpSpPr>
            <a:xfrm>
              <a:off x="2865768" y="3608147"/>
              <a:ext cx="1887804" cy="1035868"/>
              <a:chOff x="1355524" y="3608683"/>
              <a:chExt cx="4720057" cy="2589971"/>
            </a:xfrm>
            <a:grpFill/>
          </p:grpSpPr>
          <p:grpSp>
            <p:nvGrpSpPr>
              <p:cNvPr id="987" name="组合 986"/>
              <p:cNvGrpSpPr/>
              <p:nvPr/>
            </p:nvGrpSpPr>
            <p:grpSpPr>
              <a:xfrm>
                <a:off x="1355524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43" name="椭圆 1042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4" name="直接连接符 1043"/>
                <p:cNvCxnSpPr>
                  <a:stCxn id="1043" idx="1"/>
                  <a:endCxn id="1043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直接连接符 1044"/>
                <p:cNvCxnSpPr>
                  <a:stCxn id="1043" idx="2"/>
                  <a:endCxn id="1043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直接连接符 1045"/>
                <p:cNvCxnSpPr>
                  <a:stCxn id="1043" idx="3"/>
                  <a:endCxn id="1043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8" name="组合 987"/>
              <p:cNvGrpSpPr/>
              <p:nvPr/>
            </p:nvGrpSpPr>
            <p:grpSpPr>
              <a:xfrm rot="5400000">
                <a:off x="2299524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39" name="椭圆 1038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0" name="直接连接符 1039"/>
                <p:cNvCxnSpPr>
                  <a:stCxn id="1039" idx="1"/>
                  <a:endCxn id="1039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直接连接符 1040"/>
                <p:cNvCxnSpPr>
                  <a:stCxn id="1039" idx="2"/>
                  <a:endCxn id="1039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直接连接符 1041"/>
                <p:cNvCxnSpPr>
                  <a:stCxn id="1039" idx="3"/>
                  <a:endCxn id="1039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9" name="组合 988"/>
              <p:cNvGrpSpPr/>
              <p:nvPr/>
            </p:nvGrpSpPr>
            <p:grpSpPr>
              <a:xfrm>
                <a:off x="3243328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35" name="椭圆 1034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6" name="直接连接符 1035"/>
                <p:cNvCxnSpPr>
                  <a:stCxn id="1035" idx="0"/>
                  <a:endCxn id="1035" idx="6"/>
                </p:cNvCxnSpPr>
                <p:nvPr/>
              </p:nvCxnSpPr>
              <p:spPr>
                <a:xfrm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7" name="直接连接符 1036"/>
                <p:cNvCxnSpPr>
                  <a:stCxn id="1035" idx="1"/>
                  <a:endCxn id="1035" idx="5"/>
                </p:cNvCxnSpPr>
                <p:nvPr/>
              </p:nvCxnSpPr>
              <p:spPr>
                <a:xfrm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直接连接符 1037"/>
                <p:cNvCxnSpPr>
                  <a:stCxn id="1035" idx="2"/>
                  <a:endCxn id="1035" idx="4"/>
                </p:cNvCxnSpPr>
                <p:nvPr/>
              </p:nvCxnSpPr>
              <p:spPr>
                <a:xfrm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0" name="组合 989"/>
              <p:cNvGrpSpPr/>
              <p:nvPr/>
            </p:nvGrpSpPr>
            <p:grpSpPr>
              <a:xfrm rot="5400000">
                <a:off x="4187328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31" name="椭圆 1030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2" name="直接连接符 1031"/>
                <p:cNvCxnSpPr>
                  <a:stCxn id="1031" idx="0"/>
                  <a:endCxn id="1031" idx="6"/>
                </p:cNvCxnSpPr>
                <p:nvPr/>
              </p:nvCxnSpPr>
              <p:spPr>
                <a:xfrm rot="16200000" flipH="1"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直接连接符 1032"/>
                <p:cNvCxnSpPr>
                  <a:stCxn id="1031" idx="1"/>
                  <a:endCxn id="1031" idx="5"/>
                </p:cNvCxnSpPr>
                <p:nvPr/>
              </p:nvCxnSpPr>
              <p:spPr>
                <a:xfrm rot="16200000" flipH="1"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直接连接符 1033"/>
                <p:cNvCxnSpPr>
                  <a:stCxn id="1031" idx="2"/>
                  <a:endCxn id="1031" idx="4"/>
                </p:cNvCxnSpPr>
                <p:nvPr/>
              </p:nvCxnSpPr>
              <p:spPr>
                <a:xfrm rot="16200000" flipH="1"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1" name="组合 990"/>
              <p:cNvGrpSpPr/>
              <p:nvPr/>
            </p:nvGrpSpPr>
            <p:grpSpPr>
              <a:xfrm>
                <a:off x="3715279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27" name="椭圆 1026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8" name="直接连接符 1027"/>
                <p:cNvCxnSpPr>
                  <a:stCxn id="1027" idx="1"/>
                  <a:endCxn id="1027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直接连接符 1028"/>
                <p:cNvCxnSpPr>
                  <a:stCxn id="1027" idx="2"/>
                  <a:endCxn id="1027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0" name="直接连接符 1029"/>
                <p:cNvCxnSpPr>
                  <a:stCxn id="1027" idx="3"/>
                  <a:endCxn id="1027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2" name="组合 991"/>
              <p:cNvGrpSpPr/>
              <p:nvPr/>
            </p:nvGrpSpPr>
            <p:grpSpPr>
              <a:xfrm rot="5400000">
                <a:off x="4659279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23" name="椭圆 1022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4" name="直接连接符 1023"/>
                <p:cNvCxnSpPr>
                  <a:stCxn id="1023" idx="1"/>
                  <a:endCxn id="1023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接连接符 1024"/>
                <p:cNvCxnSpPr>
                  <a:stCxn id="1023" idx="2"/>
                  <a:endCxn id="1023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6" name="直接连接符 1025"/>
                <p:cNvCxnSpPr>
                  <a:stCxn id="1023" idx="3"/>
                  <a:endCxn id="1023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3" name="组合 992"/>
              <p:cNvGrpSpPr/>
              <p:nvPr/>
            </p:nvGrpSpPr>
            <p:grpSpPr>
              <a:xfrm>
                <a:off x="1820968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19" name="椭圆 1018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0" name="直接连接符 1019"/>
                <p:cNvCxnSpPr>
                  <a:stCxn id="1019" idx="0"/>
                  <a:endCxn id="1019" idx="6"/>
                </p:cNvCxnSpPr>
                <p:nvPr/>
              </p:nvCxnSpPr>
              <p:spPr>
                <a:xfrm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直接连接符 1020"/>
                <p:cNvCxnSpPr>
                  <a:stCxn id="1019" idx="1"/>
                  <a:endCxn id="1019" idx="5"/>
                </p:cNvCxnSpPr>
                <p:nvPr/>
              </p:nvCxnSpPr>
              <p:spPr>
                <a:xfrm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2" name="直接连接符 1021"/>
                <p:cNvCxnSpPr>
                  <a:stCxn id="1019" idx="2"/>
                  <a:endCxn id="1019" idx="4"/>
                </p:cNvCxnSpPr>
                <p:nvPr/>
              </p:nvCxnSpPr>
              <p:spPr>
                <a:xfrm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4" name="组合 993"/>
              <p:cNvGrpSpPr/>
              <p:nvPr/>
            </p:nvGrpSpPr>
            <p:grpSpPr>
              <a:xfrm rot="5400000">
                <a:off x="2764968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15" name="椭圆 1014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6" name="直接连接符 1015"/>
                <p:cNvCxnSpPr>
                  <a:stCxn id="1015" idx="0"/>
                  <a:endCxn id="1015" idx="6"/>
                </p:cNvCxnSpPr>
                <p:nvPr/>
              </p:nvCxnSpPr>
              <p:spPr>
                <a:xfrm rot="16200000" flipH="1"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7" name="直接连接符 1016"/>
                <p:cNvCxnSpPr>
                  <a:stCxn id="1015" idx="1"/>
                  <a:endCxn id="1015" idx="5"/>
                </p:cNvCxnSpPr>
                <p:nvPr/>
              </p:nvCxnSpPr>
              <p:spPr>
                <a:xfrm rot="16200000" flipH="1"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8" name="直接连接符 1017"/>
                <p:cNvCxnSpPr>
                  <a:stCxn id="1015" idx="2"/>
                  <a:endCxn id="1015" idx="4"/>
                </p:cNvCxnSpPr>
                <p:nvPr/>
              </p:nvCxnSpPr>
              <p:spPr>
                <a:xfrm rot="16200000" flipH="1"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5" name="组合 994"/>
              <p:cNvGrpSpPr/>
              <p:nvPr/>
            </p:nvGrpSpPr>
            <p:grpSpPr>
              <a:xfrm>
                <a:off x="2299875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11" name="椭圆 1010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2" name="直接连接符 1011"/>
                <p:cNvCxnSpPr>
                  <a:stCxn id="1011" idx="1"/>
                  <a:endCxn id="1011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3" name="直接连接符 1012"/>
                <p:cNvCxnSpPr>
                  <a:stCxn id="1011" idx="2"/>
                  <a:endCxn id="1011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4" name="直接连接符 1013"/>
                <p:cNvCxnSpPr>
                  <a:stCxn id="1011" idx="3"/>
                  <a:endCxn id="1011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6" name="组合 995"/>
              <p:cNvGrpSpPr/>
              <p:nvPr/>
            </p:nvGrpSpPr>
            <p:grpSpPr>
              <a:xfrm rot="5400000">
                <a:off x="3243875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07" name="椭圆 1006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8" name="直接连接符 1007"/>
                <p:cNvCxnSpPr>
                  <a:stCxn id="1007" idx="1"/>
                  <a:endCxn id="1007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直接连接符 1008"/>
                <p:cNvCxnSpPr>
                  <a:stCxn id="1007" idx="2"/>
                  <a:endCxn id="1007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直接连接符 1009"/>
                <p:cNvCxnSpPr>
                  <a:stCxn id="1007" idx="3"/>
                  <a:endCxn id="1007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7" name="组合 996"/>
              <p:cNvGrpSpPr/>
              <p:nvPr/>
            </p:nvGrpSpPr>
            <p:grpSpPr>
              <a:xfrm>
                <a:off x="4187679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03" name="椭圆 1002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4" name="直接连接符 1003"/>
                <p:cNvCxnSpPr>
                  <a:stCxn id="1003" idx="0"/>
                  <a:endCxn id="1003" idx="6"/>
                </p:cNvCxnSpPr>
                <p:nvPr/>
              </p:nvCxnSpPr>
              <p:spPr>
                <a:xfrm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5" name="直接连接符 1004"/>
                <p:cNvCxnSpPr>
                  <a:stCxn id="1003" idx="1"/>
                  <a:endCxn id="1003" idx="5"/>
                </p:cNvCxnSpPr>
                <p:nvPr/>
              </p:nvCxnSpPr>
              <p:spPr>
                <a:xfrm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6" name="直接连接符 1005"/>
                <p:cNvCxnSpPr>
                  <a:stCxn id="1003" idx="2"/>
                  <a:endCxn id="1003" idx="4"/>
                </p:cNvCxnSpPr>
                <p:nvPr/>
              </p:nvCxnSpPr>
              <p:spPr>
                <a:xfrm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8" name="组合 997"/>
              <p:cNvGrpSpPr/>
              <p:nvPr/>
            </p:nvGrpSpPr>
            <p:grpSpPr>
              <a:xfrm rot="5400000">
                <a:off x="5131679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999" name="椭圆 998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0" name="直接连接符 999"/>
                <p:cNvCxnSpPr>
                  <a:stCxn id="999" idx="0"/>
                  <a:endCxn id="999" idx="6"/>
                </p:cNvCxnSpPr>
                <p:nvPr/>
              </p:nvCxnSpPr>
              <p:spPr>
                <a:xfrm rot="16200000" flipH="1"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直接连接符 1000"/>
                <p:cNvCxnSpPr>
                  <a:stCxn id="999" idx="1"/>
                  <a:endCxn id="999" idx="5"/>
                </p:cNvCxnSpPr>
                <p:nvPr/>
              </p:nvCxnSpPr>
              <p:spPr>
                <a:xfrm rot="16200000" flipH="1"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直接连接符 1001"/>
                <p:cNvCxnSpPr>
                  <a:stCxn id="999" idx="2"/>
                  <a:endCxn id="999" idx="4"/>
                </p:cNvCxnSpPr>
                <p:nvPr/>
              </p:nvCxnSpPr>
              <p:spPr>
                <a:xfrm rot="16200000" flipH="1"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47" name="组合 1046"/>
            <p:cNvGrpSpPr/>
            <p:nvPr/>
          </p:nvGrpSpPr>
          <p:grpSpPr>
            <a:xfrm>
              <a:off x="4380561" y="3608903"/>
              <a:ext cx="1887804" cy="1035868"/>
              <a:chOff x="1355524" y="3608683"/>
              <a:chExt cx="4720057" cy="2589971"/>
            </a:xfrm>
            <a:grpFill/>
          </p:grpSpPr>
          <p:grpSp>
            <p:nvGrpSpPr>
              <p:cNvPr id="1048" name="组合 1047"/>
              <p:cNvGrpSpPr/>
              <p:nvPr/>
            </p:nvGrpSpPr>
            <p:grpSpPr>
              <a:xfrm>
                <a:off x="1355524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104" name="椭圆 1103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5" name="直接连接符 1104"/>
                <p:cNvCxnSpPr>
                  <a:stCxn id="1104" idx="1"/>
                  <a:endCxn id="1104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6" name="直接连接符 1105"/>
                <p:cNvCxnSpPr>
                  <a:stCxn id="1104" idx="2"/>
                  <a:endCxn id="1104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7" name="直接连接符 1106"/>
                <p:cNvCxnSpPr>
                  <a:stCxn id="1104" idx="3"/>
                  <a:endCxn id="1104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9" name="组合 1048"/>
              <p:cNvGrpSpPr/>
              <p:nvPr/>
            </p:nvGrpSpPr>
            <p:grpSpPr>
              <a:xfrm rot="5400000">
                <a:off x="2299524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100" name="椭圆 1099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1" name="直接连接符 1100"/>
                <p:cNvCxnSpPr>
                  <a:stCxn id="1100" idx="1"/>
                  <a:endCxn id="1100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直接连接符 1101"/>
                <p:cNvCxnSpPr>
                  <a:stCxn id="1100" idx="2"/>
                  <a:endCxn id="1100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直接连接符 1102"/>
                <p:cNvCxnSpPr>
                  <a:stCxn id="1100" idx="3"/>
                  <a:endCxn id="1100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0" name="组合 1049"/>
              <p:cNvGrpSpPr/>
              <p:nvPr/>
            </p:nvGrpSpPr>
            <p:grpSpPr>
              <a:xfrm>
                <a:off x="3243328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96" name="椭圆 1095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7" name="直接连接符 1096"/>
                <p:cNvCxnSpPr>
                  <a:stCxn id="1096" idx="0"/>
                  <a:endCxn id="1096" idx="6"/>
                </p:cNvCxnSpPr>
                <p:nvPr/>
              </p:nvCxnSpPr>
              <p:spPr>
                <a:xfrm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直接连接符 1097"/>
                <p:cNvCxnSpPr>
                  <a:stCxn id="1096" idx="1"/>
                  <a:endCxn id="1096" idx="5"/>
                </p:cNvCxnSpPr>
                <p:nvPr/>
              </p:nvCxnSpPr>
              <p:spPr>
                <a:xfrm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直接连接符 1098"/>
                <p:cNvCxnSpPr>
                  <a:stCxn id="1096" idx="2"/>
                  <a:endCxn id="1096" idx="4"/>
                </p:cNvCxnSpPr>
                <p:nvPr/>
              </p:nvCxnSpPr>
              <p:spPr>
                <a:xfrm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1" name="组合 1050"/>
              <p:cNvGrpSpPr/>
              <p:nvPr/>
            </p:nvGrpSpPr>
            <p:grpSpPr>
              <a:xfrm rot="5400000">
                <a:off x="4187328" y="5254752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92" name="椭圆 1091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3" name="直接连接符 1092"/>
                <p:cNvCxnSpPr>
                  <a:stCxn id="1092" idx="0"/>
                  <a:endCxn id="1092" idx="6"/>
                </p:cNvCxnSpPr>
                <p:nvPr/>
              </p:nvCxnSpPr>
              <p:spPr>
                <a:xfrm rot="16200000" flipH="1"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直接连接符 1093"/>
                <p:cNvCxnSpPr>
                  <a:stCxn id="1092" idx="1"/>
                  <a:endCxn id="1092" idx="5"/>
                </p:cNvCxnSpPr>
                <p:nvPr/>
              </p:nvCxnSpPr>
              <p:spPr>
                <a:xfrm rot="16200000" flipH="1"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5" name="直接连接符 1094"/>
                <p:cNvCxnSpPr>
                  <a:stCxn id="1092" idx="2"/>
                  <a:endCxn id="1092" idx="4"/>
                </p:cNvCxnSpPr>
                <p:nvPr/>
              </p:nvCxnSpPr>
              <p:spPr>
                <a:xfrm rot="16200000" flipH="1"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组合 1051"/>
              <p:cNvGrpSpPr/>
              <p:nvPr/>
            </p:nvGrpSpPr>
            <p:grpSpPr>
              <a:xfrm>
                <a:off x="3715279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88" name="椭圆 1087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9" name="直接连接符 1088"/>
                <p:cNvCxnSpPr>
                  <a:stCxn id="1088" idx="1"/>
                  <a:endCxn id="1088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直接连接符 1089"/>
                <p:cNvCxnSpPr>
                  <a:stCxn id="1088" idx="2"/>
                  <a:endCxn id="1088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1" name="直接连接符 1090"/>
                <p:cNvCxnSpPr>
                  <a:stCxn id="1088" idx="3"/>
                  <a:endCxn id="1088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3" name="组合 1052"/>
              <p:cNvGrpSpPr/>
              <p:nvPr/>
            </p:nvGrpSpPr>
            <p:grpSpPr>
              <a:xfrm rot="5400000">
                <a:off x="4659279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84" name="椭圆 1083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5" name="直接连接符 1084"/>
                <p:cNvCxnSpPr>
                  <a:stCxn id="1084" idx="1"/>
                  <a:endCxn id="1084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直接连接符 1085"/>
                <p:cNvCxnSpPr>
                  <a:stCxn id="1084" idx="2"/>
                  <a:endCxn id="1084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直接连接符 1086"/>
                <p:cNvCxnSpPr>
                  <a:stCxn id="1084" idx="3"/>
                  <a:endCxn id="1084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4" name="组合 1053"/>
              <p:cNvGrpSpPr/>
              <p:nvPr/>
            </p:nvGrpSpPr>
            <p:grpSpPr>
              <a:xfrm>
                <a:off x="1820968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80" name="椭圆 1079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1" name="直接连接符 1080"/>
                <p:cNvCxnSpPr>
                  <a:stCxn id="1080" idx="0"/>
                  <a:endCxn id="1080" idx="6"/>
                </p:cNvCxnSpPr>
                <p:nvPr/>
              </p:nvCxnSpPr>
              <p:spPr>
                <a:xfrm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直接连接符 1081"/>
                <p:cNvCxnSpPr>
                  <a:stCxn id="1080" idx="1"/>
                  <a:endCxn id="1080" idx="5"/>
                </p:cNvCxnSpPr>
                <p:nvPr/>
              </p:nvCxnSpPr>
              <p:spPr>
                <a:xfrm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直接连接符 1082"/>
                <p:cNvCxnSpPr>
                  <a:stCxn id="1080" idx="2"/>
                  <a:endCxn id="1080" idx="4"/>
                </p:cNvCxnSpPr>
                <p:nvPr/>
              </p:nvCxnSpPr>
              <p:spPr>
                <a:xfrm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5" name="组合 1054"/>
              <p:cNvGrpSpPr/>
              <p:nvPr/>
            </p:nvGrpSpPr>
            <p:grpSpPr>
              <a:xfrm rot="5400000">
                <a:off x="2764968" y="4433608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76" name="椭圆 1075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7" name="直接连接符 1076"/>
                <p:cNvCxnSpPr>
                  <a:stCxn id="1076" idx="0"/>
                  <a:endCxn id="1076" idx="6"/>
                </p:cNvCxnSpPr>
                <p:nvPr/>
              </p:nvCxnSpPr>
              <p:spPr>
                <a:xfrm rot="16200000" flipH="1"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8" name="直接连接符 1077"/>
                <p:cNvCxnSpPr>
                  <a:stCxn id="1076" idx="1"/>
                  <a:endCxn id="1076" idx="5"/>
                </p:cNvCxnSpPr>
                <p:nvPr/>
              </p:nvCxnSpPr>
              <p:spPr>
                <a:xfrm rot="16200000" flipH="1"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直接连接符 1078"/>
                <p:cNvCxnSpPr>
                  <a:stCxn id="1076" idx="2"/>
                  <a:endCxn id="1076" idx="4"/>
                </p:cNvCxnSpPr>
                <p:nvPr/>
              </p:nvCxnSpPr>
              <p:spPr>
                <a:xfrm rot="16200000" flipH="1"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6" name="组合 1055"/>
              <p:cNvGrpSpPr/>
              <p:nvPr/>
            </p:nvGrpSpPr>
            <p:grpSpPr>
              <a:xfrm>
                <a:off x="2299875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72" name="椭圆 1071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3" name="直接连接符 1072"/>
                <p:cNvCxnSpPr>
                  <a:stCxn id="1072" idx="1"/>
                  <a:endCxn id="1072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4" name="直接连接符 1073"/>
                <p:cNvCxnSpPr>
                  <a:stCxn id="1072" idx="2"/>
                  <a:endCxn id="1072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直接连接符 1074"/>
                <p:cNvCxnSpPr>
                  <a:stCxn id="1072" idx="3"/>
                  <a:endCxn id="1072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7" name="组合 1056"/>
              <p:cNvGrpSpPr/>
              <p:nvPr/>
            </p:nvGrpSpPr>
            <p:grpSpPr>
              <a:xfrm rot="5400000">
                <a:off x="3243875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68" name="椭圆 1067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9" name="直接连接符 1068"/>
                <p:cNvCxnSpPr>
                  <a:stCxn id="1068" idx="1"/>
                  <a:endCxn id="1068" idx="7"/>
                </p:cNvCxnSpPr>
                <p:nvPr/>
              </p:nvCxnSpPr>
              <p:spPr>
                <a:xfrm>
                  <a:off x="1493755" y="539298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0" name="直接连接符 1069"/>
                <p:cNvCxnSpPr>
                  <a:stCxn id="1068" idx="2"/>
                  <a:endCxn id="1068" idx="6"/>
                </p:cNvCxnSpPr>
                <p:nvPr/>
              </p:nvCxnSpPr>
              <p:spPr>
                <a:xfrm>
                  <a:off x="1355524" y="5726703"/>
                  <a:ext cx="943902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1" name="直接连接符 1070"/>
                <p:cNvCxnSpPr>
                  <a:stCxn id="1068" idx="3"/>
                  <a:endCxn id="1068" idx="5"/>
                </p:cNvCxnSpPr>
                <p:nvPr/>
              </p:nvCxnSpPr>
              <p:spPr>
                <a:xfrm>
                  <a:off x="1493755" y="6060423"/>
                  <a:ext cx="667440" cy="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8" name="组合 1057"/>
              <p:cNvGrpSpPr/>
              <p:nvPr/>
            </p:nvGrpSpPr>
            <p:grpSpPr>
              <a:xfrm>
                <a:off x="4187679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64" name="椭圆 1063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5" name="直接连接符 1064"/>
                <p:cNvCxnSpPr>
                  <a:stCxn id="1064" idx="0"/>
                  <a:endCxn id="1064" idx="6"/>
                </p:cNvCxnSpPr>
                <p:nvPr/>
              </p:nvCxnSpPr>
              <p:spPr>
                <a:xfrm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接连接符 1065"/>
                <p:cNvCxnSpPr>
                  <a:stCxn id="1064" idx="1"/>
                  <a:endCxn id="1064" idx="5"/>
                </p:cNvCxnSpPr>
                <p:nvPr/>
              </p:nvCxnSpPr>
              <p:spPr>
                <a:xfrm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接连接符 1066"/>
                <p:cNvCxnSpPr>
                  <a:stCxn id="1064" idx="2"/>
                  <a:endCxn id="1064" idx="4"/>
                </p:cNvCxnSpPr>
                <p:nvPr/>
              </p:nvCxnSpPr>
              <p:spPr>
                <a:xfrm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9" name="组合 1058"/>
              <p:cNvGrpSpPr/>
              <p:nvPr/>
            </p:nvGrpSpPr>
            <p:grpSpPr>
              <a:xfrm rot="5400000">
                <a:off x="5131679" y="3608683"/>
                <a:ext cx="943902" cy="943902"/>
                <a:chOff x="1355524" y="5254752"/>
                <a:chExt cx="943902" cy="943902"/>
              </a:xfrm>
              <a:grpFill/>
            </p:grpSpPr>
            <p:sp>
              <p:nvSpPr>
                <p:cNvPr id="1060" name="椭圆 1059"/>
                <p:cNvSpPr/>
                <p:nvPr/>
              </p:nvSpPr>
              <p:spPr>
                <a:xfrm>
                  <a:off x="1355524" y="5254752"/>
                  <a:ext cx="943902" cy="943902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1" name="直接连接符 1060"/>
                <p:cNvCxnSpPr>
                  <a:stCxn id="1060" idx="0"/>
                  <a:endCxn id="1060" idx="6"/>
                </p:cNvCxnSpPr>
                <p:nvPr/>
              </p:nvCxnSpPr>
              <p:spPr>
                <a:xfrm rot="16200000" flipH="1">
                  <a:off x="1827475" y="5254752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直接连接符 1061"/>
                <p:cNvCxnSpPr>
                  <a:stCxn id="1060" idx="1"/>
                  <a:endCxn id="1060" idx="5"/>
                </p:cNvCxnSpPr>
                <p:nvPr/>
              </p:nvCxnSpPr>
              <p:spPr>
                <a:xfrm rot="16200000" flipH="1">
                  <a:off x="1493755" y="5392983"/>
                  <a:ext cx="667440" cy="667440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直接连接符 1062"/>
                <p:cNvCxnSpPr>
                  <a:stCxn id="1060" idx="2"/>
                  <a:endCxn id="1060" idx="4"/>
                </p:cNvCxnSpPr>
                <p:nvPr/>
              </p:nvCxnSpPr>
              <p:spPr>
                <a:xfrm rot="16200000" flipH="1">
                  <a:off x="1355524" y="5726703"/>
                  <a:ext cx="471951" cy="471951"/>
                </a:xfrm>
                <a:prstGeom prst="line">
                  <a:avLst/>
                </a:prstGeom>
                <a:grpFill/>
                <a:ln w="190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09" name="文本框 1108"/>
          <p:cNvSpPr txBox="1"/>
          <p:nvPr/>
        </p:nvSpPr>
        <p:spPr>
          <a:xfrm>
            <a:off x="113473" y="5318014"/>
            <a:ext cx="14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Complex cells</a:t>
            </a:r>
            <a:endParaRPr lang="en-US" dirty="0"/>
          </a:p>
        </p:txBody>
      </p:sp>
      <p:grpSp>
        <p:nvGrpSpPr>
          <p:cNvPr id="1132" name="组合 1131"/>
          <p:cNvGrpSpPr/>
          <p:nvPr/>
        </p:nvGrpSpPr>
        <p:grpSpPr>
          <a:xfrm>
            <a:off x="2421463" y="6546581"/>
            <a:ext cx="999497" cy="1073373"/>
            <a:chOff x="2421463" y="6570027"/>
            <a:chExt cx="999497" cy="1073373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1111" name="直接箭头连接符 1110"/>
            <p:cNvCxnSpPr>
              <a:stCxn id="366" idx="0"/>
              <a:endCxn id="1039" idx="6"/>
            </p:cNvCxnSpPr>
            <p:nvPr/>
          </p:nvCxnSpPr>
          <p:spPr>
            <a:xfrm flipV="1">
              <a:off x="2893414" y="6570027"/>
              <a:ext cx="28899" cy="913321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直接箭头连接符 1112"/>
            <p:cNvCxnSpPr>
              <a:stCxn id="425" idx="0"/>
              <a:endCxn id="1039" idx="6"/>
            </p:cNvCxnSpPr>
            <p:nvPr/>
          </p:nvCxnSpPr>
          <p:spPr>
            <a:xfrm flipV="1">
              <a:off x="2421463" y="6570027"/>
              <a:ext cx="500850" cy="996355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直接箭头连接符 1114"/>
            <p:cNvCxnSpPr>
              <a:stCxn id="435" idx="0"/>
              <a:endCxn id="1039" idx="6"/>
            </p:cNvCxnSpPr>
            <p:nvPr/>
          </p:nvCxnSpPr>
          <p:spPr>
            <a:xfrm flipV="1">
              <a:off x="2704633" y="6570027"/>
              <a:ext cx="217680" cy="1073373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直接箭头连接符 1116"/>
            <p:cNvCxnSpPr>
              <a:stCxn id="441" idx="0"/>
              <a:endCxn id="1039" idx="6"/>
            </p:cNvCxnSpPr>
            <p:nvPr/>
          </p:nvCxnSpPr>
          <p:spPr>
            <a:xfrm flipH="1" flipV="1">
              <a:off x="2922313" y="6570027"/>
              <a:ext cx="254271" cy="996355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直接箭头连接符 1118"/>
            <p:cNvCxnSpPr>
              <a:stCxn id="436" idx="0"/>
              <a:endCxn id="1035" idx="4"/>
            </p:cNvCxnSpPr>
            <p:nvPr/>
          </p:nvCxnSpPr>
          <p:spPr>
            <a:xfrm flipV="1">
              <a:off x="2610242" y="6570027"/>
              <a:ext cx="810718" cy="996355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箭头连接符 1120"/>
            <p:cNvCxnSpPr>
              <a:stCxn id="369" idx="0"/>
              <a:endCxn id="1035" idx="4"/>
            </p:cNvCxnSpPr>
            <p:nvPr/>
          </p:nvCxnSpPr>
          <p:spPr>
            <a:xfrm flipV="1">
              <a:off x="3082194" y="6570027"/>
              <a:ext cx="338766" cy="913321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箭头连接符 1122"/>
            <p:cNvCxnSpPr>
              <a:stCxn id="440" idx="3"/>
              <a:endCxn id="1035" idx="4"/>
            </p:cNvCxnSpPr>
            <p:nvPr/>
          </p:nvCxnSpPr>
          <p:spPr>
            <a:xfrm flipV="1">
              <a:off x="2921059" y="6570027"/>
              <a:ext cx="499901" cy="1072366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箭头连接符 1124"/>
            <p:cNvCxnSpPr>
              <a:stCxn id="541" idx="0"/>
              <a:endCxn id="1035" idx="4"/>
            </p:cNvCxnSpPr>
            <p:nvPr/>
          </p:nvCxnSpPr>
          <p:spPr>
            <a:xfrm flipV="1">
              <a:off x="3365364" y="6570027"/>
              <a:ext cx="55596" cy="996355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6" name="组合 1195"/>
          <p:cNvGrpSpPr/>
          <p:nvPr/>
        </p:nvGrpSpPr>
        <p:grpSpPr>
          <a:xfrm>
            <a:off x="1588673" y="4300156"/>
            <a:ext cx="4628327" cy="544830"/>
            <a:chOff x="1553443" y="4301490"/>
            <a:chExt cx="4628327" cy="544830"/>
          </a:xfrm>
        </p:grpSpPr>
        <p:grpSp>
          <p:nvGrpSpPr>
            <p:cNvPr id="1156" name="组合 1155"/>
            <p:cNvGrpSpPr/>
            <p:nvPr/>
          </p:nvGrpSpPr>
          <p:grpSpPr>
            <a:xfrm>
              <a:off x="2700112" y="4301490"/>
              <a:ext cx="1187691" cy="544830"/>
              <a:chOff x="1401043" y="4149090"/>
              <a:chExt cx="1187691" cy="544830"/>
            </a:xfrm>
          </p:grpSpPr>
          <p:grpSp>
            <p:nvGrpSpPr>
              <p:cNvPr id="1136" name="组合 1135"/>
              <p:cNvGrpSpPr/>
              <p:nvPr/>
            </p:nvGrpSpPr>
            <p:grpSpPr>
              <a:xfrm>
                <a:off x="2043903" y="4149090"/>
                <a:ext cx="544831" cy="544830"/>
                <a:chOff x="2043901" y="4149090"/>
                <a:chExt cx="719734" cy="719734"/>
              </a:xfrm>
            </p:grpSpPr>
            <p:sp>
              <p:nvSpPr>
                <p:cNvPr id="1134" name="椭圆 1133"/>
                <p:cNvSpPr/>
                <p:nvPr/>
              </p:nvSpPr>
              <p:spPr>
                <a:xfrm>
                  <a:off x="2043901" y="4149090"/>
                  <a:ext cx="719734" cy="719734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5" name="文本框 1134"/>
                <p:cNvSpPr txBox="1"/>
                <p:nvPr/>
              </p:nvSpPr>
              <p:spPr>
                <a:xfrm>
                  <a:off x="2067387" y="4330568"/>
                  <a:ext cx="642057" cy="365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MAX</a:t>
                  </a:r>
                  <a:endParaRPr lang="en-US" sz="1200" dirty="0"/>
                </a:p>
              </p:txBody>
            </p:sp>
          </p:grpSp>
          <p:grpSp>
            <p:nvGrpSpPr>
              <p:cNvPr id="1138" name="组合 1137"/>
              <p:cNvGrpSpPr/>
              <p:nvPr/>
            </p:nvGrpSpPr>
            <p:grpSpPr>
              <a:xfrm>
                <a:off x="1401043" y="4149090"/>
                <a:ext cx="670505" cy="544830"/>
                <a:chOff x="1966894" y="4149090"/>
                <a:chExt cx="885752" cy="719734"/>
              </a:xfrm>
            </p:grpSpPr>
            <p:sp>
              <p:nvSpPr>
                <p:cNvPr id="1139" name="椭圆 1138"/>
                <p:cNvSpPr/>
                <p:nvPr/>
              </p:nvSpPr>
              <p:spPr>
                <a:xfrm>
                  <a:off x="2043901" y="4149090"/>
                  <a:ext cx="719734" cy="719734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0" name="文本框 1139"/>
                <p:cNvSpPr txBox="1"/>
                <p:nvPr/>
              </p:nvSpPr>
              <p:spPr>
                <a:xfrm>
                  <a:off x="1966894" y="4205474"/>
                  <a:ext cx="885752" cy="365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Entropy</a:t>
                  </a:r>
                  <a:endParaRPr lang="en-US" sz="1200" dirty="0"/>
                </a:p>
              </p:txBody>
            </p:sp>
          </p:grpSp>
          <p:grpSp>
            <p:nvGrpSpPr>
              <p:cNvPr id="1155" name="组合 1154"/>
              <p:cNvGrpSpPr/>
              <p:nvPr/>
            </p:nvGrpSpPr>
            <p:grpSpPr>
              <a:xfrm>
                <a:off x="1571950" y="4422258"/>
                <a:ext cx="321033" cy="193607"/>
                <a:chOff x="3715280" y="4170629"/>
                <a:chExt cx="277461" cy="257386"/>
              </a:xfrm>
            </p:grpSpPr>
            <p:sp>
              <p:nvSpPr>
                <p:cNvPr id="1145" name="矩形 1144"/>
                <p:cNvSpPr/>
                <p:nvPr/>
              </p:nvSpPr>
              <p:spPr>
                <a:xfrm>
                  <a:off x="3799640" y="4260375"/>
                  <a:ext cx="51642" cy="1676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6" name="矩形 1145"/>
                <p:cNvSpPr/>
                <p:nvPr/>
              </p:nvSpPr>
              <p:spPr>
                <a:xfrm>
                  <a:off x="3860596" y="4183671"/>
                  <a:ext cx="51642" cy="2438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7" name="矩形 1146"/>
                <p:cNvSpPr/>
                <p:nvPr/>
              </p:nvSpPr>
              <p:spPr>
                <a:xfrm>
                  <a:off x="3919657" y="4248657"/>
                  <a:ext cx="51642" cy="1788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8" name="矩形 1147"/>
                <p:cNvSpPr/>
                <p:nvPr/>
              </p:nvSpPr>
              <p:spPr>
                <a:xfrm>
                  <a:off x="3739257" y="4338084"/>
                  <a:ext cx="51642" cy="894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4" name="矩形 1153"/>
                <p:cNvSpPr/>
                <p:nvPr/>
              </p:nvSpPr>
              <p:spPr>
                <a:xfrm>
                  <a:off x="3715280" y="4170629"/>
                  <a:ext cx="277461" cy="254337"/>
                </a:xfrm>
                <a:prstGeom prst="rect">
                  <a:avLst/>
                </a:pr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7" name="组合 1156"/>
            <p:cNvGrpSpPr/>
            <p:nvPr/>
          </p:nvGrpSpPr>
          <p:grpSpPr>
            <a:xfrm>
              <a:off x="1553443" y="4301490"/>
              <a:ext cx="1187691" cy="544830"/>
              <a:chOff x="1401043" y="4149090"/>
              <a:chExt cx="1187691" cy="544830"/>
            </a:xfrm>
          </p:grpSpPr>
          <p:grpSp>
            <p:nvGrpSpPr>
              <p:cNvPr id="1158" name="组合 1157"/>
              <p:cNvGrpSpPr/>
              <p:nvPr/>
            </p:nvGrpSpPr>
            <p:grpSpPr>
              <a:xfrm>
                <a:off x="2043903" y="4149090"/>
                <a:ext cx="544831" cy="544830"/>
                <a:chOff x="2043901" y="4149090"/>
                <a:chExt cx="719734" cy="719734"/>
              </a:xfrm>
            </p:grpSpPr>
            <p:sp>
              <p:nvSpPr>
                <p:cNvPr id="1168" name="椭圆 1167"/>
                <p:cNvSpPr/>
                <p:nvPr/>
              </p:nvSpPr>
              <p:spPr>
                <a:xfrm>
                  <a:off x="2043901" y="4149090"/>
                  <a:ext cx="719734" cy="719734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9" name="文本框 1168"/>
                <p:cNvSpPr txBox="1"/>
                <p:nvPr/>
              </p:nvSpPr>
              <p:spPr>
                <a:xfrm>
                  <a:off x="2067387" y="4330568"/>
                  <a:ext cx="642057" cy="365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MAX</a:t>
                  </a:r>
                  <a:endParaRPr lang="en-US" sz="1200" dirty="0"/>
                </a:p>
              </p:txBody>
            </p:sp>
          </p:grpSp>
          <p:grpSp>
            <p:nvGrpSpPr>
              <p:cNvPr id="1159" name="组合 1158"/>
              <p:cNvGrpSpPr/>
              <p:nvPr/>
            </p:nvGrpSpPr>
            <p:grpSpPr>
              <a:xfrm>
                <a:off x="1401043" y="4149090"/>
                <a:ext cx="670505" cy="544830"/>
                <a:chOff x="1966894" y="4149090"/>
                <a:chExt cx="885752" cy="719734"/>
              </a:xfrm>
            </p:grpSpPr>
            <p:sp>
              <p:nvSpPr>
                <p:cNvPr id="1166" name="椭圆 1165"/>
                <p:cNvSpPr/>
                <p:nvPr/>
              </p:nvSpPr>
              <p:spPr>
                <a:xfrm>
                  <a:off x="2043901" y="4149090"/>
                  <a:ext cx="719734" cy="719734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7" name="文本框 1166"/>
                <p:cNvSpPr txBox="1"/>
                <p:nvPr/>
              </p:nvSpPr>
              <p:spPr>
                <a:xfrm>
                  <a:off x="1966894" y="4205474"/>
                  <a:ext cx="885752" cy="365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Entropy</a:t>
                  </a:r>
                  <a:endParaRPr lang="en-US" sz="1200" dirty="0"/>
                </a:p>
              </p:txBody>
            </p:sp>
          </p:grpSp>
          <p:grpSp>
            <p:nvGrpSpPr>
              <p:cNvPr id="1160" name="组合 1159"/>
              <p:cNvGrpSpPr/>
              <p:nvPr/>
            </p:nvGrpSpPr>
            <p:grpSpPr>
              <a:xfrm>
                <a:off x="1571950" y="4422258"/>
                <a:ext cx="321033" cy="193607"/>
                <a:chOff x="3715280" y="4170629"/>
                <a:chExt cx="277461" cy="257386"/>
              </a:xfrm>
            </p:grpSpPr>
            <p:sp>
              <p:nvSpPr>
                <p:cNvPr id="1161" name="矩形 1160"/>
                <p:cNvSpPr/>
                <p:nvPr/>
              </p:nvSpPr>
              <p:spPr>
                <a:xfrm>
                  <a:off x="3799640" y="4260375"/>
                  <a:ext cx="51642" cy="1676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2" name="矩形 1161"/>
                <p:cNvSpPr/>
                <p:nvPr/>
              </p:nvSpPr>
              <p:spPr>
                <a:xfrm>
                  <a:off x="3860596" y="4183671"/>
                  <a:ext cx="51642" cy="2438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3" name="矩形 1162"/>
                <p:cNvSpPr/>
                <p:nvPr/>
              </p:nvSpPr>
              <p:spPr>
                <a:xfrm>
                  <a:off x="3919657" y="4248657"/>
                  <a:ext cx="51642" cy="1788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4" name="矩形 1163"/>
                <p:cNvSpPr/>
                <p:nvPr/>
              </p:nvSpPr>
              <p:spPr>
                <a:xfrm>
                  <a:off x="3739257" y="4338084"/>
                  <a:ext cx="51642" cy="894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5" name="矩形 1164"/>
                <p:cNvSpPr/>
                <p:nvPr/>
              </p:nvSpPr>
              <p:spPr>
                <a:xfrm>
                  <a:off x="3715280" y="4170629"/>
                  <a:ext cx="277461" cy="254337"/>
                </a:xfrm>
                <a:prstGeom prst="rect">
                  <a:avLst/>
                </a:pr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70" name="组合 1169"/>
            <p:cNvGrpSpPr/>
            <p:nvPr/>
          </p:nvGrpSpPr>
          <p:grpSpPr>
            <a:xfrm>
              <a:off x="4994079" y="4301490"/>
              <a:ext cx="1187691" cy="544830"/>
              <a:chOff x="1401043" y="4149090"/>
              <a:chExt cx="1187691" cy="544830"/>
            </a:xfrm>
          </p:grpSpPr>
          <p:grpSp>
            <p:nvGrpSpPr>
              <p:cNvPr id="1171" name="组合 1170"/>
              <p:cNvGrpSpPr/>
              <p:nvPr/>
            </p:nvGrpSpPr>
            <p:grpSpPr>
              <a:xfrm>
                <a:off x="2043903" y="4149090"/>
                <a:ext cx="544831" cy="544830"/>
                <a:chOff x="2043901" y="4149090"/>
                <a:chExt cx="719734" cy="719734"/>
              </a:xfrm>
            </p:grpSpPr>
            <p:sp>
              <p:nvSpPr>
                <p:cNvPr id="1181" name="椭圆 1180"/>
                <p:cNvSpPr/>
                <p:nvPr/>
              </p:nvSpPr>
              <p:spPr>
                <a:xfrm>
                  <a:off x="2043901" y="4149090"/>
                  <a:ext cx="719734" cy="719734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2" name="文本框 1181"/>
                <p:cNvSpPr txBox="1"/>
                <p:nvPr/>
              </p:nvSpPr>
              <p:spPr>
                <a:xfrm>
                  <a:off x="2067387" y="4330568"/>
                  <a:ext cx="642057" cy="365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MAX</a:t>
                  </a:r>
                  <a:endParaRPr lang="en-US" sz="1200" dirty="0"/>
                </a:p>
              </p:txBody>
            </p:sp>
          </p:grpSp>
          <p:grpSp>
            <p:nvGrpSpPr>
              <p:cNvPr id="1172" name="组合 1171"/>
              <p:cNvGrpSpPr/>
              <p:nvPr/>
            </p:nvGrpSpPr>
            <p:grpSpPr>
              <a:xfrm>
                <a:off x="1401043" y="4149090"/>
                <a:ext cx="670505" cy="544830"/>
                <a:chOff x="1966894" y="4149090"/>
                <a:chExt cx="885752" cy="719734"/>
              </a:xfrm>
            </p:grpSpPr>
            <p:sp>
              <p:nvSpPr>
                <p:cNvPr id="1179" name="椭圆 1178"/>
                <p:cNvSpPr/>
                <p:nvPr/>
              </p:nvSpPr>
              <p:spPr>
                <a:xfrm>
                  <a:off x="2043901" y="4149090"/>
                  <a:ext cx="719734" cy="719734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0" name="文本框 1179"/>
                <p:cNvSpPr txBox="1"/>
                <p:nvPr/>
              </p:nvSpPr>
              <p:spPr>
                <a:xfrm>
                  <a:off x="1966894" y="4205474"/>
                  <a:ext cx="885752" cy="365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Entropy</a:t>
                  </a:r>
                  <a:endParaRPr lang="en-US" sz="1200" dirty="0"/>
                </a:p>
              </p:txBody>
            </p:sp>
          </p:grpSp>
          <p:grpSp>
            <p:nvGrpSpPr>
              <p:cNvPr id="1173" name="组合 1172"/>
              <p:cNvGrpSpPr/>
              <p:nvPr/>
            </p:nvGrpSpPr>
            <p:grpSpPr>
              <a:xfrm>
                <a:off x="1571950" y="4422258"/>
                <a:ext cx="321033" cy="193607"/>
                <a:chOff x="3715280" y="4170629"/>
                <a:chExt cx="277461" cy="257386"/>
              </a:xfrm>
            </p:grpSpPr>
            <p:sp>
              <p:nvSpPr>
                <p:cNvPr id="1174" name="矩形 1173"/>
                <p:cNvSpPr/>
                <p:nvPr/>
              </p:nvSpPr>
              <p:spPr>
                <a:xfrm>
                  <a:off x="3799640" y="4260375"/>
                  <a:ext cx="51642" cy="1676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5" name="矩形 1174"/>
                <p:cNvSpPr/>
                <p:nvPr/>
              </p:nvSpPr>
              <p:spPr>
                <a:xfrm>
                  <a:off x="3860596" y="4183671"/>
                  <a:ext cx="51642" cy="2438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6" name="矩形 1175"/>
                <p:cNvSpPr/>
                <p:nvPr/>
              </p:nvSpPr>
              <p:spPr>
                <a:xfrm>
                  <a:off x="3919657" y="4248657"/>
                  <a:ext cx="51642" cy="1788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7" name="矩形 1176"/>
                <p:cNvSpPr/>
                <p:nvPr/>
              </p:nvSpPr>
              <p:spPr>
                <a:xfrm>
                  <a:off x="3739257" y="4338084"/>
                  <a:ext cx="51642" cy="894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8" name="矩形 1177"/>
                <p:cNvSpPr/>
                <p:nvPr/>
              </p:nvSpPr>
              <p:spPr>
                <a:xfrm>
                  <a:off x="3715280" y="4170629"/>
                  <a:ext cx="277461" cy="254337"/>
                </a:xfrm>
                <a:prstGeom prst="rect">
                  <a:avLst/>
                </a:pr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83" name="组合 1182"/>
            <p:cNvGrpSpPr/>
            <p:nvPr/>
          </p:nvGrpSpPr>
          <p:grpSpPr>
            <a:xfrm>
              <a:off x="3847410" y="4301490"/>
              <a:ext cx="1187691" cy="544830"/>
              <a:chOff x="1401043" y="4149090"/>
              <a:chExt cx="1187691" cy="544830"/>
            </a:xfrm>
          </p:grpSpPr>
          <p:grpSp>
            <p:nvGrpSpPr>
              <p:cNvPr id="1184" name="组合 1183"/>
              <p:cNvGrpSpPr/>
              <p:nvPr/>
            </p:nvGrpSpPr>
            <p:grpSpPr>
              <a:xfrm>
                <a:off x="2043903" y="4149090"/>
                <a:ext cx="544831" cy="544830"/>
                <a:chOff x="2043901" y="4149090"/>
                <a:chExt cx="719734" cy="719734"/>
              </a:xfrm>
            </p:grpSpPr>
            <p:sp>
              <p:nvSpPr>
                <p:cNvPr id="1194" name="椭圆 1193"/>
                <p:cNvSpPr/>
                <p:nvPr/>
              </p:nvSpPr>
              <p:spPr>
                <a:xfrm>
                  <a:off x="2043901" y="4149090"/>
                  <a:ext cx="719734" cy="719734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5" name="文本框 1194"/>
                <p:cNvSpPr txBox="1"/>
                <p:nvPr/>
              </p:nvSpPr>
              <p:spPr>
                <a:xfrm>
                  <a:off x="2067387" y="4330568"/>
                  <a:ext cx="642057" cy="365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MAX</a:t>
                  </a:r>
                  <a:endParaRPr lang="en-US" sz="1200" dirty="0"/>
                </a:p>
              </p:txBody>
            </p:sp>
          </p:grpSp>
          <p:grpSp>
            <p:nvGrpSpPr>
              <p:cNvPr id="1185" name="组合 1184"/>
              <p:cNvGrpSpPr/>
              <p:nvPr/>
            </p:nvGrpSpPr>
            <p:grpSpPr>
              <a:xfrm>
                <a:off x="1401043" y="4149090"/>
                <a:ext cx="670505" cy="544830"/>
                <a:chOff x="1966894" y="4149090"/>
                <a:chExt cx="885752" cy="719734"/>
              </a:xfrm>
            </p:grpSpPr>
            <p:sp>
              <p:nvSpPr>
                <p:cNvPr id="1192" name="椭圆 1191"/>
                <p:cNvSpPr/>
                <p:nvPr/>
              </p:nvSpPr>
              <p:spPr>
                <a:xfrm>
                  <a:off x="2043901" y="4149090"/>
                  <a:ext cx="719734" cy="719734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3" name="文本框 1192"/>
                <p:cNvSpPr txBox="1"/>
                <p:nvPr/>
              </p:nvSpPr>
              <p:spPr>
                <a:xfrm>
                  <a:off x="1966894" y="4205474"/>
                  <a:ext cx="885752" cy="365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Entropy</a:t>
                  </a:r>
                  <a:endParaRPr lang="en-US" sz="1200" dirty="0"/>
                </a:p>
              </p:txBody>
            </p:sp>
          </p:grpSp>
          <p:grpSp>
            <p:nvGrpSpPr>
              <p:cNvPr id="1186" name="组合 1185"/>
              <p:cNvGrpSpPr/>
              <p:nvPr/>
            </p:nvGrpSpPr>
            <p:grpSpPr>
              <a:xfrm>
                <a:off x="1571950" y="4422258"/>
                <a:ext cx="321033" cy="193607"/>
                <a:chOff x="3715280" y="4170629"/>
                <a:chExt cx="277461" cy="257386"/>
              </a:xfrm>
            </p:grpSpPr>
            <p:sp>
              <p:nvSpPr>
                <p:cNvPr id="1187" name="矩形 1186"/>
                <p:cNvSpPr/>
                <p:nvPr/>
              </p:nvSpPr>
              <p:spPr>
                <a:xfrm>
                  <a:off x="3799640" y="4260375"/>
                  <a:ext cx="51642" cy="1676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8" name="矩形 1187"/>
                <p:cNvSpPr/>
                <p:nvPr/>
              </p:nvSpPr>
              <p:spPr>
                <a:xfrm>
                  <a:off x="3860596" y="4183671"/>
                  <a:ext cx="51642" cy="2438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9" name="矩形 1188"/>
                <p:cNvSpPr/>
                <p:nvPr/>
              </p:nvSpPr>
              <p:spPr>
                <a:xfrm>
                  <a:off x="3919657" y="4248657"/>
                  <a:ext cx="51642" cy="17885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0" name="矩形 1189"/>
                <p:cNvSpPr/>
                <p:nvPr/>
              </p:nvSpPr>
              <p:spPr>
                <a:xfrm>
                  <a:off x="3739257" y="4338084"/>
                  <a:ext cx="51642" cy="894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1" name="矩形 1190"/>
                <p:cNvSpPr/>
                <p:nvPr/>
              </p:nvSpPr>
              <p:spPr>
                <a:xfrm>
                  <a:off x="3715280" y="4170629"/>
                  <a:ext cx="277461" cy="254337"/>
                </a:xfrm>
                <a:prstGeom prst="rect">
                  <a:avLst/>
                </a:prstGeom>
                <a:noFill/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00" name="组合 1199"/>
          <p:cNvGrpSpPr/>
          <p:nvPr/>
        </p:nvGrpSpPr>
        <p:grpSpPr>
          <a:xfrm>
            <a:off x="1194388" y="4550722"/>
            <a:ext cx="327109" cy="70825"/>
            <a:chOff x="2987803" y="3694373"/>
            <a:chExt cx="452402" cy="97953"/>
          </a:xfrm>
        </p:grpSpPr>
        <p:sp>
          <p:nvSpPr>
            <p:cNvPr id="1197" name="椭圆 1196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椭圆 1197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椭圆 1198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6" name="组合 1205"/>
          <p:cNvGrpSpPr/>
          <p:nvPr/>
        </p:nvGrpSpPr>
        <p:grpSpPr>
          <a:xfrm>
            <a:off x="6268881" y="4534357"/>
            <a:ext cx="327109" cy="70825"/>
            <a:chOff x="2987803" y="3694373"/>
            <a:chExt cx="452402" cy="97953"/>
          </a:xfrm>
        </p:grpSpPr>
        <p:sp>
          <p:nvSpPr>
            <p:cNvPr id="1207" name="椭圆 1206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椭圆 1207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椭圆 1208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6" name="组合 1225"/>
          <p:cNvGrpSpPr/>
          <p:nvPr/>
        </p:nvGrpSpPr>
        <p:grpSpPr>
          <a:xfrm>
            <a:off x="1675288" y="4868432"/>
            <a:ext cx="828661" cy="1163754"/>
            <a:chOff x="1675288" y="4891878"/>
            <a:chExt cx="828661" cy="1163754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1211" name="直接箭头连接符 1210"/>
            <p:cNvCxnSpPr>
              <a:stCxn id="976" idx="0"/>
              <a:endCxn id="1166" idx="4"/>
            </p:cNvCxnSpPr>
            <p:nvPr/>
          </p:nvCxnSpPr>
          <p:spPr>
            <a:xfrm flipH="1" flipV="1">
              <a:off x="1919382" y="4891878"/>
              <a:ext cx="5491" cy="92315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箭头连接符 1212"/>
            <p:cNvCxnSpPr>
              <a:stCxn id="981" idx="2"/>
              <a:endCxn id="1166" idx="4"/>
            </p:cNvCxnSpPr>
            <p:nvPr/>
          </p:nvCxnSpPr>
          <p:spPr>
            <a:xfrm flipH="1" flipV="1">
              <a:off x="1919382" y="4891878"/>
              <a:ext cx="504240" cy="92315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箭头连接符 1214"/>
            <p:cNvCxnSpPr>
              <a:stCxn id="946" idx="0"/>
              <a:endCxn id="1166" idx="4"/>
            </p:cNvCxnSpPr>
            <p:nvPr/>
          </p:nvCxnSpPr>
          <p:spPr>
            <a:xfrm flipV="1">
              <a:off x="1675288" y="4891878"/>
              <a:ext cx="244094" cy="1163754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箭头连接符 1216"/>
            <p:cNvCxnSpPr>
              <a:stCxn id="951" idx="2"/>
              <a:endCxn id="1166" idx="4"/>
            </p:cNvCxnSpPr>
            <p:nvPr/>
          </p:nvCxnSpPr>
          <p:spPr>
            <a:xfrm flipH="1" flipV="1">
              <a:off x="1919382" y="4891878"/>
              <a:ext cx="254654" cy="1163754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直接箭头连接符 1218"/>
            <p:cNvCxnSpPr>
              <a:stCxn id="976" idx="0"/>
              <a:endCxn id="1168" idx="4"/>
            </p:cNvCxnSpPr>
            <p:nvPr/>
          </p:nvCxnSpPr>
          <p:spPr>
            <a:xfrm flipV="1">
              <a:off x="1924873" y="4891878"/>
              <a:ext cx="579076" cy="92315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直接箭头连接符 1220"/>
            <p:cNvCxnSpPr>
              <a:stCxn id="981" idx="2"/>
              <a:endCxn id="1168" idx="4"/>
            </p:cNvCxnSpPr>
            <p:nvPr/>
          </p:nvCxnSpPr>
          <p:spPr>
            <a:xfrm flipV="1">
              <a:off x="2423622" y="4891878"/>
              <a:ext cx="80327" cy="92315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直接箭头连接符 1222"/>
            <p:cNvCxnSpPr>
              <a:stCxn id="946" idx="0"/>
              <a:endCxn id="1168" idx="4"/>
            </p:cNvCxnSpPr>
            <p:nvPr/>
          </p:nvCxnSpPr>
          <p:spPr>
            <a:xfrm flipV="1">
              <a:off x="1675288" y="4891878"/>
              <a:ext cx="828661" cy="1163754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接箭头连接符 1224"/>
            <p:cNvCxnSpPr>
              <a:stCxn id="951" idx="2"/>
              <a:endCxn id="1168" idx="4"/>
            </p:cNvCxnSpPr>
            <p:nvPr/>
          </p:nvCxnSpPr>
          <p:spPr>
            <a:xfrm flipV="1">
              <a:off x="2174036" y="4891878"/>
              <a:ext cx="329913" cy="1163754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3" name="组合 1242"/>
          <p:cNvGrpSpPr/>
          <p:nvPr/>
        </p:nvGrpSpPr>
        <p:grpSpPr>
          <a:xfrm>
            <a:off x="2669476" y="4868432"/>
            <a:ext cx="981142" cy="1163362"/>
            <a:chOff x="2669476" y="4891878"/>
            <a:chExt cx="981142" cy="1163362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1228" name="直接箭头连接符 1227"/>
            <p:cNvCxnSpPr>
              <a:stCxn id="1011" idx="0"/>
              <a:endCxn id="1139" idx="4"/>
            </p:cNvCxnSpPr>
            <p:nvPr/>
          </p:nvCxnSpPr>
          <p:spPr>
            <a:xfrm flipV="1">
              <a:off x="2922500" y="4891878"/>
              <a:ext cx="143551" cy="922767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直接箭头连接符 1229"/>
            <p:cNvCxnSpPr>
              <a:stCxn id="1007" idx="2"/>
              <a:endCxn id="1139" idx="4"/>
            </p:cNvCxnSpPr>
            <p:nvPr/>
          </p:nvCxnSpPr>
          <p:spPr>
            <a:xfrm flipH="1" flipV="1">
              <a:off x="3066051" y="4891878"/>
              <a:ext cx="355197" cy="922767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直接箭头连接符 1231"/>
            <p:cNvCxnSpPr>
              <a:stCxn id="1011" idx="0"/>
              <a:endCxn id="1134" idx="4"/>
            </p:cNvCxnSpPr>
            <p:nvPr/>
          </p:nvCxnSpPr>
          <p:spPr>
            <a:xfrm flipV="1">
              <a:off x="2922500" y="4891878"/>
              <a:ext cx="728118" cy="922767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直接箭头连接符 1233"/>
            <p:cNvCxnSpPr>
              <a:stCxn id="1007" idx="2"/>
              <a:endCxn id="1134" idx="4"/>
            </p:cNvCxnSpPr>
            <p:nvPr/>
          </p:nvCxnSpPr>
          <p:spPr>
            <a:xfrm flipV="1">
              <a:off x="3421248" y="4891878"/>
              <a:ext cx="229370" cy="922767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直接箭头连接符 1235"/>
            <p:cNvCxnSpPr>
              <a:stCxn id="1019" idx="0"/>
              <a:endCxn id="1139" idx="4"/>
            </p:cNvCxnSpPr>
            <p:nvPr/>
          </p:nvCxnSpPr>
          <p:spPr>
            <a:xfrm flipV="1">
              <a:off x="2669476" y="4891878"/>
              <a:ext cx="396575" cy="1163362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直接箭头连接符 1237"/>
            <p:cNvCxnSpPr>
              <a:stCxn id="1015" idx="2"/>
              <a:endCxn id="1139" idx="4"/>
            </p:cNvCxnSpPr>
            <p:nvPr/>
          </p:nvCxnSpPr>
          <p:spPr>
            <a:xfrm flipH="1" flipV="1">
              <a:off x="3066051" y="4891878"/>
              <a:ext cx="102173" cy="1163362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直接箭头连接符 1239"/>
            <p:cNvCxnSpPr>
              <a:stCxn id="1019" idx="0"/>
              <a:endCxn id="1134" idx="4"/>
            </p:cNvCxnSpPr>
            <p:nvPr/>
          </p:nvCxnSpPr>
          <p:spPr>
            <a:xfrm flipV="1">
              <a:off x="2669476" y="4891878"/>
              <a:ext cx="981142" cy="1163362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直接箭头连接符 1241"/>
            <p:cNvCxnSpPr>
              <a:stCxn id="1015" idx="2"/>
              <a:endCxn id="1134" idx="4"/>
            </p:cNvCxnSpPr>
            <p:nvPr/>
          </p:nvCxnSpPr>
          <p:spPr>
            <a:xfrm flipV="1">
              <a:off x="3168224" y="4891878"/>
              <a:ext cx="482394" cy="1163362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4" name="文本框 1243"/>
          <p:cNvSpPr txBox="1"/>
          <p:nvPr/>
        </p:nvSpPr>
        <p:spPr>
          <a:xfrm>
            <a:off x="1110066" y="3889170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Saliency filters</a:t>
            </a:r>
            <a:endParaRPr lang="en-US" dirty="0"/>
          </a:p>
        </p:txBody>
      </p:sp>
      <p:grpSp>
        <p:nvGrpSpPr>
          <p:cNvPr id="1277" name="组合 1276"/>
          <p:cNvGrpSpPr/>
          <p:nvPr/>
        </p:nvGrpSpPr>
        <p:grpSpPr>
          <a:xfrm>
            <a:off x="1173203" y="2474543"/>
            <a:ext cx="5495819" cy="748476"/>
            <a:chOff x="-204138" y="1955091"/>
            <a:chExt cx="6380116" cy="1934991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1252" name="组合 1251"/>
            <p:cNvGrpSpPr/>
            <p:nvPr/>
          </p:nvGrpSpPr>
          <p:grpSpPr>
            <a:xfrm>
              <a:off x="1209804" y="1955091"/>
              <a:ext cx="2129986" cy="1928623"/>
              <a:chOff x="1209804" y="1955091"/>
              <a:chExt cx="2129986" cy="1928623"/>
            </a:xfrm>
            <a:grpFill/>
          </p:grpSpPr>
          <p:grpSp>
            <p:nvGrpSpPr>
              <p:cNvPr id="1249" name="组合 1248"/>
              <p:cNvGrpSpPr/>
              <p:nvPr/>
            </p:nvGrpSpPr>
            <p:grpSpPr>
              <a:xfrm>
                <a:off x="1571950" y="1955091"/>
                <a:ext cx="1767840" cy="1318461"/>
                <a:chOff x="1571950" y="1955091"/>
                <a:chExt cx="1767840" cy="1318461"/>
              </a:xfrm>
              <a:grpFill/>
            </p:grpSpPr>
            <p:sp>
              <p:nvSpPr>
                <p:cNvPr id="1245" name="椭圆 1244"/>
                <p:cNvSpPr/>
                <p:nvPr/>
              </p:nvSpPr>
              <p:spPr>
                <a:xfrm>
                  <a:off x="1571950" y="2566416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6" name="椭圆 1245"/>
                <p:cNvSpPr/>
                <p:nvPr/>
              </p:nvSpPr>
              <p:spPr>
                <a:xfrm>
                  <a:off x="2284320" y="2566416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7" name="椭圆 1246"/>
                <p:cNvSpPr/>
                <p:nvPr/>
              </p:nvSpPr>
              <p:spPr>
                <a:xfrm>
                  <a:off x="1925518" y="1955091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8" name="椭圆 1247"/>
                <p:cNvSpPr/>
                <p:nvPr/>
              </p:nvSpPr>
              <p:spPr>
                <a:xfrm>
                  <a:off x="2632654" y="1956375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0" name="椭圆 1249"/>
              <p:cNvSpPr/>
              <p:nvPr/>
            </p:nvSpPr>
            <p:spPr>
              <a:xfrm>
                <a:off x="1209804" y="3175294"/>
                <a:ext cx="707136" cy="707136"/>
              </a:xfrm>
              <a:prstGeom prst="ellipse">
                <a:avLst/>
              </a:prstGeom>
              <a:grp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1" name="椭圆 1250"/>
              <p:cNvSpPr/>
              <p:nvPr/>
            </p:nvSpPr>
            <p:spPr>
              <a:xfrm>
                <a:off x="1916940" y="3176578"/>
                <a:ext cx="707136" cy="707136"/>
              </a:xfrm>
              <a:prstGeom prst="ellipse">
                <a:avLst/>
              </a:prstGeom>
              <a:grp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3" name="组合 1252"/>
            <p:cNvGrpSpPr/>
            <p:nvPr/>
          </p:nvGrpSpPr>
          <p:grpSpPr>
            <a:xfrm>
              <a:off x="2628063" y="1955091"/>
              <a:ext cx="2129986" cy="1928623"/>
              <a:chOff x="1209804" y="1955091"/>
              <a:chExt cx="2129986" cy="1928623"/>
            </a:xfrm>
            <a:grpFill/>
          </p:grpSpPr>
          <p:grpSp>
            <p:nvGrpSpPr>
              <p:cNvPr id="1254" name="组合 1253"/>
              <p:cNvGrpSpPr/>
              <p:nvPr/>
            </p:nvGrpSpPr>
            <p:grpSpPr>
              <a:xfrm>
                <a:off x="1571950" y="1955091"/>
                <a:ext cx="1767840" cy="1318461"/>
                <a:chOff x="1571950" y="1955091"/>
                <a:chExt cx="1767840" cy="1318461"/>
              </a:xfrm>
              <a:grpFill/>
            </p:grpSpPr>
            <p:sp>
              <p:nvSpPr>
                <p:cNvPr id="1257" name="椭圆 1256"/>
                <p:cNvSpPr/>
                <p:nvPr/>
              </p:nvSpPr>
              <p:spPr>
                <a:xfrm>
                  <a:off x="1571950" y="2566416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8" name="椭圆 1257"/>
                <p:cNvSpPr/>
                <p:nvPr/>
              </p:nvSpPr>
              <p:spPr>
                <a:xfrm>
                  <a:off x="2284320" y="2566416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9" name="椭圆 1258"/>
                <p:cNvSpPr/>
                <p:nvPr/>
              </p:nvSpPr>
              <p:spPr>
                <a:xfrm>
                  <a:off x="1925518" y="1955091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0" name="椭圆 1259"/>
                <p:cNvSpPr/>
                <p:nvPr/>
              </p:nvSpPr>
              <p:spPr>
                <a:xfrm>
                  <a:off x="2632654" y="1956375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5" name="椭圆 1254"/>
              <p:cNvSpPr/>
              <p:nvPr/>
            </p:nvSpPr>
            <p:spPr>
              <a:xfrm>
                <a:off x="1209804" y="3175294"/>
                <a:ext cx="707136" cy="707136"/>
              </a:xfrm>
              <a:prstGeom prst="ellipse">
                <a:avLst/>
              </a:prstGeom>
              <a:grp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6" name="椭圆 1255"/>
              <p:cNvSpPr/>
              <p:nvPr/>
            </p:nvSpPr>
            <p:spPr>
              <a:xfrm>
                <a:off x="1916940" y="3176578"/>
                <a:ext cx="707136" cy="707136"/>
              </a:xfrm>
              <a:prstGeom prst="ellipse">
                <a:avLst/>
              </a:prstGeom>
              <a:grp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1" name="组合 1260"/>
            <p:cNvGrpSpPr/>
            <p:nvPr/>
          </p:nvGrpSpPr>
          <p:grpSpPr>
            <a:xfrm>
              <a:off x="4045992" y="1955367"/>
              <a:ext cx="2129986" cy="1928623"/>
              <a:chOff x="1209804" y="1955091"/>
              <a:chExt cx="2129986" cy="1928623"/>
            </a:xfrm>
            <a:grpFill/>
          </p:grpSpPr>
          <p:grpSp>
            <p:nvGrpSpPr>
              <p:cNvPr id="1262" name="组合 1261"/>
              <p:cNvGrpSpPr/>
              <p:nvPr/>
            </p:nvGrpSpPr>
            <p:grpSpPr>
              <a:xfrm>
                <a:off x="1571950" y="1955091"/>
                <a:ext cx="1767840" cy="1318461"/>
                <a:chOff x="1571950" y="1955091"/>
                <a:chExt cx="1767840" cy="1318461"/>
              </a:xfrm>
              <a:grpFill/>
            </p:grpSpPr>
            <p:sp>
              <p:nvSpPr>
                <p:cNvPr id="1265" name="椭圆 1264"/>
                <p:cNvSpPr/>
                <p:nvPr/>
              </p:nvSpPr>
              <p:spPr>
                <a:xfrm>
                  <a:off x="1571950" y="2566416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6" name="椭圆 1265"/>
                <p:cNvSpPr/>
                <p:nvPr/>
              </p:nvSpPr>
              <p:spPr>
                <a:xfrm>
                  <a:off x="2284320" y="2566416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7" name="椭圆 1266"/>
                <p:cNvSpPr/>
                <p:nvPr/>
              </p:nvSpPr>
              <p:spPr>
                <a:xfrm>
                  <a:off x="1925518" y="1955091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8" name="椭圆 1267"/>
                <p:cNvSpPr/>
                <p:nvPr/>
              </p:nvSpPr>
              <p:spPr>
                <a:xfrm>
                  <a:off x="2632654" y="1956375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3" name="椭圆 1262"/>
              <p:cNvSpPr/>
              <p:nvPr/>
            </p:nvSpPr>
            <p:spPr>
              <a:xfrm>
                <a:off x="1209804" y="3175294"/>
                <a:ext cx="707136" cy="707136"/>
              </a:xfrm>
              <a:prstGeom prst="ellipse">
                <a:avLst/>
              </a:prstGeom>
              <a:grp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4" name="椭圆 1263"/>
              <p:cNvSpPr/>
              <p:nvPr/>
            </p:nvSpPr>
            <p:spPr>
              <a:xfrm>
                <a:off x="1916940" y="3176578"/>
                <a:ext cx="707136" cy="707136"/>
              </a:xfrm>
              <a:prstGeom prst="ellipse">
                <a:avLst/>
              </a:prstGeom>
              <a:grp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9" name="组合 1268"/>
            <p:cNvGrpSpPr/>
            <p:nvPr/>
          </p:nvGrpSpPr>
          <p:grpSpPr>
            <a:xfrm>
              <a:off x="-204138" y="1961459"/>
              <a:ext cx="2129986" cy="1928623"/>
              <a:chOff x="1209804" y="1955091"/>
              <a:chExt cx="2129986" cy="1928623"/>
            </a:xfrm>
            <a:grpFill/>
          </p:grpSpPr>
          <p:grpSp>
            <p:nvGrpSpPr>
              <p:cNvPr id="1270" name="组合 1269"/>
              <p:cNvGrpSpPr/>
              <p:nvPr/>
            </p:nvGrpSpPr>
            <p:grpSpPr>
              <a:xfrm>
                <a:off x="1571950" y="1955091"/>
                <a:ext cx="1767840" cy="1318461"/>
                <a:chOff x="1571950" y="1955091"/>
                <a:chExt cx="1767840" cy="1318461"/>
              </a:xfrm>
              <a:grpFill/>
            </p:grpSpPr>
            <p:sp>
              <p:nvSpPr>
                <p:cNvPr id="1273" name="椭圆 1272"/>
                <p:cNvSpPr/>
                <p:nvPr/>
              </p:nvSpPr>
              <p:spPr>
                <a:xfrm>
                  <a:off x="1571950" y="2566416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4" name="椭圆 1273"/>
                <p:cNvSpPr/>
                <p:nvPr/>
              </p:nvSpPr>
              <p:spPr>
                <a:xfrm>
                  <a:off x="2284320" y="2566416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5" name="椭圆 1274"/>
                <p:cNvSpPr/>
                <p:nvPr/>
              </p:nvSpPr>
              <p:spPr>
                <a:xfrm>
                  <a:off x="1925518" y="1955091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6" name="椭圆 1275"/>
                <p:cNvSpPr/>
                <p:nvPr/>
              </p:nvSpPr>
              <p:spPr>
                <a:xfrm>
                  <a:off x="2632654" y="1956375"/>
                  <a:ext cx="707136" cy="707136"/>
                </a:xfrm>
                <a:prstGeom prst="ellipse">
                  <a:avLst/>
                </a:prstGeom>
                <a:grpFill/>
                <a:ln w="63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1" name="椭圆 1270"/>
              <p:cNvSpPr/>
              <p:nvPr/>
            </p:nvSpPr>
            <p:spPr>
              <a:xfrm>
                <a:off x="1209804" y="3175294"/>
                <a:ext cx="707136" cy="707136"/>
              </a:xfrm>
              <a:prstGeom prst="ellipse">
                <a:avLst/>
              </a:prstGeom>
              <a:grp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2" name="椭圆 1271"/>
              <p:cNvSpPr/>
              <p:nvPr/>
            </p:nvSpPr>
            <p:spPr>
              <a:xfrm>
                <a:off x="1916940" y="3176578"/>
                <a:ext cx="707136" cy="707136"/>
              </a:xfrm>
              <a:prstGeom prst="ellipse">
                <a:avLst/>
              </a:prstGeom>
              <a:grp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78" name="流程图: 决策 1277"/>
          <p:cNvSpPr/>
          <p:nvPr/>
        </p:nvSpPr>
        <p:spPr>
          <a:xfrm>
            <a:off x="3406238" y="3856394"/>
            <a:ext cx="502084" cy="256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流程图: 决策 1278"/>
          <p:cNvSpPr/>
          <p:nvPr/>
        </p:nvSpPr>
        <p:spPr>
          <a:xfrm>
            <a:off x="4557229" y="3853491"/>
            <a:ext cx="502084" cy="256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1" name="直接连接符 1280"/>
          <p:cNvCxnSpPr>
            <a:stCxn id="1134" idx="0"/>
            <a:endCxn id="1278" idx="2"/>
          </p:cNvCxnSpPr>
          <p:nvPr/>
        </p:nvCxnSpPr>
        <p:spPr>
          <a:xfrm flipV="1">
            <a:off x="3650618" y="4112426"/>
            <a:ext cx="6662" cy="18773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直接连接符 1282"/>
          <p:cNvCxnSpPr>
            <a:stCxn id="1194" idx="0"/>
            <a:endCxn id="1279" idx="2"/>
          </p:cNvCxnSpPr>
          <p:nvPr/>
        </p:nvCxnSpPr>
        <p:spPr>
          <a:xfrm flipV="1">
            <a:off x="4797916" y="4109523"/>
            <a:ext cx="10355" cy="19063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直接箭头连接符 1284"/>
          <p:cNvCxnSpPr>
            <a:stCxn id="1278" idx="0"/>
            <a:endCxn id="1255" idx="4"/>
          </p:cNvCxnSpPr>
          <p:nvPr/>
        </p:nvCxnSpPr>
        <p:spPr>
          <a:xfrm flipV="1">
            <a:off x="3657280" y="3220059"/>
            <a:ext cx="260138" cy="6363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直接箭头连接符 1286"/>
          <p:cNvCxnSpPr>
            <a:stCxn id="1279" idx="0"/>
            <a:endCxn id="1256" idx="4"/>
          </p:cNvCxnSpPr>
          <p:nvPr/>
        </p:nvCxnSpPr>
        <p:spPr>
          <a:xfrm flipH="1" flipV="1">
            <a:off x="4526544" y="3220556"/>
            <a:ext cx="281727" cy="6329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肘形连接符 1288"/>
          <p:cNvCxnSpPr>
            <a:stCxn id="1139" idx="0"/>
            <a:endCxn id="1278" idx="1"/>
          </p:cNvCxnSpPr>
          <p:nvPr/>
        </p:nvCxnSpPr>
        <p:spPr>
          <a:xfrm rot="5400000" flipH="1" flipV="1">
            <a:off x="3078271" y="3972190"/>
            <a:ext cx="315746" cy="340187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肘形连接符 1292"/>
          <p:cNvCxnSpPr>
            <a:stCxn id="1192" idx="0"/>
            <a:endCxn id="1279" idx="1"/>
          </p:cNvCxnSpPr>
          <p:nvPr/>
        </p:nvCxnSpPr>
        <p:spPr>
          <a:xfrm rot="5400000" flipH="1" flipV="1">
            <a:off x="4225965" y="3968892"/>
            <a:ext cx="318649" cy="343880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4" name="组合 1303"/>
          <p:cNvGrpSpPr/>
          <p:nvPr/>
        </p:nvGrpSpPr>
        <p:grpSpPr>
          <a:xfrm>
            <a:off x="1477767" y="1707307"/>
            <a:ext cx="4879304" cy="276488"/>
            <a:chOff x="1477767" y="1730753"/>
            <a:chExt cx="4879304" cy="2764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296" name="椭圆 1295"/>
            <p:cNvSpPr/>
            <p:nvPr/>
          </p:nvSpPr>
          <p:spPr>
            <a:xfrm>
              <a:off x="2695734" y="1730753"/>
              <a:ext cx="609126" cy="273528"/>
            </a:xfrm>
            <a:prstGeom prst="ellipse">
              <a:avLst/>
            </a:prstGeom>
            <a:grp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7" name="椭圆 1296"/>
            <p:cNvSpPr/>
            <p:nvPr/>
          </p:nvSpPr>
          <p:spPr>
            <a:xfrm>
              <a:off x="3304859" y="1731250"/>
              <a:ext cx="609126" cy="273528"/>
            </a:xfrm>
            <a:prstGeom prst="ellipse">
              <a:avLst/>
            </a:prstGeom>
            <a:grp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8" name="椭圆 1297"/>
            <p:cNvSpPr/>
            <p:nvPr/>
          </p:nvSpPr>
          <p:spPr>
            <a:xfrm>
              <a:off x="3917419" y="1730753"/>
              <a:ext cx="609126" cy="273528"/>
            </a:xfrm>
            <a:prstGeom prst="ellipse">
              <a:avLst/>
            </a:prstGeom>
            <a:grp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9" name="椭圆 1298"/>
            <p:cNvSpPr/>
            <p:nvPr/>
          </p:nvSpPr>
          <p:spPr>
            <a:xfrm>
              <a:off x="4526544" y="1731250"/>
              <a:ext cx="609126" cy="273528"/>
            </a:xfrm>
            <a:prstGeom prst="ellipse">
              <a:avLst/>
            </a:prstGeom>
            <a:grp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5138820" y="1730860"/>
              <a:ext cx="609126" cy="273528"/>
            </a:xfrm>
            <a:prstGeom prst="ellipse">
              <a:avLst/>
            </a:prstGeom>
            <a:grp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5747945" y="1731357"/>
              <a:ext cx="609126" cy="273528"/>
            </a:xfrm>
            <a:prstGeom prst="ellipse">
              <a:avLst/>
            </a:prstGeom>
            <a:grp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477767" y="1733216"/>
              <a:ext cx="609126" cy="273528"/>
            </a:xfrm>
            <a:prstGeom prst="ellipse">
              <a:avLst/>
            </a:prstGeom>
            <a:grp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2086892" y="1733713"/>
              <a:ext cx="609126" cy="273528"/>
            </a:xfrm>
            <a:prstGeom prst="ellipse">
              <a:avLst/>
            </a:prstGeom>
            <a:grp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3" name="组合 1342"/>
          <p:cNvGrpSpPr/>
          <p:nvPr/>
        </p:nvGrpSpPr>
        <p:grpSpPr>
          <a:xfrm>
            <a:off x="2086892" y="2004281"/>
            <a:ext cx="2447041" cy="968656"/>
            <a:chOff x="2086892" y="2027727"/>
            <a:chExt cx="2447041" cy="968656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1306" name="直接箭头连接符 1305"/>
            <p:cNvCxnSpPr>
              <a:stCxn id="1276" idx="0"/>
              <a:endCxn id="1296" idx="4"/>
            </p:cNvCxnSpPr>
            <p:nvPr/>
          </p:nvCxnSpPr>
          <p:spPr>
            <a:xfrm flipV="1">
              <a:off x="2703406" y="2027727"/>
              <a:ext cx="296891" cy="496668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8" name="直接箭头连接符 1307"/>
            <p:cNvCxnSpPr>
              <a:stCxn id="1247" idx="0"/>
              <a:endCxn id="1296" idx="4"/>
            </p:cNvCxnSpPr>
            <p:nvPr/>
          </p:nvCxnSpPr>
          <p:spPr>
            <a:xfrm flipH="1" flipV="1">
              <a:off x="3000297" y="2027727"/>
              <a:ext cx="311951" cy="493708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直接箭头连接符 1309"/>
            <p:cNvCxnSpPr>
              <a:stCxn id="1274" idx="0"/>
              <a:endCxn id="1296" idx="4"/>
            </p:cNvCxnSpPr>
            <p:nvPr/>
          </p:nvCxnSpPr>
          <p:spPr>
            <a:xfrm flipV="1">
              <a:off x="2403352" y="2027727"/>
              <a:ext cx="596945" cy="732638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直接箭头连接符 1313"/>
            <p:cNvCxnSpPr>
              <a:stCxn id="1245" idx="0"/>
              <a:endCxn id="1296" idx="4"/>
            </p:cNvCxnSpPr>
            <p:nvPr/>
          </p:nvCxnSpPr>
          <p:spPr>
            <a:xfrm flipH="1" flipV="1">
              <a:off x="3000297" y="2027727"/>
              <a:ext cx="7388" cy="730175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箭头连接符 1315"/>
            <p:cNvCxnSpPr>
              <a:stCxn id="1272" idx="0"/>
              <a:endCxn id="1296" idx="4"/>
            </p:cNvCxnSpPr>
            <p:nvPr/>
          </p:nvCxnSpPr>
          <p:spPr>
            <a:xfrm flipV="1">
              <a:off x="2086892" y="2027727"/>
              <a:ext cx="913405" cy="968656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箭头连接符 1317"/>
            <p:cNvCxnSpPr>
              <a:stCxn id="1250" idx="0"/>
              <a:endCxn id="1296" idx="4"/>
            </p:cNvCxnSpPr>
            <p:nvPr/>
          </p:nvCxnSpPr>
          <p:spPr>
            <a:xfrm flipV="1">
              <a:off x="2695733" y="2027727"/>
              <a:ext cx="304564" cy="965696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箭头连接符 1319"/>
            <p:cNvCxnSpPr>
              <a:stCxn id="1251" idx="0"/>
              <a:endCxn id="1296" idx="4"/>
            </p:cNvCxnSpPr>
            <p:nvPr/>
          </p:nvCxnSpPr>
          <p:spPr>
            <a:xfrm flipH="1" flipV="1">
              <a:off x="3000297" y="2027727"/>
              <a:ext cx="304562" cy="966193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2" name="直接箭头连接符 1321"/>
            <p:cNvCxnSpPr>
              <a:stCxn id="1246" idx="0"/>
              <a:endCxn id="1296" idx="4"/>
            </p:cNvCxnSpPr>
            <p:nvPr/>
          </p:nvCxnSpPr>
          <p:spPr>
            <a:xfrm flipH="1" flipV="1">
              <a:off x="3000297" y="2027727"/>
              <a:ext cx="621022" cy="730175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4" name="直接箭头连接符 1323"/>
            <p:cNvCxnSpPr>
              <a:stCxn id="1248" idx="0"/>
              <a:endCxn id="1296" idx="4"/>
            </p:cNvCxnSpPr>
            <p:nvPr/>
          </p:nvCxnSpPr>
          <p:spPr>
            <a:xfrm flipH="1" flipV="1">
              <a:off x="3000297" y="2027727"/>
              <a:ext cx="921076" cy="494205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直接箭头连接符 1325"/>
            <p:cNvCxnSpPr>
              <a:stCxn id="1247" idx="0"/>
              <a:endCxn id="1297" idx="4"/>
            </p:cNvCxnSpPr>
            <p:nvPr/>
          </p:nvCxnSpPr>
          <p:spPr>
            <a:xfrm flipV="1">
              <a:off x="3312248" y="2028224"/>
              <a:ext cx="297174" cy="493211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8" name="直接箭头连接符 1327"/>
            <p:cNvCxnSpPr>
              <a:stCxn id="1248" idx="0"/>
              <a:endCxn id="1297" idx="4"/>
            </p:cNvCxnSpPr>
            <p:nvPr/>
          </p:nvCxnSpPr>
          <p:spPr>
            <a:xfrm flipH="1" flipV="1">
              <a:off x="3609422" y="2028224"/>
              <a:ext cx="311951" cy="493708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直接箭头连接符 1329"/>
            <p:cNvCxnSpPr>
              <a:stCxn id="1259" idx="0"/>
              <a:endCxn id="1297" idx="4"/>
            </p:cNvCxnSpPr>
            <p:nvPr/>
          </p:nvCxnSpPr>
          <p:spPr>
            <a:xfrm flipH="1" flipV="1">
              <a:off x="3609422" y="2028224"/>
              <a:ext cx="924511" cy="493211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直接箭头连接符 1331"/>
            <p:cNvCxnSpPr>
              <a:stCxn id="1257" idx="0"/>
              <a:endCxn id="1297" idx="4"/>
            </p:cNvCxnSpPr>
            <p:nvPr/>
          </p:nvCxnSpPr>
          <p:spPr>
            <a:xfrm flipH="1" flipV="1">
              <a:off x="3609422" y="2028224"/>
              <a:ext cx="619948" cy="729678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直接箭头连接符 1333"/>
            <p:cNvCxnSpPr>
              <a:stCxn id="1246" idx="0"/>
              <a:endCxn id="1297" idx="4"/>
            </p:cNvCxnSpPr>
            <p:nvPr/>
          </p:nvCxnSpPr>
          <p:spPr>
            <a:xfrm flipH="1" flipV="1">
              <a:off x="3609422" y="2028224"/>
              <a:ext cx="11897" cy="729678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直接箭头连接符 1335"/>
            <p:cNvCxnSpPr>
              <a:stCxn id="1245" idx="0"/>
              <a:endCxn id="1297" idx="4"/>
            </p:cNvCxnSpPr>
            <p:nvPr/>
          </p:nvCxnSpPr>
          <p:spPr>
            <a:xfrm flipV="1">
              <a:off x="3007685" y="2028224"/>
              <a:ext cx="601737" cy="729678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直接箭头连接符 1337"/>
            <p:cNvCxnSpPr>
              <a:stCxn id="1250" idx="0"/>
              <a:endCxn id="1297" idx="4"/>
            </p:cNvCxnSpPr>
            <p:nvPr/>
          </p:nvCxnSpPr>
          <p:spPr>
            <a:xfrm flipV="1">
              <a:off x="2695733" y="2028224"/>
              <a:ext cx="913689" cy="96519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0" name="直接箭头连接符 1339"/>
            <p:cNvCxnSpPr>
              <a:stCxn id="1251" idx="0"/>
              <a:endCxn id="1297" idx="4"/>
            </p:cNvCxnSpPr>
            <p:nvPr/>
          </p:nvCxnSpPr>
          <p:spPr>
            <a:xfrm flipV="1">
              <a:off x="3304859" y="2028224"/>
              <a:ext cx="304563" cy="965696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2" name="直接箭头连接符 1341"/>
            <p:cNvCxnSpPr>
              <a:stCxn id="1246" idx="5"/>
              <a:endCxn id="1297" idx="4"/>
            </p:cNvCxnSpPr>
            <p:nvPr/>
          </p:nvCxnSpPr>
          <p:spPr>
            <a:xfrm flipH="1" flipV="1">
              <a:off x="3609422" y="2028224"/>
              <a:ext cx="227256" cy="963149"/>
            </a:xfrm>
            <a:prstGeom prst="straightConnector1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4" name="文本框 1343"/>
          <p:cNvSpPr txBox="1"/>
          <p:nvPr/>
        </p:nvSpPr>
        <p:spPr>
          <a:xfrm>
            <a:off x="1083658" y="1283334"/>
            <a:ext cx="154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RBM encoders</a:t>
            </a:r>
            <a:endParaRPr lang="en-US" dirty="0"/>
          </a:p>
        </p:txBody>
      </p:sp>
      <p:sp>
        <p:nvSpPr>
          <p:cNvPr id="1345" name="左大括号 1344"/>
          <p:cNvSpPr/>
          <p:nvPr/>
        </p:nvSpPr>
        <p:spPr>
          <a:xfrm>
            <a:off x="733550" y="1477694"/>
            <a:ext cx="343664" cy="3491774"/>
          </a:xfrm>
          <a:prstGeom prst="leftBrace">
            <a:avLst>
              <a:gd name="adj1" fmla="val 254011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文本框 1345"/>
          <p:cNvSpPr txBox="1"/>
          <p:nvPr/>
        </p:nvSpPr>
        <p:spPr>
          <a:xfrm>
            <a:off x="204429" y="30353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graphicFrame>
        <p:nvGraphicFramePr>
          <p:cNvPr id="1347" name="对象 13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11448"/>
              </p:ext>
            </p:extLst>
          </p:nvPr>
        </p:nvGraphicFramePr>
        <p:xfrm>
          <a:off x="4046826" y="217633"/>
          <a:ext cx="1619191" cy="106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5" imgW="5206320" imgH="3415680" progId="Photoshop.Image.13">
                  <p:embed/>
                </p:oleObj>
              </mc:Choice>
              <mc:Fallback>
                <p:oleObj name="Image" r:id="rId5" imgW="5206320" imgH="3415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6826" y="217633"/>
                        <a:ext cx="1619191" cy="1062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8" name="组合 1357"/>
          <p:cNvGrpSpPr/>
          <p:nvPr/>
        </p:nvGrpSpPr>
        <p:grpSpPr>
          <a:xfrm>
            <a:off x="3609422" y="833416"/>
            <a:ext cx="1839414" cy="897834"/>
            <a:chOff x="3609422" y="856862"/>
            <a:chExt cx="1839414" cy="897834"/>
          </a:xfrm>
        </p:grpSpPr>
        <p:sp>
          <p:nvSpPr>
            <p:cNvPr id="1348" name="椭圆 1347"/>
            <p:cNvSpPr/>
            <p:nvPr/>
          </p:nvSpPr>
          <p:spPr>
            <a:xfrm>
              <a:off x="4096218" y="856862"/>
              <a:ext cx="383319" cy="39574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9" name="椭圆 1348"/>
            <p:cNvSpPr/>
            <p:nvPr/>
          </p:nvSpPr>
          <p:spPr>
            <a:xfrm>
              <a:off x="4609620" y="967570"/>
              <a:ext cx="383319" cy="39574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椭圆 1349"/>
            <p:cNvSpPr/>
            <p:nvPr/>
          </p:nvSpPr>
          <p:spPr>
            <a:xfrm>
              <a:off x="5065517" y="975073"/>
              <a:ext cx="383319" cy="39574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2" name="直接箭头连接符 1351"/>
            <p:cNvCxnSpPr>
              <a:stCxn id="1297" idx="0"/>
              <a:endCxn id="1348" idx="3"/>
            </p:cNvCxnSpPr>
            <p:nvPr/>
          </p:nvCxnSpPr>
          <p:spPr>
            <a:xfrm flipV="1">
              <a:off x="3609422" y="1194649"/>
              <a:ext cx="542932" cy="560047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4" name="直接箭头连接符 1353"/>
            <p:cNvCxnSpPr>
              <a:stCxn id="1299" idx="0"/>
              <a:endCxn id="1349" idx="3"/>
            </p:cNvCxnSpPr>
            <p:nvPr/>
          </p:nvCxnSpPr>
          <p:spPr>
            <a:xfrm flipH="1" flipV="1">
              <a:off x="4665756" y="1305357"/>
              <a:ext cx="165351" cy="449339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6" name="直接箭头连接符 1355"/>
            <p:cNvCxnSpPr>
              <a:stCxn id="1300" idx="0"/>
              <a:endCxn id="1350" idx="4"/>
            </p:cNvCxnSpPr>
            <p:nvPr/>
          </p:nvCxnSpPr>
          <p:spPr>
            <a:xfrm flipH="1" flipV="1">
              <a:off x="5257177" y="1370815"/>
              <a:ext cx="186206" cy="383491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9" name="组合 1358"/>
          <p:cNvGrpSpPr/>
          <p:nvPr/>
        </p:nvGrpSpPr>
        <p:grpSpPr>
          <a:xfrm>
            <a:off x="4485764" y="2210730"/>
            <a:ext cx="327109" cy="70825"/>
            <a:chOff x="2987803" y="3694373"/>
            <a:chExt cx="452402" cy="97953"/>
          </a:xfrm>
        </p:grpSpPr>
        <p:sp>
          <p:nvSpPr>
            <p:cNvPr id="1360" name="椭圆 1359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1" name="椭圆 1360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2" name="椭圆 1361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3" name="组合 1362"/>
          <p:cNvGrpSpPr/>
          <p:nvPr/>
        </p:nvGrpSpPr>
        <p:grpSpPr>
          <a:xfrm>
            <a:off x="5137241" y="2198690"/>
            <a:ext cx="327109" cy="70825"/>
            <a:chOff x="2987803" y="3694373"/>
            <a:chExt cx="452402" cy="97953"/>
          </a:xfrm>
        </p:grpSpPr>
        <p:sp>
          <p:nvSpPr>
            <p:cNvPr id="1364" name="椭圆 1363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5" name="椭圆 1364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6" name="椭圆 1365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7" name="组合 1366"/>
          <p:cNvGrpSpPr/>
          <p:nvPr/>
        </p:nvGrpSpPr>
        <p:grpSpPr>
          <a:xfrm>
            <a:off x="1977158" y="2210730"/>
            <a:ext cx="327109" cy="70825"/>
            <a:chOff x="2987803" y="3694373"/>
            <a:chExt cx="452402" cy="97953"/>
          </a:xfrm>
        </p:grpSpPr>
        <p:sp>
          <p:nvSpPr>
            <p:cNvPr id="1368" name="椭圆 1367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9" name="椭圆 1368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0" name="椭圆 1369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1" name="组合 1370"/>
          <p:cNvGrpSpPr/>
          <p:nvPr/>
        </p:nvGrpSpPr>
        <p:grpSpPr>
          <a:xfrm>
            <a:off x="3890783" y="5319950"/>
            <a:ext cx="327109" cy="70825"/>
            <a:chOff x="2987803" y="3694373"/>
            <a:chExt cx="452402" cy="97953"/>
          </a:xfrm>
        </p:grpSpPr>
        <p:sp>
          <p:nvSpPr>
            <p:cNvPr id="1372" name="椭圆 1371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3" name="椭圆 1372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4" name="椭圆 1373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5" name="组合 1374"/>
          <p:cNvGrpSpPr/>
          <p:nvPr/>
        </p:nvGrpSpPr>
        <p:grpSpPr>
          <a:xfrm>
            <a:off x="3890783" y="6874702"/>
            <a:ext cx="327109" cy="70825"/>
            <a:chOff x="2987803" y="3694373"/>
            <a:chExt cx="452402" cy="97953"/>
          </a:xfrm>
        </p:grpSpPr>
        <p:sp>
          <p:nvSpPr>
            <p:cNvPr id="1376" name="椭圆 1375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椭圆 1376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椭圆 1377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9" name="组合 1378"/>
          <p:cNvGrpSpPr/>
          <p:nvPr/>
        </p:nvGrpSpPr>
        <p:grpSpPr>
          <a:xfrm>
            <a:off x="4530279" y="6875721"/>
            <a:ext cx="327109" cy="70825"/>
            <a:chOff x="2987803" y="3694373"/>
            <a:chExt cx="452402" cy="97953"/>
          </a:xfrm>
        </p:grpSpPr>
        <p:sp>
          <p:nvSpPr>
            <p:cNvPr id="1380" name="椭圆 1379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椭圆 1380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椭圆 1381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3" name="组合 1382"/>
          <p:cNvGrpSpPr/>
          <p:nvPr/>
        </p:nvGrpSpPr>
        <p:grpSpPr>
          <a:xfrm>
            <a:off x="1421590" y="6873203"/>
            <a:ext cx="327109" cy="70825"/>
            <a:chOff x="2987803" y="3694373"/>
            <a:chExt cx="452402" cy="97953"/>
          </a:xfrm>
        </p:grpSpPr>
        <p:sp>
          <p:nvSpPr>
            <p:cNvPr id="1384" name="椭圆 1383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5" name="椭圆 1384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6" name="椭圆 1385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7" name="组合 1386"/>
          <p:cNvGrpSpPr/>
          <p:nvPr/>
        </p:nvGrpSpPr>
        <p:grpSpPr>
          <a:xfrm>
            <a:off x="2061086" y="6874222"/>
            <a:ext cx="327109" cy="70825"/>
            <a:chOff x="2987803" y="3694373"/>
            <a:chExt cx="452402" cy="97953"/>
          </a:xfrm>
        </p:grpSpPr>
        <p:sp>
          <p:nvSpPr>
            <p:cNvPr id="1388" name="椭圆 1387"/>
            <p:cNvSpPr/>
            <p:nvPr/>
          </p:nvSpPr>
          <p:spPr>
            <a:xfrm>
              <a:off x="2987803" y="3695700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椭圆 1388"/>
            <p:cNvSpPr/>
            <p:nvPr/>
          </p:nvSpPr>
          <p:spPr>
            <a:xfrm>
              <a:off x="3168926" y="3697936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0" name="椭圆 1389"/>
            <p:cNvSpPr/>
            <p:nvPr/>
          </p:nvSpPr>
          <p:spPr>
            <a:xfrm>
              <a:off x="3345815" y="3694373"/>
              <a:ext cx="94390" cy="943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70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Adobe Photoshop Image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3</cp:revision>
  <dcterms:created xsi:type="dcterms:W3CDTF">2013-12-03T12:13:07Z</dcterms:created>
  <dcterms:modified xsi:type="dcterms:W3CDTF">2013-12-03T13:20:52Z</dcterms:modified>
</cp:coreProperties>
</file>