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5BB35-1C60-463B-B068-245B2D704016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E056-B8C9-454A-8AA3-EAD28E070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E056-B8C9-454A-8AA3-EAD28E070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0425-AF36-4D24-917C-EFF4F79B92BC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3F48-7235-42A2-9310-0DC10CD4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-1524000" y="1049147"/>
            <a:ext cx="8556273" cy="5150453"/>
            <a:chOff x="763636" y="1612819"/>
            <a:chExt cx="7703960" cy="4391518"/>
          </a:xfrm>
        </p:grpSpPr>
        <p:grpSp>
          <p:nvGrpSpPr>
            <p:cNvPr id="76" name="组合 75"/>
            <p:cNvGrpSpPr/>
            <p:nvPr/>
          </p:nvGrpSpPr>
          <p:grpSpPr>
            <a:xfrm>
              <a:off x="763636" y="1612819"/>
              <a:ext cx="7703960" cy="4271375"/>
              <a:chOff x="-1503575" y="651354"/>
              <a:chExt cx="7703960" cy="5511452"/>
            </a:xfrm>
          </p:grpSpPr>
          <p:sp>
            <p:nvSpPr>
              <p:cNvPr id="24" name="平行四边形 23"/>
              <p:cNvSpPr/>
              <p:nvPr/>
            </p:nvSpPr>
            <p:spPr>
              <a:xfrm rot="8642722">
                <a:off x="-1503575" y="1179470"/>
                <a:ext cx="5007940" cy="4360591"/>
              </a:xfrm>
              <a:prstGeom prst="parallelogram">
                <a:avLst>
                  <a:gd name="adj" fmla="val 7229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1064712" y="3432132"/>
                <a:ext cx="1583811" cy="1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组合 74"/>
              <p:cNvGrpSpPr/>
              <p:nvPr/>
            </p:nvGrpSpPr>
            <p:grpSpPr>
              <a:xfrm>
                <a:off x="2099763" y="651354"/>
                <a:ext cx="4100622" cy="5511452"/>
                <a:chOff x="2099762" y="651354"/>
                <a:chExt cx="6136865" cy="5511452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2099762" y="651354"/>
                  <a:ext cx="1639421" cy="5511452"/>
                  <a:chOff x="1027133" y="363255"/>
                  <a:chExt cx="3787034" cy="5511452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1027134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椭圆 4"/>
                  <p:cNvSpPr/>
                  <p:nvPr/>
                </p:nvSpPr>
                <p:spPr>
                  <a:xfrm>
                    <a:off x="102713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1027133" y="4496844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231720" y="1052186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2231719" y="2430049"/>
                    <a:ext cx="1377863" cy="1377863"/>
                  </a:xfrm>
                  <a:prstGeom prst="ellipse">
                    <a:avLst/>
                  </a:prstGeom>
                  <a:grpFill/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231719" y="3807912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3436304" y="363255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3436303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343630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2914530" y="3435219"/>
                  <a:ext cx="1583811" cy="1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/>
                <p:cNvGrpSpPr/>
                <p:nvPr/>
              </p:nvGrpSpPr>
              <p:grpSpPr>
                <a:xfrm>
                  <a:off x="3955286" y="651354"/>
                  <a:ext cx="1639421" cy="5511452"/>
                  <a:chOff x="1027133" y="363255"/>
                  <a:chExt cx="3787034" cy="5511452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1027134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102713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1027133" y="4496844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2231720" y="1052186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2231719" y="2430049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2231719" y="3807912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3436304" y="363255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>
                    <a:off x="3436303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343630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>
                <a:xfrm flipV="1">
                  <a:off x="4770054" y="3435219"/>
                  <a:ext cx="1583811" cy="1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组合 52"/>
                <p:cNvGrpSpPr/>
                <p:nvPr/>
              </p:nvGrpSpPr>
              <p:grpSpPr>
                <a:xfrm>
                  <a:off x="5838048" y="651354"/>
                  <a:ext cx="1639421" cy="5511452"/>
                  <a:chOff x="1027133" y="363255"/>
                  <a:chExt cx="3787034" cy="5511452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1027134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102713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1027133" y="4496844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2231720" y="1052186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2231719" y="2430049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2231719" y="3807912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436304" y="363255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3436303" y="1741118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3436303" y="3118981"/>
                    <a:ext cx="1377863" cy="137786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28575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6652816" y="3435219"/>
                  <a:ext cx="1583811" cy="1"/>
                </a:xfrm>
                <a:prstGeom prst="line">
                  <a:avLst/>
                </a:prstGeom>
                <a:ln w="28575"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直接箭头连接符 28"/>
            <p:cNvCxnSpPr/>
            <p:nvPr/>
          </p:nvCxnSpPr>
          <p:spPr>
            <a:xfrm flipH="1">
              <a:off x="3331923" y="2290498"/>
              <a:ext cx="488528" cy="14750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 rot="19449484">
              <a:off x="2246902" y="5558215"/>
              <a:ext cx="968990" cy="44612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Image</a:t>
              </a:r>
              <a:endParaRPr 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71356" y="1858618"/>
              <a:ext cx="1579863" cy="39363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Salient point</a:t>
              </a:r>
              <a:endParaRPr lang="en-US" sz="24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0018" y="73235"/>
            <a:ext cx="2471643" cy="1111987"/>
            <a:chOff x="7960805" y="2055973"/>
            <a:chExt cx="3647194" cy="1742677"/>
          </a:xfrm>
          <a:solidFill>
            <a:schemeClr val="bg1"/>
          </a:solidFill>
        </p:grpSpPr>
        <p:sp>
          <p:nvSpPr>
            <p:cNvPr id="87" name="矩形 86"/>
            <p:cNvSpPr/>
            <p:nvPr/>
          </p:nvSpPr>
          <p:spPr>
            <a:xfrm>
              <a:off x="7960805" y="2055973"/>
              <a:ext cx="3647194" cy="174267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8376983" y="2229840"/>
              <a:ext cx="576544" cy="58872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9889992" y="2229840"/>
              <a:ext cx="576544" cy="58872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960805" y="2785737"/>
              <a:ext cx="1187335" cy="1012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Central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neuron</a:t>
              </a:r>
              <a:endParaRPr 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503381" y="2785737"/>
              <a:ext cx="1813350" cy="1012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Surrounding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neuron</a:t>
              </a:r>
              <a:endParaRPr lang="en-US" dirty="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960558" y="24602"/>
            <a:ext cx="10314873" cy="6620038"/>
            <a:chOff x="1980075" y="139119"/>
            <a:chExt cx="9440388" cy="5722615"/>
          </a:xfrm>
        </p:grpSpPr>
        <p:sp>
          <p:nvSpPr>
            <p:cNvPr id="78" name="左大括号 77"/>
            <p:cNvSpPr/>
            <p:nvPr/>
          </p:nvSpPr>
          <p:spPr>
            <a:xfrm rot="5400000">
              <a:off x="4334252" y="-743353"/>
              <a:ext cx="304603" cy="3194792"/>
            </a:xfrm>
            <a:prstGeom prst="leftBrace">
              <a:avLst>
                <a:gd name="adj1" fmla="val 129290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547501" y="139119"/>
              <a:ext cx="1983229" cy="45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Complex cells</a:t>
              </a:r>
              <a:endParaRPr lang="en-US" sz="28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980075" y="5320523"/>
              <a:ext cx="1438171" cy="345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Orientation 1</a:t>
              </a:r>
              <a:endParaRPr lang="en-US" sz="20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360778" y="5320523"/>
              <a:ext cx="1438171" cy="345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Orientation 2</a:t>
              </a:r>
              <a:endParaRPr lang="en-US" sz="20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768744" y="5315369"/>
              <a:ext cx="1438171" cy="345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Orientation 3</a:t>
              </a:r>
              <a:endParaRPr lang="en-US" sz="20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 flipV="1">
              <a:off x="6861463" y="537380"/>
              <a:ext cx="781995" cy="5324354"/>
              <a:chOff x="6807201" y="944198"/>
              <a:chExt cx="781995" cy="5279805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7315197" y="944198"/>
                <a:ext cx="273999" cy="1755386"/>
                <a:chOff x="7315197" y="944198"/>
                <a:chExt cx="273999" cy="1755386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7315197" y="944198"/>
                  <a:ext cx="273999" cy="1755386"/>
                  <a:chOff x="7315194" y="944198"/>
                  <a:chExt cx="601255" cy="4217005"/>
                </a:xfrm>
              </p:grpSpPr>
              <p:sp>
                <p:nvSpPr>
                  <p:cNvPr id="89" name="椭圆 88"/>
                  <p:cNvSpPr/>
                  <p:nvPr/>
                </p:nvSpPr>
                <p:spPr>
                  <a:xfrm>
                    <a:off x="7315200" y="944198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椭圆 89"/>
                  <p:cNvSpPr/>
                  <p:nvPr/>
                </p:nvSpPr>
                <p:spPr>
                  <a:xfrm>
                    <a:off x="7315197" y="1549578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椭圆 91"/>
                  <p:cNvSpPr/>
                  <p:nvPr/>
                </p:nvSpPr>
                <p:spPr>
                  <a:xfrm>
                    <a:off x="7315197" y="2752076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椭圆 92"/>
                  <p:cNvSpPr/>
                  <p:nvPr/>
                </p:nvSpPr>
                <p:spPr>
                  <a:xfrm>
                    <a:off x="7315194" y="3357456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椭圆 93"/>
                  <p:cNvSpPr/>
                  <p:nvPr/>
                </p:nvSpPr>
                <p:spPr>
                  <a:xfrm>
                    <a:off x="7315194" y="3958705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椭圆 94"/>
                  <p:cNvSpPr/>
                  <p:nvPr/>
                </p:nvSpPr>
                <p:spPr>
                  <a:xfrm>
                    <a:off x="7315194" y="4559954"/>
                    <a:ext cx="601249" cy="60124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>
                <a:xfrm>
                  <a:off x="7432040" y="148055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7432040" y="155055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7432040" y="1617149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7315197" y="2703338"/>
                <a:ext cx="273999" cy="1755386"/>
                <a:chOff x="7315197" y="944198"/>
                <a:chExt cx="273999" cy="1755386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7315197" y="944198"/>
                  <a:ext cx="273999" cy="1755386"/>
                  <a:chOff x="7315194" y="944198"/>
                  <a:chExt cx="601255" cy="4217005"/>
                </a:xfrm>
              </p:grpSpPr>
              <p:sp>
                <p:nvSpPr>
                  <p:cNvPr id="118" name="椭圆 117"/>
                  <p:cNvSpPr/>
                  <p:nvPr/>
                </p:nvSpPr>
                <p:spPr>
                  <a:xfrm>
                    <a:off x="7315200" y="944198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椭圆 118"/>
                  <p:cNvSpPr/>
                  <p:nvPr/>
                </p:nvSpPr>
                <p:spPr>
                  <a:xfrm>
                    <a:off x="7315197" y="1549578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椭圆 119"/>
                  <p:cNvSpPr/>
                  <p:nvPr/>
                </p:nvSpPr>
                <p:spPr>
                  <a:xfrm>
                    <a:off x="7315197" y="2752076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椭圆 120"/>
                  <p:cNvSpPr/>
                  <p:nvPr/>
                </p:nvSpPr>
                <p:spPr>
                  <a:xfrm>
                    <a:off x="7315194" y="3357456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椭圆 121"/>
                  <p:cNvSpPr/>
                  <p:nvPr/>
                </p:nvSpPr>
                <p:spPr>
                  <a:xfrm>
                    <a:off x="7315194" y="3958705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7315194" y="4559954"/>
                    <a:ext cx="601249" cy="60124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accent2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" name="椭圆 114"/>
                <p:cNvSpPr/>
                <p:nvPr/>
              </p:nvSpPr>
              <p:spPr>
                <a:xfrm>
                  <a:off x="7432040" y="148055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7432040" y="155055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7432040" y="1617149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7315197" y="4468617"/>
                <a:ext cx="273999" cy="1755386"/>
                <a:chOff x="7315197" y="944198"/>
                <a:chExt cx="273999" cy="1755386"/>
              </a:xfrm>
            </p:grpSpPr>
            <p:grpSp>
              <p:nvGrpSpPr>
                <p:cNvPr id="125" name="组合 124"/>
                <p:cNvGrpSpPr/>
                <p:nvPr/>
              </p:nvGrpSpPr>
              <p:grpSpPr>
                <a:xfrm>
                  <a:off x="7315197" y="944198"/>
                  <a:ext cx="273999" cy="1755386"/>
                  <a:chOff x="7315194" y="944198"/>
                  <a:chExt cx="601255" cy="4217005"/>
                </a:xfrm>
              </p:grpSpPr>
              <p:sp>
                <p:nvSpPr>
                  <p:cNvPr id="129" name="椭圆 128"/>
                  <p:cNvSpPr/>
                  <p:nvPr/>
                </p:nvSpPr>
                <p:spPr>
                  <a:xfrm>
                    <a:off x="7315200" y="944198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椭圆 129"/>
                  <p:cNvSpPr/>
                  <p:nvPr/>
                </p:nvSpPr>
                <p:spPr>
                  <a:xfrm>
                    <a:off x="7315197" y="1549578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椭圆 130"/>
                  <p:cNvSpPr/>
                  <p:nvPr/>
                </p:nvSpPr>
                <p:spPr>
                  <a:xfrm>
                    <a:off x="7315197" y="2752076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椭圆 131"/>
                  <p:cNvSpPr/>
                  <p:nvPr/>
                </p:nvSpPr>
                <p:spPr>
                  <a:xfrm>
                    <a:off x="7315194" y="3357456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>
                    <a:off x="7315194" y="3958705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椭圆 133"/>
                  <p:cNvSpPr/>
                  <p:nvPr/>
                </p:nvSpPr>
                <p:spPr>
                  <a:xfrm>
                    <a:off x="7315194" y="4559954"/>
                    <a:ext cx="601249" cy="601249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6" name="椭圆 125"/>
                <p:cNvSpPr/>
                <p:nvPr/>
              </p:nvSpPr>
              <p:spPr>
                <a:xfrm>
                  <a:off x="7432040" y="148055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7432040" y="155055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7432040" y="1617149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左大括号 134"/>
              <p:cNvSpPr/>
              <p:nvPr/>
            </p:nvSpPr>
            <p:spPr>
              <a:xfrm>
                <a:off x="6807201" y="944198"/>
                <a:ext cx="271984" cy="1706715"/>
              </a:xfrm>
              <a:prstGeom prst="leftBrace">
                <a:avLst>
                  <a:gd name="adj1" fmla="val 83992"/>
                  <a:gd name="adj2" fmla="val 5000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左大括号 135"/>
              <p:cNvSpPr/>
              <p:nvPr/>
            </p:nvSpPr>
            <p:spPr>
              <a:xfrm>
                <a:off x="6807201" y="2727673"/>
                <a:ext cx="271984" cy="1706715"/>
              </a:xfrm>
              <a:prstGeom prst="leftBrace">
                <a:avLst>
                  <a:gd name="adj1" fmla="val 83992"/>
                  <a:gd name="adj2" fmla="val 50000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左大括号 136"/>
              <p:cNvSpPr/>
              <p:nvPr/>
            </p:nvSpPr>
            <p:spPr>
              <a:xfrm>
                <a:off x="6807201" y="4492952"/>
                <a:ext cx="271984" cy="1706715"/>
              </a:xfrm>
              <a:prstGeom prst="leftBrace">
                <a:avLst>
                  <a:gd name="adj1" fmla="val 83992"/>
                  <a:gd name="adj2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肘形连接符 139"/>
            <p:cNvCxnSpPr>
              <a:stCxn id="80" idx="2"/>
              <a:endCxn id="135" idx="1"/>
            </p:cNvCxnSpPr>
            <p:nvPr/>
          </p:nvCxnSpPr>
          <p:spPr>
            <a:xfrm rot="5400000" flipH="1" flipV="1">
              <a:off x="4447703" y="3252633"/>
              <a:ext cx="665216" cy="4162302"/>
            </a:xfrm>
            <a:prstGeom prst="curvedConnector4">
              <a:avLst>
                <a:gd name="adj1" fmla="val -29706"/>
                <a:gd name="adj2" fmla="val 15947"/>
              </a:avLst>
            </a:prstGeom>
            <a:ln w="12700">
              <a:solidFill>
                <a:schemeClr val="accent1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39"/>
            <p:cNvCxnSpPr>
              <a:stCxn id="81" idx="2"/>
              <a:endCxn id="136" idx="1"/>
            </p:cNvCxnSpPr>
            <p:nvPr/>
          </p:nvCxnSpPr>
          <p:spPr>
            <a:xfrm rot="5400000" flipH="1" flipV="1">
              <a:off x="4238792" y="3043723"/>
              <a:ext cx="2463740" cy="2781599"/>
            </a:xfrm>
            <a:prstGeom prst="curvedConnector4">
              <a:avLst>
                <a:gd name="adj1" fmla="val -8021"/>
                <a:gd name="adj2" fmla="val 93012"/>
              </a:avLst>
            </a:prstGeom>
            <a:ln w="12700">
              <a:solidFill>
                <a:schemeClr val="accent2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39"/>
            <p:cNvCxnSpPr>
              <a:stCxn id="82" idx="2"/>
              <a:endCxn id="137" idx="1"/>
            </p:cNvCxnSpPr>
            <p:nvPr/>
          </p:nvCxnSpPr>
          <p:spPr>
            <a:xfrm rot="5400000" flipH="1" flipV="1">
              <a:off x="4055266" y="2855042"/>
              <a:ext cx="4238760" cy="1373633"/>
            </a:xfrm>
            <a:prstGeom prst="curvedConnector4">
              <a:avLst>
                <a:gd name="adj1" fmla="val -4407"/>
                <a:gd name="adj2" fmla="val 76175"/>
              </a:avLst>
            </a:prstGeom>
            <a:ln w="12700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组合 233"/>
            <p:cNvGrpSpPr/>
            <p:nvPr/>
          </p:nvGrpSpPr>
          <p:grpSpPr>
            <a:xfrm>
              <a:off x="7643455" y="663575"/>
              <a:ext cx="1570997" cy="5071964"/>
              <a:chOff x="7643455" y="663575"/>
              <a:chExt cx="1570997" cy="5071964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8798201" y="1478642"/>
                <a:ext cx="416251" cy="3339049"/>
                <a:chOff x="9977429" y="2164078"/>
                <a:chExt cx="416251" cy="3339049"/>
              </a:xfrm>
            </p:grpSpPr>
            <p:grpSp>
              <p:nvGrpSpPr>
                <p:cNvPr id="174" name="组合 173"/>
                <p:cNvGrpSpPr/>
                <p:nvPr/>
              </p:nvGrpSpPr>
              <p:grpSpPr>
                <a:xfrm flipV="1">
                  <a:off x="9977429" y="2164078"/>
                  <a:ext cx="416251" cy="2922383"/>
                  <a:chOff x="9977429" y="1781431"/>
                  <a:chExt cx="273999" cy="1770197"/>
                </a:xfrm>
                <a:solidFill>
                  <a:schemeClr val="bg2"/>
                </a:solidFill>
              </p:grpSpPr>
              <p:sp>
                <p:nvSpPr>
                  <p:cNvPr id="165" name="椭圆 164"/>
                  <p:cNvSpPr/>
                  <p:nvPr/>
                </p:nvSpPr>
                <p:spPr>
                  <a:xfrm flipV="1">
                    <a:off x="9977432" y="3299238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>
                  <a:xfrm flipV="1">
                    <a:off x="9977430" y="3045114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 flipV="1">
                    <a:off x="9977430" y="2540335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>
                  <a:xfrm flipV="1">
                    <a:off x="9977429" y="2286211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>
                  <a:xfrm flipV="1">
                    <a:off x="9977429" y="2033821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 flipV="1">
                    <a:off x="9977429" y="1781431"/>
                    <a:ext cx="273996" cy="25239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>
                  <a:xfrm flipV="1">
                    <a:off x="10094272" y="2964642"/>
                    <a:ext cx="45719" cy="4610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>
                  <a:xfrm flipV="1">
                    <a:off x="10094272" y="2894047"/>
                    <a:ext cx="45719" cy="4610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>
                  <a:xfrm flipV="1">
                    <a:off x="10094272" y="2826894"/>
                    <a:ext cx="45719" cy="4610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5" name="椭圆 174"/>
                <p:cNvSpPr/>
                <p:nvPr/>
              </p:nvSpPr>
              <p:spPr>
                <a:xfrm>
                  <a:off x="9977429" y="5086461"/>
                  <a:ext cx="416246" cy="41666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bg2">
                      <a:lumMod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8" name="直接连接符 177"/>
              <p:cNvCxnSpPr>
                <a:stCxn id="134" idx="6"/>
                <a:endCxn id="165" idx="2"/>
              </p:cNvCxnSpPr>
              <p:nvPr/>
            </p:nvCxnSpPr>
            <p:spPr>
              <a:xfrm>
                <a:off x="7643455" y="663575"/>
                <a:ext cx="1154751" cy="102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34" idx="6"/>
                <a:endCxn id="166" idx="2"/>
              </p:cNvCxnSpPr>
              <p:nvPr/>
            </p:nvCxnSpPr>
            <p:spPr>
              <a:xfrm>
                <a:off x="7643455" y="663575"/>
                <a:ext cx="1154748" cy="14429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>
                <a:stCxn id="134" idx="6"/>
                <a:endCxn id="167" idx="2"/>
              </p:cNvCxnSpPr>
              <p:nvPr/>
            </p:nvCxnSpPr>
            <p:spPr>
              <a:xfrm>
                <a:off x="7643455" y="663575"/>
                <a:ext cx="1154748" cy="2276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>
                <a:stCxn id="133" idx="6"/>
                <a:endCxn id="165" idx="2"/>
              </p:cNvCxnSpPr>
              <p:nvPr/>
            </p:nvCxnSpPr>
            <p:spPr>
              <a:xfrm>
                <a:off x="7643455" y="915965"/>
                <a:ext cx="1154751" cy="7710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>
                <a:stCxn id="133" idx="6"/>
                <a:endCxn id="166" idx="2"/>
              </p:cNvCxnSpPr>
              <p:nvPr/>
            </p:nvCxnSpPr>
            <p:spPr>
              <a:xfrm>
                <a:off x="7643455" y="915965"/>
                <a:ext cx="1154748" cy="11905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>
                <a:stCxn id="133" idx="6"/>
                <a:endCxn id="167" idx="2"/>
              </p:cNvCxnSpPr>
              <p:nvPr/>
            </p:nvCxnSpPr>
            <p:spPr>
              <a:xfrm>
                <a:off x="7643455" y="915965"/>
                <a:ext cx="1154748" cy="2023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133" idx="6"/>
                <a:endCxn id="168" idx="2"/>
              </p:cNvCxnSpPr>
              <p:nvPr/>
            </p:nvCxnSpPr>
            <p:spPr>
              <a:xfrm>
                <a:off x="7643455" y="915965"/>
                <a:ext cx="1154746" cy="2443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>
                <a:stCxn id="132" idx="6"/>
                <a:endCxn id="168" idx="2"/>
              </p:cNvCxnSpPr>
              <p:nvPr/>
            </p:nvCxnSpPr>
            <p:spPr>
              <a:xfrm>
                <a:off x="7643455" y="1168355"/>
                <a:ext cx="1154746" cy="21910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stCxn id="132" idx="6"/>
                <a:endCxn id="167" idx="2"/>
              </p:cNvCxnSpPr>
              <p:nvPr/>
            </p:nvCxnSpPr>
            <p:spPr>
              <a:xfrm>
                <a:off x="7643455" y="1168355"/>
                <a:ext cx="1154748" cy="1771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>
                <a:stCxn id="132" idx="6"/>
                <a:endCxn id="166" idx="2"/>
              </p:cNvCxnSpPr>
              <p:nvPr/>
            </p:nvCxnSpPr>
            <p:spPr>
              <a:xfrm>
                <a:off x="7643455" y="1168355"/>
                <a:ext cx="1154748" cy="938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>
                <a:stCxn id="132" idx="6"/>
                <a:endCxn id="165" idx="2"/>
              </p:cNvCxnSpPr>
              <p:nvPr/>
            </p:nvCxnSpPr>
            <p:spPr>
              <a:xfrm>
                <a:off x="7643455" y="1168355"/>
                <a:ext cx="1154751" cy="518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>
                <a:stCxn id="131" idx="6"/>
                <a:endCxn id="166" idx="2"/>
              </p:cNvCxnSpPr>
              <p:nvPr/>
            </p:nvCxnSpPr>
            <p:spPr>
              <a:xfrm>
                <a:off x="7643456" y="1422479"/>
                <a:ext cx="1154747" cy="68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>
                <a:stCxn id="131" idx="6"/>
                <a:endCxn id="167" idx="2"/>
              </p:cNvCxnSpPr>
              <p:nvPr/>
            </p:nvCxnSpPr>
            <p:spPr>
              <a:xfrm>
                <a:off x="7643456" y="1422479"/>
                <a:ext cx="1154747" cy="1517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131" idx="6"/>
                <a:endCxn id="168" idx="2"/>
              </p:cNvCxnSpPr>
              <p:nvPr/>
            </p:nvCxnSpPr>
            <p:spPr>
              <a:xfrm>
                <a:off x="7643456" y="1422479"/>
                <a:ext cx="1154745" cy="19368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31" idx="6"/>
                <a:endCxn id="169" idx="2"/>
              </p:cNvCxnSpPr>
              <p:nvPr/>
            </p:nvCxnSpPr>
            <p:spPr>
              <a:xfrm>
                <a:off x="7643456" y="1422479"/>
                <a:ext cx="1154745" cy="23535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>
                <a:stCxn id="90" idx="6"/>
                <a:endCxn id="169" idx="2"/>
              </p:cNvCxnSpPr>
              <p:nvPr/>
            </p:nvCxnSpPr>
            <p:spPr>
              <a:xfrm flipV="1">
                <a:off x="7643456" y="3776027"/>
                <a:ext cx="1154745" cy="1705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89" idx="6"/>
                <a:endCxn id="169" idx="2"/>
              </p:cNvCxnSpPr>
              <p:nvPr/>
            </p:nvCxnSpPr>
            <p:spPr>
              <a:xfrm flipV="1">
                <a:off x="7643458" y="3776027"/>
                <a:ext cx="1154743" cy="19595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>
                <a:stCxn id="90" idx="6"/>
                <a:endCxn id="170" idx="2"/>
              </p:cNvCxnSpPr>
              <p:nvPr/>
            </p:nvCxnSpPr>
            <p:spPr>
              <a:xfrm flipV="1">
                <a:off x="7643456" y="4192692"/>
                <a:ext cx="1154745" cy="1288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>
                <a:stCxn id="90" idx="6"/>
                <a:endCxn id="175" idx="2"/>
              </p:cNvCxnSpPr>
              <p:nvPr/>
            </p:nvCxnSpPr>
            <p:spPr>
              <a:xfrm flipV="1">
                <a:off x="7643456" y="4609358"/>
                <a:ext cx="1154745" cy="872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>
                <a:stCxn id="170" idx="2"/>
                <a:endCxn id="89" idx="6"/>
              </p:cNvCxnSpPr>
              <p:nvPr/>
            </p:nvCxnSpPr>
            <p:spPr>
              <a:xfrm flipH="1">
                <a:off x="7643458" y="4192692"/>
                <a:ext cx="1154743" cy="15428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>
                <a:stCxn id="175" idx="2"/>
                <a:endCxn id="89" idx="6"/>
              </p:cNvCxnSpPr>
              <p:nvPr/>
            </p:nvCxnSpPr>
            <p:spPr>
              <a:xfrm flipH="1">
                <a:off x="7643458" y="4609358"/>
                <a:ext cx="1154743" cy="1126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/>
              <p:cNvGrpSpPr/>
              <p:nvPr/>
            </p:nvGrpSpPr>
            <p:grpSpPr>
              <a:xfrm>
                <a:off x="8038215" y="2899012"/>
                <a:ext cx="75123" cy="1341273"/>
                <a:chOff x="8038215" y="2899012"/>
                <a:chExt cx="75123" cy="1341273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8043883" y="2899012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8043883" y="3015556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椭圆 224"/>
                <p:cNvSpPr/>
                <p:nvPr/>
              </p:nvSpPr>
              <p:spPr>
                <a:xfrm>
                  <a:off x="8043883" y="3126417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8043883" y="3392113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椭圆 226"/>
                <p:cNvSpPr/>
                <p:nvPr/>
              </p:nvSpPr>
              <p:spPr>
                <a:xfrm>
                  <a:off x="8043883" y="3508657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椭圆 227"/>
                <p:cNvSpPr/>
                <p:nvPr/>
              </p:nvSpPr>
              <p:spPr>
                <a:xfrm>
                  <a:off x="8043883" y="3619518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椭圆 228"/>
                <p:cNvSpPr/>
                <p:nvPr/>
              </p:nvSpPr>
              <p:spPr>
                <a:xfrm>
                  <a:off x="8038215" y="3936766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椭圆 229"/>
                <p:cNvSpPr/>
                <p:nvPr/>
              </p:nvSpPr>
              <p:spPr>
                <a:xfrm>
                  <a:off x="8038215" y="4053310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8038215" y="4164171"/>
                  <a:ext cx="69455" cy="7611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5" name="文本框 234"/>
            <p:cNvSpPr txBox="1"/>
            <p:nvPr/>
          </p:nvSpPr>
          <p:spPr>
            <a:xfrm>
              <a:off x="7369459" y="158247"/>
              <a:ext cx="1979649" cy="452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RBM encoder</a:t>
              </a:r>
              <a:endParaRPr lang="en-US" sz="2800" dirty="0"/>
            </a:p>
          </p:txBody>
        </p:sp>
        <p:sp>
          <p:nvSpPr>
            <p:cNvPr id="236" name="左大括号 235"/>
            <p:cNvSpPr/>
            <p:nvPr/>
          </p:nvSpPr>
          <p:spPr>
            <a:xfrm rot="10800000">
              <a:off x="9368342" y="1616561"/>
              <a:ext cx="331566" cy="3047644"/>
            </a:xfrm>
            <a:prstGeom prst="leftBrace">
              <a:avLst>
                <a:gd name="adj1" fmla="val 229792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9784586" y="2687427"/>
              <a:ext cx="1635877" cy="87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Vector </a:t>
              </a:r>
              <a:br>
                <a:rPr lang="en-US" sz="2000" dirty="0" smtClean="0"/>
              </a:br>
              <a:r>
                <a:rPr lang="en-US" sz="2000" dirty="0" smtClean="0"/>
                <a:t>representation </a:t>
              </a:r>
              <a:br>
                <a:rPr lang="en-US" sz="2000" dirty="0" smtClean="0"/>
              </a:br>
              <a:r>
                <a:rPr lang="en-US" sz="2000" dirty="0" smtClean="0"/>
                <a:t>of shape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1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4</cp:revision>
  <dcterms:created xsi:type="dcterms:W3CDTF">2013-12-03T04:52:14Z</dcterms:created>
  <dcterms:modified xsi:type="dcterms:W3CDTF">2013-12-03T05:02:45Z</dcterms:modified>
</cp:coreProperties>
</file>