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Fira Sans Extra Condensed"/>
      <p:regular r:id="rId28"/>
      <p:bold r:id="rId29"/>
      <p:italic r:id="rId30"/>
      <p:boldItalic r:id="rId31"/>
    </p:embeddedFont>
    <p:embeddedFont>
      <p:font typeface="Fira Sans Extra Condensed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86D442-D9B5-4106-BDCE-B05988620674}">
  <a:tblStyle styleId="{A386D442-D9B5-4106-BDCE-B059886206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FiraSansExtraCondensed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-boldItalic.fntdata"/><Relationship Id="rId30" Type="http://schemas.openxmlformats.org/officeDocument/2006/relationships/font" Target="fonts/FiraSansExtraCondensed-italic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SemiBold-bold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SemiBol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fa44da312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fa44da312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75eb86cc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275eb86cc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57b193e247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257b193e247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57b193e247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257b193e247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257b193e247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257b193e247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57b193e247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57b193e247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257b193e247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257b193e247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57b193e247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57b193e247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57b193e247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257b193e247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257b193e247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257b193e247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57b193e24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57b193e24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57b193e247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57b193e247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57b193e247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57b193e247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57b193e247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57b193e247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57b193e247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57b193e247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57b193e247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57b193e247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57b193e247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57b193e247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3d64065e3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3d64065e3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5" y="1050100"/>
            <a:ext cx="5352600" cy="24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3547403"/>
            <a:ext cx="53526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 ExtraBold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152475"/>
            <a:ext cx="823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3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lab.research.google.com/drive/14R-q_r8fJZOcJzYN86XUJTRmiQUfx0i1?usp=sharing" TargetMode="External"/><Relationship Id="rId4" Type="http://schemas.openxmlformats.org/officeDocument/2006/relationships/hyperlink" Target="https://colab.research.google.com/drive/10d8tzQzZVmZ1raxXuDKlELj2XATcz275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miro.com/app/board/uXjVM4G5O9k=/?share_link_id=54104254969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457205" y="1050100"/>
            <a:ext cx="5352600" cy="24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97300" y="3170125"/>
            <a:ext cx="24096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Attrition Rate</a:t>
            </a:r>
            <a:endParaRPr sz="240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4631371" y="1295021"/>
            <a:ext cx="4228884" cy="2553478"/>
            <a:chOff x="780775" y="1242375"/>
            <a:chExt cx="6048175" cy="3652000"/>
          </a:xfrm>
        </p:grpSpPr>
        <p:sp>
          <p:nvSpPr>
            <p:cNvPr id="56" name="Google Shape;56;p13"/>
            <p:cNvSpPr/>
            <p:nvPr/>
          </p:nvSpPr>
          <p:spPr>
            <a:xfrm>
              <a:off x="1567675" y="1471900"/>
              <a:ext cx="4443550" cy="2575150"/>
            </a:xfrm>
            <a:custGeom>
              <a:rect b="b" l="l" r="r" t="t"/>
              <a:pathLst>
                <a:path extrusionOk="0" h="103006" w="177742">
                  <a:moveTo>
                    <a:pt x="84866" y="1"/>
                  </a:moveTo>
                  <a:cubicBezTo>
                    <a:pt x="54778" y="1"/>
                    <a:pt x="17513" y="11611"/>
                    <a:pt x="7259" y="42288"/>
                  </a:cubicBezTo>
                  <a:cubicBezTo>
                    <a:pt x="1" y="64018"/>
                    <a:pt x="9451" y="78649"/>
                    <a:pt x="19996" y="87619"/>
                  </a:cubicBezTo>
                  <a:cubicBezTo>
                    <a:pt x="28167" y="94558"/>
                    <a:pt x="38142" y="99009"/>
                    <a:pt x="48733" y="100607"/>
                  </a:cubicBezTo>
                  <a:cubicBezTo>
                    <a:pt x="57575" y="101938"/>
                    <a:pt x="71347" y="103005"/>
                    <a:pt x="84665" y="103005"/>
                  </a:cubicBezTo>
                  <a:cubicBezTo>
                    <a:pt x="96686" y="103005"/>
                    <a:pt x="108337" y="102136"/>
                    <a:pt x="115657" y="99808"/>
                  </a:cubicBezTo>
                  <a:cubicBezTo>
                    <a:pt x="177742" y="79995"/>
                    <a:pt x="157062" y="18892"/>
                    <a:pt x="111868" y="3782"/>
                  </a:cubicBezTo>
                  <a:cubicBezTo>
                    <a:pt x="104622" y="1361"/>
                    <a:pt x="95164" y="1"/>
                    <a:pt x="84866" y="1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630450" y="1536200"/>
              <a:ext cx="1115050" cy="1041425"/>
            </a:xfrm>
            <a:custGeom>
              <a:rect b="b" l="l" r="r" t="t"/>
              <a:pathLst>
                <a:path extrusionOk="0" h="41657" w="44602">
                  <a:moveTo>
                    <a:pt x="44396" y="0"/>
                  </a:moveTo>
                  <a:cubicBezTo>
                    <a:pt x="44373" y="0"/>
                    <a:pt x="44008" y="69"/>
                    <a:pt x="43323" y="206"/>
                  </a:cubicBezTo>
                  <a:cubicBezTo>
                    <a:pt x="43232" y="228"/>
                    <a:pt x="43163" y="320"/>
                    <a:pt x="43186" y="411"/>
                  </a:cubicBezTo>
                  <a:cubicBezTo>
                    <a:pt x="43209" y="502"/>
                    <a:pt x="43278" y="571"/>
                    <a:pt x="43346" y="571"/>
                  </a:cubicBezTo>
                  <a:cubicBezTo>
                    <a:pt x="43369" y="571"/>
                    <a:pt x="43392" y="571"/>
                    <a:pt x="43392" y="548"/>
                  </a:cubicBezTo>
                  <a:cubicBezTo>
                    <a:pt x="44054" y="411"/>
                    <a:pt x="44442" y="365"/>
                    <a:pt x="44442" y="365"/>
                  </a:cubicBezTo>
                  <a:cubicBezTo>
                    <a:pt x="44533" y="342"/>
                    <a:pt x="44601" y="251"/>
                    <a:pt x="44601" y="160"/>
                  </a:cubicBezTo>
                  <a:cubicBezTo>
                    <a:pt x="44579" y="46"/>
                    <a:pt x="44487" y="0"/>
                    <a:pt x="44396" y="0"/>
                  </a:cubicBezTo>
                  <a:close/>
                  <a:moveTo>
                    <a:pt x="42056" y="519"/>
                  </a:moveTo>
                  <a:cubicBezTo>
                    <a:pt x="42038" y="519"/>
                    <a:pt x="42019" y="521"/>
                    <a:pt x="41999" y="525"/>
                  </a:cubicBezTo>
                  <a:cubicBezTo>
                    <a:pt x="41680" y="594"/>
                    <a:pt x="41315" y="685"/>
                    <a:pt x="40972" y="799"/>
                  </a:cubicBezTo>
                  <a:cubicBezTo>
                    <a:pt x="40881" y="822"/>
                    <a:pt x="40812" y="913"/>
                    <a:pt x="40858" y="1004"/>
                  </a:cubicBezTo>
                  <a:cubicBezTo>
                    <a:pt x="40858" y="1096"/>
                    <a:pt x="40949" y="1141"/>
                    <a:pt x="41018" y="1141"/>
                  </a:cubicBezTo>
                  <a:lnTo>
                    <a:pt x="41063" y="1141"/>
                  </a:lnTo>
                  <a:cubicBezTo>
                    <a:pt x="41406" y="1050"/>
                    <a:pt x="41771" y="936"/>
                    <a:pt x="42091" y="867"/>
                  </a:cubicBezTo>
                  <a:cubicBezTo>
                    <a:pt x="42182" y="845"/>
                    <a:pt x="42250" y="731"/>
                    <a:pt x="42228" y="639"/>
                  </a:cubicBezTo>
                  <a:cubicBezTo>
                    <a:pt x="42209" y="564"/>
                    <a:pt x="42143" y="519"/>
                    <a:pt x="42056" y="519"/>
                  </a:cubicBezTo>
                  <a:close/>
                  <a:moveTo>
                    <a:pt x="39728" y="1158"/>
                  </a:moveTo>
                  <a:cubicBezTo>
                    <a:pt x="39710" y="1158"/>
                    <a:pt x="39691" y="1160"/>
                    <a:pt x="39671" y="1164"/>
                  </a:cubicBezTo>
                  <a:cubicBezTo>
                    <a:pt x="39352" y="1278"/>
                    <a:pt x="39009" y="1370"/>
                    <a:pt x="38667" y="1484"/>
                  </a:cubicBezTo>
                  <a:cubicBezTo>
                    <a:pt x="38576" y="1529"/>
                    <a:pt x="38507" y="1621"/>
                    <a:pt x="38553" y="1712"/>
                  </a:cubicBezTo>
                  <a:cubicBezTo>
                    <a:pt x="38576" y="1780"/>
                    <a:pt x="38644" y="1849"/>
                    <a:pt x="38712" y="1849"/>
                  </a:cubicBezTo>
                  <a:cubicBezTo>
                    <a:pt x="38735" y="1849"/>
                    <a:pt x="38758" y="1826"/>
                    <a:pt x="38781" y="1826"/>
                  </a:cubicBezTo>
                  <a:cubicBezTo>
                    <a:pt x="39100" y="1712"/>
                    <a:pt x="39443" y="1621"/>
                    <a:pt x="39785" y="1507"/>
                  </a:cubicBezTo>
                  <a:cubicBezTo>
                    <a:pt x="39877" y="1484"/>
                    <a:pt x="39922" y="1370"/>
                    <a:pt x="39899" y="1278"/>
                  </a:cubicBezTo>
                  <a:cubicBezTo>
                    <a:pt x="39880" y="1203"/>
                    <a:pt x="39815" y="1158"/>
                    <a:pt x="39728" y="1158"/>
                  </a:cubicBezTo>
                  <a:close/>
                  <a:moveTo>
                    <a:pt x="37437" y="1912"/>
                  </a:moveTo>
                  <a:cubicBezTo>
                    <a:pt x="37421" y="1912"/>
                    <a:pt x="37404" y="1914"/>
                    <a:pt x="37389" y="1917"/>
                  </a:cubicBezTo>
                  <a:cubicBezTo>
                    <a:pt x="37069" y="2032"/>
                    <a:pt x="36727" y="2169"/>
                    <a:pt x="36384" y="2283"/>
                  </a:cubicBezTo>
                  <a:cubicBezTo>
                    <a:pt x="36293" y="2328"/>
                    <a:pt x="36247" y="2420"/>
                    <a:pt x="36270" y="2511"/>
                  </a:cubicBezTo>
                  <a:cubicBezTo>
                    <a:pt x="36316" y="2579"/>
                    <a:pt x="36384" y="2625"/>
                    <a:pt x="36453" y="2625"/>
                  </a:cubicBezTo>
                  <a:lnTo>
                    <a:pt x="36498" y="2625"/>
                  </a:lnTo>
                  <a:cubicBezTo>
                    <a:pt x="36841" y="2488"/>
                    <a:pt x="37183" y="2374"/>
                    <a:pt x="37503" y="2260"/>
                  </a:cubicBezTo>
                  <a:cubicBezTo>
                    <a:pt x="37594" y="2214"/>
                    <a:pt x="37640" y="2123"/>
                    <a:pt x="37617" y="2032"/>
                  </a:cubicBezTo>
                  <a:cubicBezTo>
                    <a:pt x="37598" y="1956"/>
                    <a:pt x="37516" y="1912"/>
                    <a:pt x="37437" y="1912"/>
                  </a:cubicBezTo>
                  <a:close/>
                  <a:moveTo>
                    <a:pt x="35177" y="2756"/>
                  </a:moveTo>
                  <a:cubicBezTo>
                    <a:pt x="35161" y="2756"/>
                    <a:pt x="35145" y="2758"/>
                    <a:pt x="35129" y="2762"/>
                  </a:cubicBezTo>
                  <a:cubicBezTo>
                    <a:pt x="34809" y="2899"/>
                    <a:pt x="34467" y="3036"/>
                    <a:pt x="34147" y="3173"/>
                  </a:cubicBezTo>
                  <a:cubicBezTo>
                    <a:pt x="34056" y="3218"/>
                    <a:pt x="34010" y="3333"/>
                    <a:pt x="34056" y="3401"/>
                  </a:cubicBezTo>
                  <a:cubicBezTo>
                    <a:pt x="34079" y="3470"/>
                    <a:pt x="34147" y="3515"/>
                    <a:pt x="34216" y="3515"/>
                  </a:cubicBezTo>
                  <a:lnTo>
                    <a:pt x="34284" y="3515"/>
                  </a:lnTo>
                  <a:cubicBezTo>
                    <a:pt x="34604" y="3378"/>
                    <a:pt x="34946" y="3241"/>
                    <a:pt x="35266" y="3104"/>
                  </a:cubicBezTo>
                  <a:cubicBezTo>
                    <a:pt x="35357" y="3059"/>
                    <a:pt x="35403" y="2967"/>
                    <a:pt x="35357" y="2876"/>
                  </a:cubicBezTo>
                  <a:cubicBezTo>
                    <a:pt x="35338" y="2800"/>
                    <a:pt x="35257" y="2756"/>
                    <a:pt x="35177" y="2756"/>
                  </a:cubicBezTo>
                  <a:close/>
                  <a:moveTo>
                    <a:pt x="32991" y="3703"/>
                  </a:moveTo>
                  <a:cubicBezTo>
                    <a:pt x="32965" y="3703"/>
                    <a:pt x="32939" y="3708"/>
                    <a:pt x="32915" y="3721"/>
                  </a:cubicBezTo>
                  <a:cubicBezTo>
                    <a:pt x="32595" y="3858"/>
                    <a:pt x="32253" y="4017"/>
                    <a:pt x="31933" y="4154"/>
                  </a:cubicBezTo>
                  <a:cubicBezTo>
                    <a:pt x="31842" y="4200"/>
                    <a:pt x="31819" y="4314"/>
                    <a:pt x="31865" y="4405"/>
                  </a:cubicBezTo>
                  <a:cubicBezTo>
                    <a:pt x="31888" y="4451"/>
                    <a:pt x="31956" y="4497"/>
                    <a:pt x="32025" y="4497"/>
                  </a:cubicBezTo>
                  <a:cubicBezTo>
                    <a:pt x="32047" y="4497"/>
                    <a:pt x="32070" y="4497"/>
                    <a:pt x="32093" y="4474"/>
                  </a:cubicBezTo>
                  <a:cubicBezTo>
                    <a:pt x="32413" y="4337"/>
                    <a:pt x="32732" y="4177"/>
                    <a:pt x="33052" y="4040"/>
                  </a:cubicBezTo>
                  <a:cubicBezTo>
                    <a:pt x="33143" y="3995"/>
                    <a:pt x="33189" y="3880"/>
                    <a:pt x="33143" y="3812"/>
                  </a:cubicBezTo>
                  <a:cubicBezTo>
                    <a:pt x="33126" y="3745"/>
                    <a:pt x="33061" y="3703"/>
                    <a:pt x="32991" y="3703"/>
                  </a:cubicBezTo>
                  <a:close/>
                  <a:moveTo>
                    <a:pt x="30819" y="4725"/>
                  </a:moveTo>
                  <a:cubicBezTo>
                    <a:pt x="30787" y="4725"/>
                    <a:pt x="30754" y="4733"/>
                    <a:pt x="30724" y="4748"/>
                  </a:cubicBezTo>
                  <a:cubicBezTo>
                    <a:pt x="30427" y="4908"/>
                    <a:pt x="30085" y="5067"/>
                    <a:pt x="29788" y="5227"/>
                  </a:cubicBezTo>
                  <a:cubicBezTo>
                    <a:pt x="29696" y="5273"/>
                    <a:pt x="29651" y="5364"/>
                    <a:pt x="29696" y="5455"/>
                  </a:cubicBezTo>
                  <a:cubicBezTo>
                    <a:pt x="29742" y="5524"/>
                    <a:pt x="29788" y="5569"/>
                    <a:pt x="29856" y="5569"/>
                  </a:cubicBezTo>
                  <a:cubicBezTo>
                    <a:pt x="29879" y="5569"/>
                    <a:pt x="29925" y="5547"/>
                    <a:pt x="29948" y="5547"/>
                  </a:cubicBezTo>
                  <a:cubicBezTo>
                    <a:pt x="30267" y="5387"/>
                    <a:pt x="30587" y="5204"/>
                    <a:pt x="30883" y="5067"/>
                  </a:cubicBezTo>
                  <a:cubicBezTo>
                    <a:pt x="30975" y="5022"/>
                    <a:pt x="31020" y="4908"/>
                    <a:pt x="30975" y="4816"/>
                  </a:cubicBezTo>
                  <a:cubicBezTo>
                    <a:pt x="30944" y="4755"/>
                    <a:pt x="30883" y="4725"/>
                    <a:pt x="30819" y="4725"/>
                  </a:cubicBezTo>
                  <a:close/>
                  <a:moveTo>
                    <a:pt x="28676" y="5825"/>
                  </a:moveTo>
                  <a:cubicBezTo>
                    <a:pt x="28652" y="5825"/>
                    <a:pt x="28626" y="5831"/>
                    <a:pt x="28601" y="5843"/>
                  </a:cubicBezTo>
                  <a:cubicBezTo>
                    <a:pt x="28281" y="6026"/>
                    <a:pt x="27962" y="6186"/>
                    <a:pt x="27665" y="6368"/>
                  </a:cubicBezTo>
                  <a:cubicBezTo>
                    <a:pt x="27574" y="6414"/>
                    <a:pt x="27551" y="6528"/>
                    <a:pt x="27597" y="6619"/>
                  </a:cubicBezTo>
                  <a:cubicBezTo>
                    <a:pt x="27619" y="6665"/>
                    <a:pt x="27688" y="6711"/>
                    <a:pt x="27756" y="6711"/>
                  </a:cubicBezTo>
                  <a:cubicBezTo>
                    <a:pt x="27779" y="6711"/>
                    <a:pt x="27802" y="6688"/>
                    <a:pt x="27848" y="6688"/>
                  </a:cubicBezTo>
                  <a:cubicBezTo>
                    <a:pt x="28144" y="6505"/>
                    <a:pt x="28464" y="6323"/>
                    <a:pt x="28761" y="6163"/>
                  </a:cubicBezTo>
                  <a:cubicBezTo>
                    <a:pt x="28852" y="6117"/>
                    <a:pt x="28875" y="6003"/>
                    <a:pt x="28829" y="5912"/>
                  </a:cubicBezTo>
                  <a:cubicBezTo>
                    <a:pt x="28796" y="5863"/>
                    <a:pt x="28740" y="5825"/>
                    <a:pt x="28676" y="5825"/>
                  </a:cubicBezTo>
                  <a:close/>
                  <a:moveTo>
                    <a:pt x="26601" y="7019"/>
                  </a:moveTo>
                  <a:cubicBezTo>
                    <a:pt x="26567" y="7019"/>
                    <a:pt x="26533" y="7029"/>
                    <a:pt x="26501" y="7053"/>
                  </a:cubicBezTo>
                  <a:cubicBezTo>
                    <a:pt x="26204" y="7236"/>
                    <a:pt x="25885" y="7418"/>
                    <a:pt x="25588" y="7601"/>
                  </a:cubicBezTo>
                  <a:cubicBezTo>
                    <a:pt x="25519" y="7647"/>
                    <a:pt x="25474" y="7761"/>
                    <a:pt x="25542" y="7852"/>
                  </a:cubicBezTo>
                  <a:cubicBezTo>
                    <a:pt x="25565" y="7898"/>
                    <a:pt x="25634" y="7943"/>
                    <a:pt x="25679" y="7943"/>
                  </a:cubicBezTo>
                  <a:cubicBezTo>
                    <a:pt x="25725" y="7943"/>
                    <a:pt x="25748" y="7920"/>
                    <a:pt x="25771" y="7898"/>
                  </a:cubicBezTo>
                  <a:cubicBezTo>
                    <a:pt x="26090" y="7715"/>
                    <a:pt x="26387" y="7532"/>
                    <a:pt x="26684" y="7350"/>
                  </a:cubicBezTo>
                  <a:cubicBezTo>
                    <a:pt x="26775" y="7304"/>
                    <a:pt x="26798" y="7190"/>
                    <a:pt x="26752" y="7099"/>
                  </a:cubicBezTo>
                  <a:cubicBezTo>
                    <a:pt x="26722" y="7054"/>
                    <a:pt x="26663" y="7019"/>
                    <a:pt x="26601" y="7019"/>
                  </a:cubicBezTo>
                  <a:close/>
                  <a:moveTo>
                    <a:pt x="24566" y="8292"/>
                  </a:moveTo>
                  <a:cubicBezTo>
                    <a:pt x="24531" y="8292"/>
                    <a:pt x="24496" y="8304"/>
                    <a:pt x="24469" y="8331"/>
                  </a:cubicBezTo>
                  <a:cubicBezTo>
                    <a:pt x="24173" y="8514"/>
                    <a:pt x="23876" y="8719"/>
                    <a:pt x="23579" y="8925"/>
                  </a:cubicBezTo>
                  <a:cubicBezTo>
                    <a:pt x="23488" y="8970"/>
                    <a:pt x="23465" y="9085"/>
                    <a:pt x="23534" y="9176"/>
                  </a:cubicBezTo>
                  <a:cubicBezTo>
                    <a:pt x="23556" y="9222"/>
                    <a:pt x="23625" y="9244"/>
                    <a:pt x="23671" y="9244"/>
                  </a:cubicBezTo>
                  <a:cubicBezTo>
                    <a:pt x="23716" y="9244"/>
                    <a:pt x="23739" y="9222"/>
                    <a:pt x="23762" y="9222"/>
                  </a:cubicBezTo>
                  <a:cubicBezTo>
                    <a:pt x="24059" y="9016"/>
                    <a:pt x="24355" y="8811"/>
                    <a:pt x="24652" y="8628"/>
                  </a:cubicBezTo>
                  <a:cubicBezTo>
                    <a:pt x="24743" y="8560"/>
                    <a:pt x="24766" y="8468"/>
                    <a:pt x="24721" y="8377"/>
                  </a:cubicBezTo>
                  <a:cubicBezTo>
                    <a:pt x="24679" y="8322"/>
                    <a:pt x="24621" y="8292"/>
                    <a:pt x="24566" y="8292"/>
                  </a:cubicBezTo>
                  <a:close/>
                  <a:moveTo>
                    <a:pt x="22569" y="9654"/>
                  </a:moveTo>
                  <a:cubicBezTo>
                    <a:pt x="22538" y="9654"/>
                    <a:pt x="22508" y="9662"/>
                    <a:pt x="22484" y="9678"/>
                  </a:cubicBezTo>
                  <a:cubicBezTo>
                    <a:pt x="22187" y="9883"/>
                    <a:pt x="21890" y="10112"/>
                    <a:pt x="21616" y="10317"/>
                  </a:cubicBezTo>
                  <a:cubicBezTo>
                    <a:pt x="21525" y="10363"/>
                    <a:pt x="21525" y="10477"/>
                    <a:pt x="21571" y="10568"/>
                  </a:cubicBezTo>
                  <a:cubicBezTo>
                    <a:pt x="21616" y="10614"/>
                    <a:pt x="21662" y="10637"/>
                    <a:pt x="21708" y="10637"/>
                  </a:cubicBezTo>
                  <a:cubicBezTo>
                    <a:pt x="21753" y="10637"/>
                    <a:pt x="21799" y="10614"/>
                    <a:pt x="21822" y="10591"/>
                  </a:cubicBezTo>
                  <a:cubicBezTo>
                    <a:pt x="22096" y="10386"/>
                    <a:pt x="22392" y="10180"/>
                    <a:pt x="22689" y="9975"/>
                  </a:cubicBezTo>
                  <a:cubicBezTo>
                    <a:pt x="22758" y="9906"/>
                    <a:pt x="22780" y="9815"/>
                    <a:pt x="22712" y="9724"/>
                  </a:cubicBezTo>
                  <a:cubicBezTo>
                    <a:pt x="22682" y="9679"/>
                    <a:pt x="22624" y="9654"/>
                    <a:pt x="22569" y="9654"/>
                  </a:cubicBezTo>
                  <a:close/>
                  <a:moveTo>
                    <a:pt x="20646" y="11086"/>
                  </a:moveTo>
                  <a:cubicBezTo>
                    <a:pt x="20608" y="11086"/>
                    <a:pt x="20572" y="11097"/>
                    <a:pt x="20544" y="11116"/>
                  </a:cubicBezTo>
                  <a:cubicBezTo>
                    <a:pt x="20270" y="11344"/>
                    <a:pt x="19973" y="11573"/>
                    <a:pt x="19699" y="11778"/>
                  </a:cubicBezTo>
                  <a:cubicBezTo>
                    <a:pt x="19631" y="11846"/>
                    <a:pt x="19608" y="11961"/>
                    <a:pt x="19676" y="12029"/>
                  </a:cubicBezTo>
                  <a:cubicBezTo>
                    <a:pt x="19722" y="12075"/>
                    <a:pt x="19767" y="12098"/>
                    <a:pt x="19813" y="12098"/>
                  </a:cubicBezTo>
                  <a:cubicBezTo>
                    <a:pt x="19859" y="12098"/>
                    <a:pt x="19904" y="12098"/>
                    <a:pt x="19927" y="12052"/>
                  </a:cubicBezTo>
                  <a:cubicBezTo>
                    <a:pt x="20201" y="11846"/>
                    <a:pt x="20475" y="11618"/>
                    <a:pt x="20772" y="11413"/>
                  </a:cubicBezTo>
                  <a:cubicBezTo>
                    <a:pt x="20840" y="11344"/>
                    <a:pt x="20863" y="11230"/>
                    <a:pt x="20795" y="11162"/>
                  </a:cubicBezTo>
                  <a:cubicBezTo>
                    <a:pt x="20754" y="11108"/>
                    <a:pt x="20699" y="11086"/>
                    <a:pt x="20646" y="11086"/>
                  </a:cubicBezTo>
                  <a:close/>
                  <a:moveTo>
                    <a:pt x="18788" y="12596"/>
                  </a:moveTo>
                  <a:cubicBezTo>
                    <a:pt x="18745" y="12596"/>
                    <a:pt x="18704" y="12614"/>
                    <a:pt x="18672" y="12645"/>
                  </a:cubicBezTo>
                  <a:cubicBezTo>
                    <a:pt x="18398" y="12874"/>
                    <a:pt x="18124" y="13102"/>
                    <a:pt x="17850" y="13330"/>
                  </a:cubicBezTo>
                  <a:cubicBezTo>
                    <a:pt x="17782" y="13399"/>
                    <a:pt x="17782" y="13513"/>
                    <a:pt x="17850" y="13581"/>
                  </a:cubicBezTo>
                  <a:cubicBezTo>
                    <a:pt x="17873" y="13627"/>
                    <a:pt x="17919" y="13650"/>
                    <a:pt x="17987" y="13650"/>
                  </a:cubicBezTo>
                  <a:cubicBezTo>
                    <a:pt x="18010" y="13650"/>
                    <a:pt x="18056" y="13627"/>
                    <a:pt x="18101" y="13604"/>
                  </a:cubicBezTo>
                  <a:cubicBezTo>
                    <a:pt x="18352" y="13376"/>
                    <a:pt x="18626" y="13147"/>
                    <a:pt x="18900" y="12919"/>
                  </a:cubicBezTo>
                  <a:cubicBezTo>
                    <a:pt x="18969" y="12851"/>
                    <a:pt x="18991" y="12737"/>
                    <a:pt x="18923" y="12668"/>
                  </a:cubicBezTo>
                  <a:cubicBezTo>
                    <a:pt x="18886" y="12619"/>
                    <a:pt x="18836" y="12596"/>
                    <a:pt x="18788" y="12596"/>
                  </a:cubicBezTo>
                  <a:close/>
                  <a:moveTo>
                    <a:pt x="16972" y="14179"/>
                  </a:moveTo>
                  <a:cubicBezTo>
                    <a:pt x="16934" y="14179"/>
                    <a:pt x="16897" y="14192"/>
                    <a:pt x="16869" y="14220"/>
                  </a:cubicBezTo>
                  <a:cubicBezTo>
                    <a:pt x="16595" y="14471"/>
                    <a:pt x="16344" y="14722"/>
                    <a:pt x="16093" y="14951"/>
                  </a:cubicBezTo>
                  <a:cubicBezTo>
                    <a:pt x="16001" y="15019"/>
                    <a:pt x="16001" y="15133"/>
                    <a:pt x="16070" y="15202"/>
                  </a:cubicBezTo>
                  <a:cubicBezTo>
                    <a:pt x="16115" y="15247"/>
                    <a:pt x="16161" y="15270"/>
                    <a:pt x="16207" y="15270"/>
                  </a:cubicBezTo>
                  <a:cubicBezTo>
                    <a:pt x="16252" y="15270"/>
                    <a:pt x="16298" y="15247"/>
                    <a:pt x="16321" y="15225"/>
                  </a:cubicBezTo>
                  <a:cubicBezTo>
                    <a:pt x="16595" y="14973"/>
                    <a:pt x="16846" y="14722"/>
                    <a:pt x="17097" y="14494"/>
                  </a:cubicBezTo>
                  <a:cubicBezTo>
                    <a:pt x="17188" y="14426"/>
                    <a:pt x="17188" y="14312"/>
                    <a:pt x="17120" y="14243"/>
                  </a:cubicBezTo>
                  <a:cubicBezTo>
                    <a:pt x="17080" y="14203"/>
                    <a:pt x="17025" y="14179"/>
                    <a:pt x="16972" y="14179"/>
                  </a:cubicBezTo>
                  <a:close/>
                  <a:moveTo>
                    <a:pt x="15259" y="15835"/>
                  </a:moveTo>
                  <a:cubicBezTo>
                    <a:pt x="15214" y="15835"/>
                    <a:pt x="15168" y="15852"/>
                    <a:pt x="15134" y="15886"/>
                  </a:cubicBezTo>
                  <a:cubicBezTo>
                    <a:pt x="14883" y="16138"/>
                    <a:pt x="14632" y="16411"/>
                    <a:pt x="14381" y="16663"/>
                  </a:cubicBezTo>
                  <a:cubicBezTo>
                    <a:pt x="14312" y="16731"/>
                    <a:pt x="14312" y="16845"/>
                    <a:pt x="14381" y="16914"/>
                  </a:cubicBezTo>
                  <a:cubicBezTo>
                    <a:pt x="14404" y="16936"/>
                    <a:pt x="14449" y="16959"/>
                    <a:pt x="14495" y="16959"/>
                  </a:cubicBezTo>
                  <a:cubicBezTo>
                    <a:pt x="14540" y="16959"/>
                    <a:pt x="14586" y="16936"/>
                    <a:pt x="14632" y="16914"/>
                  </a:cubicBezTo>
                  <a:cubicBezTo>
                    <a:pt x="14883" y="16640"/>
                    <a:pt x="15134" y="16389"/>
                    <a:pt x="15385" y="16138"/>
                  </a:cubicBezTo>
                  <a:cubicBezTo>
                    <a:pt x="15453" y="16069"/>
                    <a:pt x="15453" y="15955"/>
                    <a:pt x="15385" y="15886"/>
                  </a:cubicBezTo>
                  <a:cubicBezTo>
                    <a:pt x="15351" y="15852"/>
                    <a:pt x="15305" y="15835"/>
                    <a:pt x="15259" y="15835"/>
                  </a:cubicBezTo>
                  <a:close/>
                  <a:moveTo>
                    <a:pt x="13576" y="17570"/>
                  </a:moveTo>
                  <a:cubicBezTo>
                    <a:pt x="13530" y="17570"/>
                    <a:pt x="13491" y="17587"/>
                    <a:pt x="13468" y="17621"/>
                  </a:cubicBezTo>
                  <a:cubicBezTo>
                    <a:pt x="13217" y="17895"/>
                    <a:pt x="12966" y="18169"/>
                    <a:pt x="12737" y="18420"/>
                  </a:cubicBezTo>
                  <a:cubicBezTo>
                    <a:pt x="12669" y="18489"/>
                    <a:pt x="12692" y="18603"/>
                    <a:pt x="12760" y="18671"/>
                  </a:cubicBezTo>
                  <a:cubicBezTo>
                    <a:pt x="12783" y="18717"/>
                    <a:pt x="12829" y="18717"/>
                    <a:pt x="12874" y="18717"/>
                  </a:cubicBezTo>
                  <a:cubicBezTo>
                    <a:pt x="12920" y="18717"/>
                    <a:pt x="12966" y="18694"/>
                    <a:pt x="13011" y="18671"/>
                  </a:cubicBezTo>
                  <a:cubicBezTo>
                    <a:pt x="13239" y="18397"/>
                    <a:pt x="13491" y="18123"/>
                    <a:pt x="13719" y="17872"/>
                  </a:cubicBezTo>
                  <a:cubicBezTo>
                    <a:pt x="13787" y="17804"/>
                    <a:pt x="13787" y="17690"/>
                    <a:pt x="13719" y="17621"/>
                  </a:cubicBezTo>
                  <a:cubicBezTo>
                    <a:pt x="13673" y="17587"/>
                    <a:pt x="13622" y="17570"/>
                    <a:pt x="13576" y="17570"/>
                  </a:cubicBezTo>
                  <a:close/>
                  <a:moveTo>
                    <a:pt x="11996" y="19376"/>
                  </a:moveTo>
                  <a:cubicBezTo>
                    <a:pt x="11950" y="19376"/>
                    <a:pt x="11907" y="19398"/>
                    <a:pt x="11870" y="19447"/>
                  </a:cubicBezTo>
                  <a:cubicBezTo>
                    <a:pt x="11642" y="19698"/>
                    <a:pt x="11413" y="19972"/>
                    <a:pt x="11185" y="20269"/>
                  </a:cubicBezTo>
                  <a:cubicBezTo>
                    <a:pt x="11117" y="20337"/>
                    <a:pt x="11139" y="20452"/>
                    <a:pt x="11208" y="20520"/>
                  </a:cubicBezTo>
                  <a:cubicBezTo>
                    <a:pt x="11231" y="20543"/>
                    <a:pt x="11276" y="20543"/>
                    <a:pt x="11322" y="20543"/>
                  </a:cubicBezTo>
                  <a:cubicBezTo>
                    <a:pt x="11368" y="20543"/>
                    <a:pt x="11413" y="20520"/>
                    <a:pt x="11459" y="20474"/>
                  </a:cubicBezTo>
                  <a:cubicBezTo>
                    <a:pt x="11687" y="20200"/>
                    <a:pt x="11916" y="19927"/>
                    <a:pt x="12144" y="19675"/>
                  </a:cubicBezTo>
                  <a:cubicBezTo>
                    <a:pt x="12189" y="19584"/>
                    <a:pt x="12189" y="19470"/>
                    <a:pt x="12121" y="19424"/>
                  </a:cubicBezTo>
                  <a:cubicBezTo>
                    <a:pt x="12079" y="19393"/>
                    <a:pt x="12036" y="19376"/>
                    <a:pt x="11996" y="19376"/>
                  </a:cubicBezTo>
                  <a:close/>
                  <a:moveTo>
                    <a:pt x="10488" y="21232"/>
                  </a:moveTo>
                  <a:cubicBezTo>
                    <a:pt x="10436" y="21232"/>
                    <a:pt x="10380" y="21256"/>
                    <a:pt x="10341" y="21296"/>
                  </a:cubicBezTo>
                  <a:cubicBezTo>
                    <a:pt x="10135" y="21593"/>
                    <a:pt x="9907" y="21867"/>
                    <a:pt x="9702" y="22163"/>
                  </a:cubicBezTo>
                  <a:cubicBezTo>
                    <a:pt x="9633" y="22232"/>
                    <a:pt x="9656" y="22346"/>
                    <a:pt x="9724" y="22415"/>
                  </a:cubicBezTo>
                  <a:cubicBezTo>
                    <a:pt x="9770" y="22437"/>
                    <a:pt x="9793" y="22437"/>
                    <a:pt x="9838" y="22437"/>
                  </a:cubicBezTo>
                  <a:cubicBezTo>
                    <a:pt x="9884" y="22437"/>
                    <a:pt x="9953" y="22415"/>
                    <a:pt x="9975" y="22369"/>
                  </a:cubicBezTo>
                  <a:cubicBezTo>
                    <a:pt x="10204" y="22095"/>
                    <a:pt x="10409" y="21798"/>
                    <a:pt x="10637" y="21524"/>
                  </a:cubicBezTo>
                  <a:cubicBezTo>
                    <a:pt x="10683" y="21456"/>
                    <a:pt x="10683" y="21342"/>
                    <a:pt x="10592" y="21273"/>
                  </a:cubicBezTo>
                  <a:cubicBezTo>
                    <a:pt x="10563" y="21245"/>
                    <a:pt x="10526" y="21232"/>
                    <a:pt x="10488" y="21232"/>
                  </a:cubicBezTo>
                  <a:close/>
                  <a:moveTo>
                    <a:pt x="9068" y="23167"/>
                  </a:moveTo>
                  <a:cubicBezTo>
                    <a:pt x="9010" y="23167"/>
                    <a:pt x="8947" y="23192"/>
                    <a:pt x="8903" y="23236"/>
                  </a:cubicBezTo>
                  <a:cubicBezTo>
                    <a:pt x="8697" y="23533"/>
                    <a:pt x="8492" y="23830"/>
                    <a:pt x="8286" y="24104"/>
                  </a:cubicBezTo>
                  <a:cubicBezTo>
                    <a:pt x="8241" y="24195"/>
                    <a:pt x="8264" y="24309"/>
                    <a:pt x="8332" y="24355"/>
                  </a:cubicBezTo>
                  <a:cubicBezTo>
                    <a:pt x="8378" y="24377"/>
                    <a:pt x="8400" y="24400"/>
                    <a:pt x="8446" y="24400"/>
                  </a:cubicBezTo>
                  <a:cubicBezTo>
                    <a:pt x="8492" y="24400"/>
                    <a:pt x="8560" y="24355"/>
                    <a:pt x="8583" y="24309"/>
                  </a:cubicBezTo>
                  <a:cubicBezTo>
                    <a:pt x="8788" y="24012"/>
                    <a:pt x="8994" y="23738"/>
                    <a:pt x="9199" y="23442"/>
                  </a:cubicBezTo>
                  <a:cubicBezTo>
                    <a:pt x="9245" y="23373"/>
                    <a:pt x="9245" y="23259"/>
                    <a:pt x="9154" y="23191"/>
                  </a:cubicBezTo>
                  <a:cubicBezTo>
                    <a:pt x="9129" y="23174"/>
                    <a:pt x="9099" y="23167"/>
                    <a:pt x="9068" y="23167"/>
                  </a:cubicBezTo>
                  <a:close/>
                  <a:moveTo>
                    <a:pt x="7705" y="25153"/>
                  </a:moveTo>
                  <a:cubicBezTo>
                    <a:pt x="7643" y="25153"/>
                    <a:pt x="7585" y="25178"/>
                    <a:pt x="7556" y="25222"/>
                  </a:cubicBezTo>
                  <a:cubicBezTo>
                    <a:pt x="7350" y="25519"/>
                    <a:pt x="7168" y="25815"/>
                    <a:pt x="6985" y="26135"/>
                  </a:cubicBezTo>
                  <a:cubicBezTo>
                    <a:pt x="6917" y="26204"/>
                    <a:pt x="6940" y="26318"/>
                    <a:pt x="7031" y="26363"/>
                  </a:cubicBezTo>
                  <a:cubicBezTo>
                    <a:pt x="7054" y="26386"/>
                    <a:pt x="7099" y="26409"/>
                    <a:pt x="7122" y="26409"/>
                  </a:cubicBezTo>
                  <a:cubicBezTo>
                    <a:pt x="7191" y="26409"/>
                    <a:pt x="7236" y="26363"/>
                    <a:pt x="7282" y="26318"/>
                  </a:cubicBezTo>
                  <a:cubicBezTo>
                    <a:pt x="7465" y="26021"/>
                    <a:pt x="7647" y="25724"/>
                    <a:pt x="7853" y="25427"/>
                  </a:cubicBezTo>
                  <a:cubicBezTo>
                    <a:pt x="7898" y="25336"/>
                    <a:pt x="7875" y="25222"/>
                    <a:pt x="7807" y="25176"/>
                  </a:cubicBezTo>
                  <a:cubicBezTo>
                    <a:pt x="7775" y="25160"/>
                    <a:pt x="7739" y="25153"/>
                    <a:pt x="7705" y="25153"/>
                  </a:cubicBezTo>
                  <a:close/>
                  <a:moveTo>
                    <a:pt x="6433" y="27185"/>
                  </a:moveTo>
                  <a:cubicBezTo>
                    <a:pt x="6369" y="27185"/>
                    <a:pt x="6308" y="27215"/>
                    <a:pt x="6278" y="27276"/>
                  </a:cubicBezTo>
                  <a:cubicBezTo>
                    <a:pt x="6095" y="27573"/>
                    <a:pt x="5913" y="27870"/>
                    <a:pt x="5730" y="28189"/>
                  </a:cubicBezTo>
                  <a:cubicBezTo>
                    <a:pt x="5684" y="28281"/>
                    <a:pt x="5707" y="28395"/>
                    <a:pt x="5798" y="28440"/>
                  </a:cubicBezTo>
                  <a:cubicBezTo>
                    <a:pt x="5821" y="28440"/>
                    <a:pt x="5867" y="28463"/>
                    <a:pt x="5890" y="28463"/>
                  </a:cubicBezTo>
                  <a:cubicBezTo>
                    <a:pt x="5958" y="28463"/>
                    <a:pt x="6004" y="28418"/>
                    <a:pt x="6049" y="28372"/>
                  </a:cubicBezTo>
                  <a:cubicBezTo>
                    <a:pt x="6232" y="28052"/>
                    <a:pt x="6392" y="27756"/>
                    <a:pt x="6574" y="27459"/>
                  </a:cubicBezTo>
                  <a:cubicBezTo>
                    <a:pt x="6620" y="27368"/>
                    <a:pt x="6597" y="27253"/>
                    <a:pt x="6529" y="27208"/>
                  </a:cubicBezTo>
                  <a:cubicBezTo>
                    <a:pt x="6498" y="27193"/>
                    <a:pt x="6465" y="27185"/>
                    <a:pt x="6433" y="27185"/>
                  </a:cubicBezTo>
                  <a:close/>
                  <a:moveTo>
                    <a:pt x="5229" y="29262"/>
                  </a:moveTo>
                  <a:cubicBezTo>
                    <a:pt x="5172" y="29262"/>
                    <a:pt x="5121" y="29293"/>
                    <a:pt x="5091" y="29353"/>
                  </a:cubicBezTo>
                  <a:cubicBezTo>
                    <a:pt x="4908" y="29673"/>
                    <a:pt x="4748" y="29993"/>
                    <a:pt x="4589" y="30312"/>
                  </a:cubicBezTo>
                  <a:cubicBezTo>
                    <a:pt x="4543" y="30381"/>
                    <a:pt x="4566" y="30495"/>
                    <a:pt x="4657" y="30540"/>
                  </a:cubicBezTo>
                  <a:cubicBezTo>
                    <a:pt x="4680" y="30563"/>
                    <a:pt x="4703" y="30563"/>
                    <a:pt x="4726" y="30563"/>
                  </a:cubicBezTo>
                  <a:cubicBezTo>
                    <a:pt x="4794" y="30563"/>
                    <a:pt x="4863" y="30517"/>
                    <a:pt x="4885" y="30472"/>
                  </a:cubicBezTo>
                  <a:cubicBezTo>
                    <a:pt x="5068" y="30152"/>
                    <a:pt x="5228" y="29833"/>
                    <a:pt x="5388" y="29536"/>
                  </a:cubicBezTo>
                  <a:cubicBezTo>
                    <a:pt x="5433" y="29445"/>
                    <a:pt x="5410" y="29331"/>
                    <a:pt x="5319" y="29285"/>
                  </a:cubicBezTo>
                  <a:cubicBezTo>
                    <a:pt x="5289" y="29270"/>
                    <a:pt x="5258" y="29262"/>
                    <a:pt x="5229" y="29262"/>
                  </a:cubicBezTo>
                  <a:close/>
                  <a:moveTo>
                    <a:pt x="4138" y="31390"/>
                  </a:moveTo>
                  <a:cubicBezTo>
                    <a:pt x="4076" y="31390"/>
                    <a:pt x="4006" y="31432"/>
                    <a:pt x="3972" y="31499"/>
                  </a:cubicBezTo>
                  <a:cubicBezTo>
                    <a:pt x="3813" y="31819"/>
                    <a:pt x="3653" y="32138"/>
                    <a:pt x="3516" y="32458"/>
                  </a:cubicBezTo>
                  <a:cubicBezTo>
                    <a:pt x="3470" y="32549"/>
                    <a:pt x="3493" y="32640"/>
                    <a:pt x="3584" y="32686"/>
                  </a:cubicBezTo>
                  <a:cubicBezTo>
                    <a:pt x="3607" y="32709"/>
                    <a:pt x="3630" y="32709"/>
                    <a:pt x="3676" y="32709"/>
                  </a:cubicBezTo>
                  <a:cubicBezTo>
                    <a:pt x="3744" y="32709"/>
                    <a:pt x="3790" y="32663"/>
                    <a:pt x="3835" y="32617"/>
                  </a:cubicBezTo>
                  <a:cubicBezTo>
                    <a:pt x="3972" y="32298"/>
                    <a:pt x="4132" y="31978"/>
                    <a:pt x="4292" y="31659"/>
                  </a:cubicBezTo>
                  <a:cubicBezTo>
                    <a:pt x="4338" y="31567"/>
                    <a:pt x="4292" y="31453"/>
                    <a:pt x="4201" y="31408"/>
                  </a:cubicBezTo>
                  <a:cubicBezTo>
                    <a:pt x="4182" y="31395"/>
                    <a:pt x="4161" y="31390"/>
                    <a:pt x="4138" y="31390"/>
                  </a:cubicBezTo>
                  <a:close/>
                  <a:moveTo>
                    <a:pt x="3101" y="33558"/>
                  </a:moveTo>
                  <a:cubicBezTo>
                    <a:pt x="3037" y="33558"/>
                    <a:pt x="2979" y="33601"/>
                    <a:pt x="2945" y="33667"/>
                  </a:cubicBezTo>
                  <a:cubicBezTo>
                    <a:pt x="2808" y="33987"/>
                    <a:pt x="2648" y="34329"/>
                    <a:pt x="2512" y="34649"/>
                  </a:cubicBezTo>
                  <a:cubicBezTo>
                    <a:pt x="2466" y="34740"/>
                    <a:pt x="2512" y="34854"/>
                    <a:pt x="2603" y="34877"/>
                  </a:cubicBezTo>
                  <a:cubicBezTo>
                    <a:pt x="2626" y="34900"/>
                    <a:pt x="2648" y="34900"/>
                    <a:pt x="2671" y="34900"/>
                  </a:cubicBezTo>
                  <a:cubicBezTo>
                    <a:pt x="2740" y="34900"/>
                    <a:pt x="2808" y="34854"/>
                    <a:pt x="2831" y="34786"/>
                  </a:cubicBezTo>
                  <a:cubicBezTo>
                    <a:pt x="2991" y="34466"/>
                    <a:pt x="3128" y="34147"/>
                    <a:pt x="3265" y="33804"/>
                  </a:cubicBezTo>
                  <a:cubicBezTo>
                    <a:pt x="3310" y="33736"/>
                    <a:pt x="3265" y="33622"/>
                    <a:pt x="3173" y="33576"/>
                  </a:cubicBezTo>
                  <a:cubicBezTo>
                    <a:pt x="3149" y="33564"/>
                    <a:pt x="3125" y="33558"/>
                    <a:pt x="3101" y="33558"/>
                  </a:cubicBezTo>
                  <a:close/>
                  <a:moveTo>
                    <a:pt x="2162" y="35772"/>
                  </a:moveTo>
                  <a:cubicBezTo>
                    <a:pt x="2092" y="35772"/>
                    <a:pt x="2026" y="35815"/>
                    <a:pt x="2009" y="35881"/>
                  </a:cubicBezTo>
                  <a:cubicBezTo>
                    <a:pt x="1872" y="36201"/>
                    <a:pt x="1735" y="36543"/>
                    <a:pt x="1599" y="36886"/>
                  </a:cubicBezTo>
                  <a:cubicBezTo>
                    <a:pt x="1576" y="36977"/>
                    <a:pt x="1621" y="37068"/>
                    <a:pt x="1713" y="37114"/>
                  </a:cubicBezTo>
                  <a:lnTo>
                    <a:pt x="1781" y="37114"/>
                  </a:lnTo>
                  <a:cubicBezTo>
                    <a:pt x="1850" y="37114"/>
                    <a:pt x="1918" y="37068"/>
                    <a:pt x="1941" y="37000"/>
                  </a:cubicBezTo>
                  <a:cubicBezTo>
                    <a:pt x="2055" y="36680"/>
                    <a:pt x="2192" y="36338"/>
                    <a:pt x="2329" y="36018"/>
                  </a:cubicBezTo>
                  <a:cubicBezTo>
                    <a:pt x="2375" y="35927"/>
                    <a:pt x="2329" y="35813"/>
                    <a:pt x="2238" y="35790"/>
                  </a:cubicBezTo>
                  <a:cubicBezTo>
                    <a:pt x="2213" y="35778"/>
                    <a:pt x="2187" y="35772"/>
                    <a:pt x="2162" y="35772"/>
                  </a:cubicBezTo>
                  <a:close/>
                  <a:moveTo>
                    <a:pt x="1294" y="38009"/>
                  </a:moveTo>
                  <a:cubicBezTo>
                    <a:pt x="1224" y="38009"/>
                    <a:pt x="1159" y="38051"/>
                    <a:pt x="1142" y="38118"/>
                  </a:cubicBezTo>
                  <a:cubicBezTo>
                    <a:pt x="1005" y="38461"/>
                    <a:pt x="891" y="38803"/>
                    <a:pt x="777" y="39145"/>
                  </a:cubicBezTo>
                  <a:cubicBezTo>
                    <a:pt x="754" y="39237"/>
                    <a:pt x="800" y="39328"/>
                    <a:pt x="891" y="39374"/>
                  </a:cubicBezTo>
                  <a:lnTo>
                    <a:pt x="937" y="39374"/>
                  </a:lnTo>
                  <a:cubicBezTo>
                    <a:pt x="1028" y="39374"/>
                    <a:pt x="1096" y="39328"/>
                    <a:pt x="1119" y="39260"/>
                  </a:cubicBezTo>
                  <a:cubicBezTo>
                    <a:pt x="1233" y="38917"/>
                    <a:pt x="1347" y="38575"/>
                    <a:pt x="1462" y="38255"/>
                  </a:cubicBezTo>
                  <a:cubicBezTo>
                    <a:pt x="1507" y="38164"/>
                    <a:pt x="1462" y="38050"/>
                    <a:pt x="1370" y="38027"/>
                  </a:cubicBezTo>
                  <a:cubicBezTo>
                    <a:pt x="1346" y="38015"/>
                    <a:pt x="1320" y="38009"/>
                    <a:pt x="1294" y="38009"/>
                  </a:cubicBezTo>
                  <a:close/>
                  <a:moveTo>
                    <a:pt x="525" y="40281"/>
                  </a:moveTo>
                  <a:cubicBezTo>
                    <a:pt x="450" y="40281"/>
                    <a:pt x="381" y="40325"/>
                    <a:pt x="343" y="40401"/>
                  </a:cubicBezTo>
                  <a:cubicBezTo>
                    <a:pt x="252" y="40743"/>
                    <a:pt x="138" y="41086"/>
                    <a:pt x="24" y="41428"/>
                  </a:cubicBezTo>
                  <a:cubicBezTo>
                    <a:pt x="1" y="41519"/>
                    <a:pt x="46" y="41611"/>
                    <a:pt x="138" y="41656"/>
                  </a:cubicBezTo>
                  <a:lnTo>
                    <a:pt x="206" y="41656"/>
                  </a:lnTo>
                  <a:cubicBezTo>
                    <a:pt x="275" y="41656"/>
                    <a:pt x="343" y="41611"/>
                    <a:pt x="366" y="41519"/>
                  </a:cubicBezTo>
                  <a:cubicBezTo>
                    <a:pt x="480" y="41177"/>
                    <a:pt x="571" y="40857"/>
                    <a:pt x="686" y="40515"/>
                  </a:cubicBezTo>
                  <a:cubicBezTo>
                    <a:pt x="731" y="40424"/>
                    <a:pt x="663" y="40310"/>
                    <a:pt x="571" y="40287"/>
                  </a:cubicBezTo>
                  <a:cubicBezTo>
                    <a:pt x="556" y="40283"/>
                    <a:pt x="540" y="40281"/>
                    <a:pt x="525" y="40281"/>
                  </a:cubicBezTo>
                  <a:close/>
                </a:path>
              </a:pathLst>
            </a:custGeom>
            <a:solidFill>
              <a:srgbClr val="CEBB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126725" y="1448800"/>
              <a:ext cx="1150425" cy="1013875"/>
            </a:xfrm>
            <a:custGeom>
              <a:rect b="b" l="l" r="r" t="t"/>
              <a:pathLst>
                <a:path extrusionOk="0" h="40555" w="46017">
                  <a:moveTo>
                    <a:pt x="17302" y="0"/>
                  </a:moveTo>
                  <a:cubicBezTo>
                    <a:pt x="12171" y="0"/>
                    <a:pt x="7214" y="1921"/>
                    <a:pt x="3812" y="6167"/>
                  </a:cubicBezTo>
                  <a:cubicBezTo>
                    <a:pt x="229" y="10640"/>
                    <a:pt x="0" y="17077"/>
                    <a:pt x="1256" y="20592"/>
                  </a:cubicBezTo>
                  <a:cubicBezTo>
                    <a:pt x="4163" y="28849"/>
                    <a:pt x="15393" y="40555"/>
                    <a:pt x="26573" y="40555"/>
                  </a:cubicBezTo>
                  <a:cubicBezTo>
                    <a:pt x="30228" y="40555"/>
                    <a:pt x="33877" y="39304"/>
                    <a:pt x="37228" y="36273"/>
                  </a:cubicBezTo>
                  <a:cubicBezTo>
                    <a:pt x="46016" y="28307"/>
                    <a:pt x="41748" y="14635"/>
                    <a:pt x="32800" y="6212"/>
                  </a:cubicBezTo>
                  <a:cubicBezTo>
                    <a:pt x="28592" y="2241"/>
                    <a:pt x="22846" y="0"/>
                    <a:pt x="17302" y="0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488375" y="2645500"/>
              <a:ext cx="171200" cy="171200"/>
            </a:xfrm>
            <a:custGeom>
              <a:rect b="b" l="l" r="r" t="t"/>
              <a:pathLst>
                <a:path extrusionOk="0" h="6848" w="6848">
                  <a:moveTo>
                    <a:pt x="3424" y="0"/>
                  </a:moveTo>
                  <a:cubicBezTo>
                    <a:pt x="3104" y="0"/>
                    <a:pt x="2785" y="46"/>
                    <a:pt x="2488" y="137"/>
                  </a:cubicBezTo>
                  <a:cubicBezTo>
                    <a:pt x="2397" y="160"/>
                    <a:pt x="2328" y="274"/>
                    <a:pt x="2374" y="366"/>
                  </a:cubicBezTo>
                  <a:cubicBezTo>
                    <a:pt x="2397" y="434"/>
                    <a:pt x="2465" y="480"/>
                    <a:pt x="2534" y="480"/>
                  </a:cubicBezTo>
                  <a:lnTo>
                    <a:pt x="2580" y="480"/>
                  </a:lnTo>
                  <a:cubicBezTo>
                    <a:pt x="2853" y="411"/>
                    <a:pt x="3150" y="366"/>
                    <a:pt x="3424" y="366"/>
                  </a:cubicBezTo>
                  <a:lnTo>
                    <a:pt x="3584" y="366"/>
                  </a:lnTo>
                  <a:cubicBezTo>
                    <a:pt x="3675" y="366"/>
                    <a:pt x="3766" y="297"/>
                    <a:pt x="3766" y="206"/>
                  </a:cubicBezTo>
                  <a:cubicBezTo>
                    <a:pt x="3766" y="92"/>
                    <a:pt x="3698" y="23"/>
                    <a:pt x="3607" y="0"/>
                  </a:cubicBezTo>
                  <a:close/>
                  <a:moveTo>
                    <a:pt x="4858" y="343"/>
                  </a:moveTo>
                  <a:cubicBezTo>
                    <a:pt x="4794" y="343"/>
                    <a:pt x="4733" y="373"/>
                    <a:pt x="4702" y="434"/>
                  </a:cubicBezTo>
                  <a:cubicBezTo>
                    <a:pt x="4679" y="525"/>
                    <a:pt x="4702" y="640"/>
                    <a:pt x="4794" y="685"/>
                  </a:cubicBezTo>
                  <a:cubicBezTo>
                    <a:pt x="5090" y="822"/>
                    <a:pt x="5364" y="1028"/>
                    <a:pt x="5615" y="1256"/>
                  </a:cubicBezTo>
                  <a:cubicBezTo>
                    <a:pt x="5638" y="1301"/>
                    <a:pt x="5684" y="1324"/>
                    <a:pt x="5729" y="1324"/>
                  </a:cubicBezTo>
                  <a:cubicBezTo>
                    <a:pt x="5775" y="1324"/>
                    <a:pt x="5821" y="1301"/>
                    <a:pt x="5866" y="1256"/>
                  </a:cubicBezTo>
                  <a:cubicBezTo>
                    <a:pt x="5935" y="1187"/>
                    <a:pt x="5935" y="1073"/>
                    <a:pt x="5866" y="1005"/>
                  </a:cubicBezTo>
                  <a:cubicBezTo>
                    <a:pt x="5592" y="754"/>
                    <a:pt x="5296" y="525"/>
                    <a:pt x="4953" y="366"/>
                  </a:cubicBezTo>
                  <a:cubicBezTo>
                    <a:pt x="4923" y="350"/>
                    <a:pt x="4890" y="343"/>
                    <a:pt x="4858" y="343"/>
                  </a:cubicBezTo>
                  <a:close/>
                  <a:moveTo>
                    <a:pt x="1371" y="750"/>
                  </a:moveTo>
                  <a:cubicBezTo>
                    <a:pt x="1329" y="750"/>
                    <a:pt x="1287" y="768"/>
                    <a:pt x="1256" y="799"/>
                  </a:cubicBezTo>
                  <a:cubicBezTo>
                    <a:pt x="959" y="1028"/>
                    <a:pt x="708" y="1324"/>
                    <a:pt x="502" y="1644"/>
                  </a:cubicBezTo>
                  <a:cubicBezTo>
                    <a:pt x="457" y="1712"/>
                    <a:pt x="480" y="1826"/>
                    <a:pt x="571" y="1872"/>
                  </a:cubicBezTo>
                  <a:cubicBezTo>
                    <a:pt x="594" y="1895"/>
                    <a:pt x="639" y="1895"/>
                    <a:pt x="662" y="1895"/>
                  </a:cubicBezTo>
                  <a:cubicBezTo>
                    <a:pt x="731" y="1895"/>
                    <a:pt x="776" y="1872"/>
                    <a:pt x="822" y="1826"/>
                  </a:cubicBezTo>
                  <a:cubicBezTo>
                    <a:pt x="1005" y="1530"/>
                    <a:pt x="1210" y="1279"/>
                    <a:pt x="1484" y="1073"/>
                  </a:cubicBezTo>
                  <a:cubicBezTo>
                    <a:pt x="1552" y="1005"/>
                    <a:pt x="1552" y="891"/>
                    <a:pt x="1507" y="822"/>
                  </a:cubicBezTo>
                  <a:cubicBezTo>
                    <a:pt x="1470" y="773"/>
                    <a:pt x="1420" y="750"/>
                    <a:pt x="1371" y="750"/>
                  </a:cubicBezTo>
                  <a:close/>
                  <a:moveTo>
                    <a:pt x="228" y="2785"/>
                  </a:moveTo>
                  <a:cubicBezTo>
                    <a:pt x="137" y="2785"/>
                    <a:pt x="46" y="2854"/>
                    <a:pt x="46" y="2945"/>
                  </a:cubicBezTo>
                  <a:cubicBezTo>
                    <a:pt x="23" y="3105"/>
                    <a:pt x="0" y="3264"/>
                    <a:pt x="0" y="3424"/>
                  </a:cubicBezTo>
                  <a:cubicBezTo>
                    <a:pt x="0" y="3652"/>
                    <a:pt x="23" y="3858"/>
                    <a:pt x="69" y="4063"/>
                  </a:cubicBezTo>
                  <a:cubicBezTo>
                    <a:pt x="69" y="4155"/>
                    <a:pt x="160" y="4223"/>
                    <a:pt x="228" y="4223"/>
                  </a:cubicBezTo>
                  <a:cubicBezTo>
                    <a:pt x="251" y="4223"/>
                    <a:pt x="251" y="4200"/>
                    <a:pt x="274" y="4200"/>
                  </a:cubicBezTo>
                  <a:cubicBezTo>
                    <a:pt x="365" y="4200"/>
                    <a:pt x="434" y="4109"/>
                    <a:pt x="411" y="3995"/>
                  </a:cubicBezTo>
                  <a:cubicBezTo>
                    <a:pt x="388" y="3812"/>
                    <a:pt x="365" y="3630"/>
                    <a:pt x="365" y="3424"/>
                  </a:cubicBezTo>
                  <a:cubicBezTo>
                    <a:pt x="365" y="3287"/>
                    <a:pt x="365" y="3150"/>
                    <a:pt x="388" y="2991"/>
                  </a:cubicBezTo>
                  <a:cubicBezTo>
                    <a:pt x="411" y="2899"/>
                    <a:pt x="343" y="2808"/>
                    <a:pt x="228" y="2785"/>
                  </a:cubicBezTo>
                  <a:close/>
                  <a:moveTo>
                    <a:pt x="6440" y="2072"/>
                  </a:moveTo>
                  <a:cubicBezTo>
                    <a:pt x="6423" y="2072"/>
                    <a:pt x="6407" y="2074"/>
                    <a:pt x="6391" y="2078"/>
                  </a:cubicBezTo>
                  <a:cubicBezTo>
                    <a:pt x="6300" y="2123"/>
                    <a:pt x="6254" y="2214"/>
                    <a:pt x="6300" y="2306"/>
                  </a:cubicBezTo>
                  <a:cubicBezTo>
                    <a:pt x="6414" y="2625"/>
                    <a:pt x="6483" y="2968"/>
                    <a:pt x="6505" y="3287"/>
                  </a:cubicBezTo>
                  <a:cubicBezTo>
                    <a:pt x="6505" y="3310"/>
                    <a:pt x="6505" y="3333"/>
                    <a:pt x="6505" y="3356"/>
                  </a:cubicBezTo>
                  <a:cubicBezTo>
                    <a:pt x="6505" y="3379"/>
                    <a:pt x="6505" y="3401"/>
                    <a:pt x="6505" y="3424"/>
                  </a:cubicBezTo>
                  <a:cubicBezTo>
                    <a:pt x="6505" y="3767"/>
                    <a:pt x="6437" y="4109"/>
                    <a:pt x="6346" y="4429"/>
                  </a:cubicBezTo>
                  <a:cubicBezTo>
                    <a:pt x="6300" y="4520"/>
                    <a:pt x="6346" y="4611"/>
                    <a:pt x="6460" y="4657"/>
                  </a:cubicBezTo>
                  <a:lnTo>
                    <a:pt x="6505" y="4657"/>
                  </a:lnTo>
                  <a:cubicBezTo>
                    <a:pt x="6574" y="4657"/>
                    <a:pt x="6642" y="4611"/>
                    <a:pt x="6665" y="4543"/>
                  </a:cubicBezTo>
                  <a:cubicBezTo>
                    <a:pt x="6802" y="4177"/>
                    <a:pt x="6848" y="3812"/>
                    <a:pt x="6848" y="3424"/>
                  </a:cubicBezTo>
                  <a:cubicBezTo>
                    <a:pt x="6848" y="3401"/>
                    <a:pt x="6848" y="3379"/>
                    <a:pt x="6848" y="3356"/>
                  </a:cubicBezTo>
                  <a:cubicBezTo>
                    <a:pt x="6848" y="3333"/>
                    <a:pt x="6848" y="3310"/>
                    <a:pt x="6848" y="3287"/>
                  </a:cubicBezTo>
                  <a:cubicBezTo>
                    <a:pt x="6848" y="2899"/>
                    <a:pt x="6757" y="2534"/>
                    <a:pt x="6620" y="2192"/>
                  </a:cubicBezTo>
                  <a:cubicBezTo>
                    <a:pt x="6601" y="2116"/>
                    <a:pt x="6519" y="2072"/>
                    <a:pt x="6440" y="2072"/>
                  </a:cubicBezTo>
                  <a:close/>
                  <a:moveTo>
                    <a:pt x="752" y="5073"/>
                  </a:moveTo>
                  <a:cubicBezTo>
                    <a:pt x="715" y="5073"/>
                    <a:pt x="675" y="5086"/>
                    <a:pt x="639" y="5113"/>
                  </a:cubicBezTo>
                  <a:cubicBezTo>
                    <a:pt x="571" y="5159"/>
                    <a:pt x="548" y="5273"/>
                    <a:pt x="594" y="5364"/>
                  </a:cubicBezTo>
                  <a:cubicBezTo>
                    <a:pt x="799" y="5661"/>
                    <a:pt x="1073" y="5935"/>
                    <a:pt x="1370" y="6163"/>
                  </a:cubicBezTo>
                  <a:cubicBezTo>
                    <a:pt x="1393" y="6186"/>
                    <a:pt x="1438" y="6209"/>
                    <a:pt x="1484" y="6209"/>
                  </a:cubicBezTo>
                  <a:cubicBezTo>
                    <a:pt x="1530" y="6209"/>
                    <a:pt x="1575" y="6186"/>
                    <a:pt x="1621" y="6140"/>
                  </a:cubicBezTo>
                  <a:cubicBezTo>
                    <a:pt x="1666" y="6049"/>
                    <a:pt x="1666" y="5935"/>
                    <a:pt x="1575" y="5889"/>
                  </a:cubicBezTo>
                  <a:cubicBezTo>
                    <a:pt x="1324" y="5684"/>
                    <a:pt x="1073" y="5433"/>
                    <a:pt x="890" y="5159"/>
                  </a:cubicBezTo>
                  <a:cubicBezTo>
                    <a:pt x="863" y="5104"/>
                    <a:pt x="810" y="5073"/>
                    <a:pt x="752" y="5073"/>
                  </a:cubicBezTo>
                  <a:close/>
                  <a:moveTo>
                    <a:pt x="5846" y="5447"/>
                  </a:moveTo>
                  <a:cubicBezTo>
                    <a:pt x="5796" y="5447"/>
                    <a:pt x="5744" y="5464"/>
                    <a:pt x="5707" y="5501"/>
                  </a:cubicBezTo>
                  <a:cubicBezTo>
                    <a:pt x="5478" y="5752"/>
                    <a:pt x="5204" y="5958"/>
                    <a:pt x="4908" y="6118"/>
                  </a:cubicBezTo>
                  <a:cubicBezTo>
                    <a:pt x="4816" y="6163"/>
                    <a:pt x="4794" y="6277"/>
                    <a:pt x="4839" y="6369"/>
                  </a:cubicBezTo>
                  <a:cubicBezTo>
                    <a:pt x="4885" y="6414"/>
                    <a:pt x="4931" y="6460"/>
                    <a:pt x="4999" y="6460"/>
                  </a:cubicBezTo>
                  <a:cubicBezTo>
                    <a:pt x="5022" y="6460"/>
                    <a:pt x="5067" y="6460"/>
                    <a:pt x="5090" y="6437"/>
                  </a:cubicBezTo>
                  <a:cubicBezTo>
                    <a:pt x="5410" y="6255"/>
                    <a:pt x="5707" y="6026"/>
                    <a:pt x="5958" y="5730"/>
                  </a:cubicBezTo>
                  <a:cubicBezTo>
                    <a:pt x="6026" y="5661"/>
                    <a:pt x="6026" y="5547"/>
                    <a:pt x="5958" y="5478"/>
                  </a:cubicBezTo>
                  <a:cubicBezTo>
                    <a:pt x="5927" y="5458"/>
                    <a:pt x="5887" y="5447"/>
                    <a:pt x="5846" y="5447"/>
                  </a:cubicBezTo>
                  <a:close/>
                  <a:moveTo>
                    <a:pt x="2681" y="6410"/>
                  </a:moveTo>
                  <a:cubicBezTo>
                    <a:pt x="2602" y="6410"/>
                    <a:pt x="2531" y="6472"/>
                    <a:pt x="2511" y="6551"/>
                  </a:cubicBezTo>
                  <a:cubicBezTo>
                    <a:pt x="2488" y="6643"/>
                    <a:pt x="2534" y="6734"/>
                    <a:pt x="2625" y="6757"/>
                  </a:cubicBezTo>
                  <a:cubicBezTo>
                    <a:pt x="2899" y="6825"/>
                    <a:pt x="3150" y="6848"/>
                    <a:pt x="3424" y="6848"/>
                  </a:cubicBezTo>
                  <a:lnTo>
                    <a:pt x="3744" y="6848"/>
                  </a:lnTo>
                  <a:cubicBezTo>
                    <a:pt x="3858" y="6825"/>
                    <a:pt x="3926" y="6757"/>
                    <a:pt x="3903" y="6643"/>
                  </a:cubicBezTo>
                  <a:cubicBezTo>
                    <a:pt x="3903" y="6551"/>
                    <a:pt x="3812" y="6483"/>
                    <a:pt x="3721" y="6483"/>
                  </a:cubicBezTo>
                  <a:cubicBezTo>
                    <a:pt x="3607" y="6498"/>
                    <a:pt x="3493" y="6506"/>
                    <a:pt x="3379" y="6506"/>
                  </a:cubicBezTo>
                  <a:cubicBezTo>
                    <a:pt x="3153" y="6506"/>
                    <a:pt x="2929" y="6475"/>
                    <a:pt x="2716" y="6414"/>
                  </a:cubicBezTo>
                  <a:cubicBezTo>
                    <a:pt x="2704" y="6411"/>
                    <a:pt x="2692" y="6410"/>
                    <a:pt x="2681" y="6410"/>
                  </a:cubicBezTo>
                  <a:close/>
                </a:path>
              </a:pathLst>
            </a:custGeom>
            <a:solidFill>
              <a:srgbClr val="CEBB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297650" y="2566750"/>
              <a:ext cx="171225" cy="171225"/>
            </a:xfrm>
            <a:custGeom>
              <a:rect b="b" l="l" r="r" t="t"/>
              <a:pathLst>
                <a:path extrusionOk="0" h="6849" w="6849">
                  <a:moveTo>
                    <a:pt x="3425" y="1"/>
                  </a:moveTo>
                  <a:cubicBezTo>
                    <a:pt x="3105" y="1"/>
                    <a:pt x="2786" y="46"/>
                    <a:pt x="2489" y="137"/>
                  </a:cubicBezTo>
                  <a:cubicBezTo>
                    <a:pt x="2398" y="160"/>
                    <a:pt x="2329" y="252"/>
                    <a:pt x="2375" y="366"/>
                  </a:cubicBezTo>
                  <a:cubicBezTo>
                    <a:pt x="2398" y="434"/>
                    <a:pt x="2466" y="480"/>
                    <a:pt x="2535" y="480"/>
                  </a:cubicBezTo>
                  <a:lnTo>
                    <a:pt x="2580" y="480"/>
                  </a:lnTo>
                  <a:cubicBezTo>
                    <a:pt x="2854" y="389"/>
                    <a:pt x="3151" y="366"/>
                    <a:pt x="3425" y="366"/>
                  </a:cubicBezTo>
                  <a:lnTo>
                    <a:pt x="3585" y="366"/>
                  </a:lnTo>
                  <a:cubicBezTo>
                    <a:pt x="3676" y="366"/>
                    <a:pt x="3767" y="297"/>
                    <a:pt x="3767" y="206"/>
                  </a:cubicBezTo>
                  <a:cubicBezTo>
                    <a:pt x="3767" y="92"/>
                    <a:pt x="3699" y="23"/>
                    <a:pt x="3607" y="1"/>
                  </a:cubicBezTo>
                  <a:close/>
                  <a:moveTo>
                    <a:pt x="4858" y="343"/>
                  </a:moveTo>
                  <a:cubicBezTo>
                    <a:pt x="4794" y="343"/>
                    <a:pt x="4733" y="373"/>
                    <a:pt x="4703" y="434"/>
                  </a:cubicBezTo>
                  <a:cubicBezTo>
                    <a:pt x="4680" y="526"/>
                    <a:pt x="4703" y="640"/>
                    <a:pt x="4794" y="685"/>
                  </a:cubicBezTo>
                  <a:cubicBezTo>
                    <a:pt x="5091" y="822"/>
                    <a:pt x="5365" y="1028"/>
                    <a:pt x="5616" y="1256"/>
                  </a:cubicBezTo>
                  <a:cubicBezTo>
                    <a:pt x="5639" y="1302"/>
                    <a:pt x="5684" y="1324"/>
                    <a:pt x="5730" y="1324"/>
                  </a:cubicBezTo>
                  <a:cubicBezTo>
                    <a:pt x="5776" y="1324"/>
                    <a:pt x="5821" y="1302"/>
                    <a:pt x="5867" y="1256"/>
                  </a:cubicBezTo>
                  <a:cubicBezTo>
                    <a:pt x="5936" y="1187"/>
                    <a:pt x="5936" y="1073"/>
                    <a:pt x="5867" y="1005"/>
                  </a:cubicBezTo>
                  <a:cubicBezTo>
                    <a:pt x="5593" y="754"/>
                    <a:pt x="5296" y="526"/>
                    <a:pt x="4954" y="366"/>
                  </a:cubicBezTo>
                  <a:cubicBezTo>
                    <a:pt x="4924" y="351"/>
                    <a:pt x="4891" y="343"/>
                    <a:pt x="4858" y="343"/>
                  </a:cubicBezTo>
                  <a:close/>
                  <a:moveTo>
                    <a:pt x="1372" y="751"/>
                  </a:moveTo>
                  <a:cubicBezTo>
                    <a:pt x="1330" y="751"/>
                    <a:pt x="1288" y="768"/>
                    <a:pt x="1256" y="799"/>
                  </a:cubicBezTo>
                  <a:cubicBezTo>
                    <a:pt x="960" y="1028"/>
                    <a:pt x="709" y="1302"/>
                    <a:pt x="503" y="1644"/>
                  </a:cubicBezTo>
                  <a:cubicBezTo>
                    <a:pt x="457" y="1712"/>
                    <a:pt x="480" y="1827"/>
                    <a:pt x="572" y="1872"/>
                  </a:cubicBezTo>
                  <a:cubicBezTo>
                    <a:pt x="594" y="1895"/>
                    <a:pt x="640" y="1895"/>
                    <a:pt x="663" y="1895"/>
                  </a:cubicBezTo>
                  <a:cubicBezTo>
                    <a:pt x="731" y="1895"/>
                    <a:pt x="777" y="1872"/>
                    <a:pt x="823" y="1827"/>
                  </a:cubicBezTo>
                  <a:cubicBezTo>
                    <a:pt x="1005" y="1530"/>
                    <a:pt x="1211" y="1279"/>
                    <a:pt x="1485" y="1073"/>
                  </a:cubicBezTo>
                  <a:cubicBezTo>
                    <a:pt x="1553" y="1005"/>
                    <a:pt x="1553" y="891"/>
                    <a:pt x="1507" y="822"/>
                  </a:cubicBezTo>
                  <a:cubicBezTo>
                    <a:pt x="1471" y="773"/>
                    <a:pt x="1421" y="751"/>
                    <a:pt x="1372" y="751"/>
                  </a:cubicBezTo>
                  <a:close/>
                  <a:moveTo>
                    <a:pt x="229" y="2785"/>
                  </a:moveTo>
                  <a:cubicBezTo>
                    <a:pt x="138" y="2785"/>
                    <a:pt x="47" y="2854"/>
                    <a:pt x="47" y="2945"/>
                  </a:cubicBezTo>
                  <a:cubicBezTo>
                    <a:pt x="24" y="3105"/>
                    <a:pt x="1" y="3265"/>
                    <a:pt x="1" y="3424"/>
                  </a:cubicBezTo>
                  <a:cubicBezTo>
                    <a:pt x="1" y="3653"/>
                    <a:pt x="24" y="3858"/>
                    <a:pt x="69" y="4063"/>
                  </a:cubicBezTo>
                  <a:cubicBezTo>
                    <a:pt x="69" y="4155"/>
                    <a:pt x="161" y="4200"/>
                    <a:pt x="229" y="4200"/>
                  </a:cubicBezTo>
                  <a:lnTo>
                    <a:pt x="275" y="4200"/>
                  </a:lnTo>
                  <a:cubicBezTo>
                    <a:pt x="366" y="4200"/>
                    <a:pt x="435" y="4086"/>
                    <a:pt x="412" y="3995"/>
                  </a:cubicBezTo>
                  <a:cubicBezTo>
                    <a:pt x="389" y="3812"/>
                    <a:pt x="366" y="3630"/>
                    <a:pt x="366" y="3424"/>
                  </a:cubicBezTo>
                  <a:cubicBezTo>
                    <a:pt x="366" y="3287"/>
                    <a:pt x="366" y="3150"/>
                    <a:pt x="389" y="2991"/>
                  </a:cubicBezTo>
                  <a:cubicBezTo>
                    <a:pt x="412" y="2899"/>
                    <a:pt x="343" y="2808"/>
                    <a:pt x="229" y="2785"/>
                  </a:cubicBezTo>
                  <a:close/>
                  <a:moveTo>
                    <a:pt x="6440" y="2072"/>
                  </a:moveTo>
                  <a:cubicBezTo>
                    <a:pt x="6424" y="2072"/>
                    <a:pt x="6408" y="2074"/>
                    <a:pt x="6392" y="2078"/>
                  </a:cubicBezTo>
                  <a:cubicBezTo>
                    <a:pt x="6301" y="2123"/>
                    <a:pt x="6255" y="2215"/>
                    <a:pt x="6301" y="2306"/>
                  </a:cubicBezTo>
                  <a:cubicBezTo>
                    <a:pt x="6415" y="2625"/>
                    <a:pt x="6483" y="2945"/>
                    <a:pt x="6506" y="3287"/>
                  </a:cubicBezTo>
                  <a:cubicBezTo>
                    <a:pt x="6506" y="3310"/>
                    <a:pt x="6506" y="3333"/>
                    <a:pt x="6506" y="3356"/>
                  </a:cubicBezTo>
                  <a:cubicBezTo>
                    <a:pt x="6506" y="3379"/>
                    <a:pt x="6506" y="3401"/>
                    <a:pt x="6506" y="3424"/>
                  </a:cubicBezTo>
                  <a:cubicBezTo>
                    <a:pt x="6506" y="3767"/>
                    <a:pt x="6438" y="4109"/>
                    <a:pt x="6346" y="4429"/>
                  </a:cubicBezTo>
                  <a:cubicBezTo>
                    <a:pt x="6301" y="4520"/>
                    <a:pt x="6369" y="4611"/>
                    <a:pt x="6460" y="4657"/>
                  </a:cubicBezTo>
                  <a:lnTo>
                    <a:pt x="6506" y="4657"/>
                  </a:lnTo>
                  <a:cubicBezTo>
                    <a:pt x="6575" y="4657"/>
                    <a:pt x="6643" y="4611"/>
                    <a:pt x="6666" y="4543"/>
                  </a:cubicBezTo>
                  <a:cubicBezTo>
                    <a:pt x="6803" y="4178"/>
                    <a:pt x="6849" y="3812"/>
                    <a:pt x="6849" y="3424"/>
                  </a:cubicBezTo>
                  <a:cubicBezTo>
                    <a:pt x="6849" y="3401"/>
                    <a:pt x="6849" y="3379"/>
                    <a:pt x="6849" y="3356"/>
                  </a:cubicBezTo>
                  <a:cubicBezTo>
                    <a:pt x="6849" y="3333"/>
                    <a:pt x="6849" y="3310"/>
                    <a:pt x="6849" y="3287"/>
                  </a:cubicBezTo>
                  <a:cubicBezTo>
                    <a:pt x="6849" y="2899"/>
                    <a:pt x="6757" y="2534"/>
                    <a:pt x="6620" y="2192"/>
                  </a:cubicBezTo>
                  <a:cubicBezTo>
                    <a:pt x="6601" y="2116"/>
                    <a:pt x="6520" y="2072"/>
                    <a:pt x="6440" y="2072"/>
                  </a:cubicBezTo>
                  <a:close/>
                  <a:moveTo>
                    <a:pt x="753" y="5074"/>
                  </a:moveTo>
                  <a:cubicBezTo>
                    <a:pt x="716" y="5074"/>
                    <a:pt x="676" y="5086"/>
                    <a:pt x="640" y="5113"/>
                  </a:cubicBezTo>
                  <a:cubicBezTo>
                    <a:pt x="572" y="5159"/>
                    <a:pt x="549" y="5273"/>
                    <a:pt x="594" y="5364"/>
                  </a:cubicBezTo>
                  <a:cubicBezTo>
                    <a:pt x="800" y="5661"/>
                    <a:pt x="1074" y="5935"/>
                    <a:pt x="1370" y="6163"/>
                  </a:cubicBezTo>
                  <a:cubicBezTo>
                    <a:pt x="1393" y="6186"/>
                    <a:pt x="1439" y="6209"/>
                    <a:pt x="1485" y="6209"/>
                  </a:cubicBezTo>
                  <a:cubicBezTo>
                    <a:pt x="1530" y="6209"/>
                    <a:pt x="1576" y="6186"/>
                    <a:pt x="1622" y="6141"/>
                  </a:cubicBezTo>
                  <a:cubicBezTo>
                    <a:pt x="1667" y="6049"/>
                    <a:pt x="1667" y="5935"/>
                    <a:pt x="1576" y="5889"/>
                  </a:cubicBezTo>
                  <a:cubicBezTo>
                    <a:pt x="1325" y="5684"/>
                    <a:pt x="1074" y="5433"/>
                    <a:pt x="891" y="5159"/>
                  </a:cubicBezTo>
                  <a:cubicBezTo>
                    <a:pt x="863" y="5104"/>
                    <a:pt x="811" y="5074"/>
                    <a:pt x="753" y="5074"/>
                  </a:cubicBezTo>
                  <a:close/>
                  <a:moveTo>
                    <a:pt x="5847" y="5447"/>
                  </a:moveTo>
                  <a:cubicBezTo>
                    <a:pt x="5796" y="5447"/>
                    <a:pt x="5745" y="5464"/>
                    <a:pt x="5707" y="5501"/>
                  </a:cubicBezTo>
                  <a:cubicBezTo>
                    <a:pt x="5479" y="5752"/>
                    <a:pt x="5205" y="5958"/>
                    <a:pt x="4908" y="6118"/>
                  </a:cubicBezTo>
                  <a:cubicBezTo>
                    <a:pt x="4817" y="6163"/>
                    <a:pt x="4794" y="6277"/>
                    <a:pt x="4840" y="6369"/>
                  </a:cubicBezTo>
                  <a:cubicBezTo>
                    <a:pt x="4886" y="6414"/>
                    <a:pt x="4931" y="6460"/>
                    <a:pt x="5000" y="6460"/>
                  </a:cubicBezTo>
                  <a:cubicBezTo>
                    <a:pt x="5022" y="6460"/>
                    <a:pt x="5068" y="6437"/>
                    <a:pt x="5091" y="6437"/>
                  </a:cubicBezTo>
                  <a:cubicBezTo>
                    <a:pt x="5411" y="6255"/>
                    <a:pt x="5707" y="6026"/>
                    <a:pt x="5958" y="5730"/>
                  </a:cubicBezTo>
                  <a:cubicBezTo>
                    <a:pt x="6027" y="5661"/>
                    <a:pt x="6027" y="5547"/>
                    <a:pt x="5958" y="5479"/>
                  </a:cubicBezTo>
                  <a:cubicBezTo>
                    <a:pt x="5928" y="5458"/>
                    <a:pt x="5888" y="5447"/>
                    <a:pt x="5847" y="5447"/>
                  </a:cubicBezTo>
                  <a:close/>
                  <a:moveTo>
                    <a:pt x="2681" y="6410"/>
                  </a:moveTo>
                  <a:cubicBezTo>
                    <a:pt x="2603" y="6410"/>
                    <a:pt x="2532" y="6472"/>
                    <a:pt x="2512" y="6551"/>
                  </a:cubicBezTo>
                  <a:cubicBezTo>
                    <a:pt x="2489" y="6643"/>
                    <a:pt x="2535" y="6734"/>
                    <a:pt x="2626" y="6757"/>
                  </a:cubicBezTo>
                  <a:cubicBezTo>
                    <a:pt x="2900" y="6825"/>
                    <a:pt x="3151" y="6848"/>
                    <a:pt x="3425" y="6848"/>
                  </a:cubicBezTo>
                  <a:lnTo>
                    <a:pt x="3744" y="6848"/>
                  </a:lnTo>
                  <a:cubicBezTo>
                    <a:pt x="3858" y="6825"/>
                    <a:pt x="3927" y="6757"/>
                    <a:pt x="3904" y="6643"/>
                  </a:cubicBezTo>
                  <a:cubicBezTo>
                    <a:pt x="3904" y="6551"/>
                    <a:pt x="3813" y="6483"/>
                    <a:pt x="3721" y="6483"/>
                  </a:cubicBezTo>
                  <a:cubicBezTo>
                    <a:pt x="3630" y="6506"/>
                    <a:pt x="3539" y="6506"/>
                    <a:pt x="3425" y="6506"/>
                  </a:cubicBezTo>
                  <a:cubicBezTo>
                    <a:pt x="3196" y="6506"/>
                    <a:pt x="2945" y="6483"/>
                    <a:pt x="2717" y="6414"/>
                  </a:cubicBezTo>
                  <a:cubicBezTo>
                    <a:pt x="2705" y="6411"/>
                    <a:pt x="2693" y="6410"/>
                    <a:pt x="2681" y="6410"/>
                  </a:cubicBezTo>
                  <a:close/>
                </a:path>
              </a:pathLst>
            </a:custGeom>
            <a:solidFill>
              <a:srgbClr val="CEBB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6097950" y="1644025"/>
              <a:ext cx="163775" cy="757850"/>
            </a:xfrm>
            <a:custGeom>
              <a:rect b="b" l="l" r="r" t="t"/>
              <a:pathLst>
                <a:path extrusionOk="0" h="30314" w="6551">
                  <a:moveTo>
                    <a:pt x="187" y="0"/>
                  </a:moveTo>
                  <a:cubicBezTo>
                    <a:pt x="156" y="0"/>
                    <a:pt x="124" y="8"/>
                    <a:pt x="91" y="24"/>
                  </a:cubicBezTo>
                  <a:cubicBezTo>
                    <a:pt x="23" y="92"/>
                    <a:pt x="0" y="207"/>
                    <a:pt x="46" y="275"/>
                  </a:cubicBezTo>
                  <a:cubicBezTo>
                    <a:pt x="46" y="275"/>
                    <a:pt x="274" y="595"/>
                    <a:pt x="639" y="1165"/>
                  </a:cubicBezTo>
                  <a:cubicBezTo>
                    <a:pt x="662" y="1211"/>
                    <a:pt x="730" y="1256"/>
                    <a:pt x="776" y="1256"/>
                  </a:cubicBezTo>
                  <a:cubicBezTo>
                    <a:pt x="822" y="1256"/>
                    <a:pt x="845" y="1234"/>
                    <a:pt x="890" y="1211"/>
                  </a:cubicBezTo>
                  <a:cubicBezTo>
                    <a:pt x="959" y="1165"/>
                    <a:pt x="982" y="1051"/>
                    <a:pt x="936" y="983"/>
                  </a:cubicBezTo>
                  <a:cubicBezTo>
                    <a:pt x="571" y="389"/>
                    <a:pt x="342" y="92"/>
                    <a:pt x="342" y="70"/>
                  </a:cubicBezTo>
                  <a:cubicBezTo>
                    <a:pt x="298" y="25"/>
                    <a:pt x="244" y="0"/>
                    <a:pt x="187" y="0"/>
                  </a:cubicBezTo>
                  <a:close/>
                  <a:moveTo>
                    <a:pt x="1483" y="2033"/>
                  </a:moveTo>
                  <a:cubicBezTo>
                    <a:pt x="1453" y="2033"/>
                    <a:pt x="1423" y="2040"/>
                    <a:pt x="1392" y="2055"/>
                  </a:cubicBezTo>
                  <a:cubicBezTo>
                    <a:pt x="1301" y="2101"/>
                    <a:pt x="1278" y="2215"/>
                    <a:pt x="1324" y="2306"/>
                  </a:cubicBezTo>
                  <a:cubicBezTo>
                    <a:pt x="1507" y="2603"/>
                    <a:pt x="1666" y="2923"/>
                    <a:pt x="1849" y="3219"/>
                  </a:cubicBezTo>
                  <a:cubicBezTo>
                    <a:pt x="1872" y="3288"/>
                    <a:pt x="1940" y="3311"/>
                    <a:pt x="2009" y="3311"/>
                  </a:cubicBezTo>
                  <a:cubicBezTo>
                    <a:pt x="2032" y="3311"/>
                    <a:pt x="2054" y="3311"/>
                    <a:pt x="2100" y="3288"/>
                  </a:cubicBezTo>
                  <a:cubicBezTo>
                    <a:pt x="2168" y="3242"/>
                    <a:pt x="2214" y="3151"/>
                    <a:pt x="2168" y="3060"/>
                  </a:cubicBezTo>
                  <a:cubicBezTo>
                    <a:pt x="1986" y="2740"/>
                    <a:pt x="1803" y="2421"/>
                    <a:pt x="1643" y="2124"/>
                  </a:cubicBezTo>
                  <a:cubicBezTo>
                    <a:pt x="1598" y="2063"/>
                    <a:pt x="1542" y="2033"/>
                    <a:pt x="1483" y="2033"/>
                  </a:cubicBezTo>
                  <a:close/>
                  <a:moveTo>
                    <a:pt x="2619" y="4137"/>
                  </a:moveTo>
                  <a:cubicBezTo>
                    <a:pt x="2596" y="4137"/>
                    <a:pt x="2575" y="4143"/>
                    <a:pt x="2557" y="4155"/>
                  </a:cubicBezTo>
                  <a:cubicBezTo>
                    <a:pt x="2465" y="4201"/>
                    <a:pt x="2420" y="4315"/>
                    <a:pt x="2465" y="4406"/>
                  </a:cubicBezTo>
                  <a:cubicBezTo>
                    <a:pt x="2625" y="4726"/>
                    <a:pt x="2785" y="5045"/>
                    <a:pt x="2945" y="5365"/>
                  </a:cubicBezTo>
                  <a:cubicBezTo>
                    <a:pt x="2967" y="5434"/>
                    <a:pt x="3036" y="5456"/>
                    <a:pt x="3104" y="5456"/>
                  </a:cubicBezTo>
                  <a:cubicBezTo>
                    <a:pt x="3127" y="5456"/>
                    <a:pt x="3150" y="5456"/>
                    <a:pt x="3173" y="5434"/>
                  </a:cubicBezTo>
                  <a:cubicBezTo>
                    <a:pt x="3264" y="5411"/>
                    <a:pt x="3310" y="5297"/>
                    <a:pt x="3264" y="5205"/>
                  </a:cubicBezTo>
                  <a:cubicBezTo>
                    <a:pt x="3104" y="4886"/>
                    <a:pt x="2945" y="4566"/>
                    <a:pt x="2785" y="4247"/>
                  </a:cubicBezTo>
                  <a:cubicBezTo>
                    <a:pt x="2751" y="4180"/>
                    <a:pt x="2681" y="4137"/>
                    <a:pt x="2619" y="4137"/>
                  </a:cubicBezTo>
                  <a:close/>
                  <a:moveTo>
                    <a:pt x="3656" y="6329"/>
                  </a:moveTo>
                  <a:cubicBezTo>
                    <a:pt x="3633" y="6329"/>
                    <a:pt x="3608" y="6334"/>
                    <a:pt x="3584" y="6347"/>
                  </a:cubicBezTo>
                  <a:cubicBezTo>
                    <a:pt x="3492" y="6369"/>
                    <a:pt x="3447" y="6483"/>
                    <a:pt x="3492" y="6575"/>
                  </a:cubicBezTo>
                  <a:cubicBezTo>
                    <a:pt x="3629" y="6894"/>
                    <a:pt x="3766" y="7214"/>
                    <a:pt x="3903" y="7556"/>
                  </a:cubicBezTo>
                  <a:cubicBezTo>
                    <a:pt x="3926" y="7625"/>
                    <a:pt x="3994" y="7670"/>
                    <a:pt x="4063" y="7670"/>
                  </a:cubicBezTo>
                  <a:cubicBezTo>
                    <a:pt x="4086" y="7670"/>
                    <a:pt x="4109" y="7648"/>
                    <a:pt x="4131" y="7648"/>
                  </a:cubicBezTo>
                  <a:cubicBezTo>
                    <a:pt x="4223" y="7602"/>
                    <a:pt x="4268" y="7511"/>
                    <a:pt x="4223" y="7419"/>
                  </a:cubicBezTo>
                  <a:cubicBezTo>
                    <a:pt x="4086" y="7100"/>
                    <a:pt x="3949" y="6757"/>
                    <a:pt x="3812" y="6438"/>
                  </a:cubicBezTo>
                  <a:cubicBezTo>
                    <a:pt x="3778" y="6371"/>
                    <a:pt x="3721" y="6329"/>
                    <a:pt x="3656" y="6329"/>
                  </a:cubicBezTo>
                  <a:close/>
                  <a:moveTo>
                    <a:pt x="4522" y="8555"/>
                  </a:moveTo>
                  <a:cubicBezTo>
                    <a:pt x="4506" y="8555"/>
                    <a:pt x="4489" y="8557"/>
                    <a:pt x="4474" y="8561"/>
                  </a:cubicBezTo>
                  <a:cubicBezTo>
                    <a:pt x="4383" y="8606"/>
                    <a:pt x="4337" y="8698"/>
                    <a:pt x="4383" y="8789"/>
                  </a:cubicBezTo>
                  <a:cubicBezTo>
                    <a:pt x="4497" y="9131"/>
                    <a:pt x="4611" y="9474"/>
                    <a:pt x="4725" y="9793"/>
                  </a:cubicBezTo>
                  <a:cubicBezTo>
                    <a:pt x="4748" y="9862"/>
                    <a:pt x="4816" y="9907"/>
                    <a:pt x="4885" y="9907"/>
                  </a:cubicBezTo>
                  <a:lnTo>
                    <a:pt x="4953" y="9907"/>
                  </a:lnTo>
                  <a:cubicBezTo>
                    <a:pt x="5044" y="9884"/>
                    <a:pt x="5090" y="9770"/>
                    <a:pt x="5067" y="9679"/>
                  </a:cubicBezTo>
                  <a:cubicBezTo>
                    <a:pt x="4953" y="9359"/>
                    <a:pt x="4839" y="9017"/>
                    <a:pt x="4702" y="8675"/>
                  </a:cubicBezTo>
                  <a:cubicBezTo>
                    <a:pt x="4683" y="8599"/>
                    <a:pt x="4602" y="8555"/>
                    <a:pt x="4522" y="8555"/>
                  </a:cubicBezTo>
                  <a:close/>
                  <a:moveTo>
                    <a:pt x="5275" y="10837"/>
                  </a:moveTo>
                  <a:cubicBezTo>
                    <a:pt x="5259" y="10837"/>
                    <a:pt x="5243" y="10839"/>
                    <a:pt x="5227" y="10843"/>
                  </a:cubicBezTo>
                  <a:cubicBezTo>
                    <a:pt x="5136" y="10866"/>
                    <a:pt x="5090" y="10980"/>
                    <a:pt x="5113" y="11071"/>
                  </a:cubicBezTo>
                  <a:cubicBezTo>
                    <a:pt x="5204" y="11414"/>
                    <a:pt x="5296" y="11756"/>
                    <a:pt x="5387" y="12098"/>
                  </a:cubicBezTo>
                  <a:cubicBezTo>
                    <a:pt x="5410" y="12167"/>
                    <a:pt x="5478" y="12235"/>
                    <a:pt x="5569" y="12235"/>
                  </a:cubicBezTo>
                  <a:cubicBezTo>
                    <a:pt x="5569" y="12235"/>
                    <a:pt x="5592" y="12213"/>
                    <a:pt x="5592" y="12213"/>
                  </a:cubicBezTo>
                  <a:cubicBezTo>
                    <a:pt x="5706" y="12190"/>
                    <a:pt x="5752" y="12098"/>
                    <a:pt x="5729" y="12007"/>
                  </a:cubicBezTo>
                  <a:cubicBezTo>
                    <a:pt x="5638" y="11665"/>
                    <a:pt x="5547" y="11300"/>
                    <a:pt x="5455" y="10957"/>
                  </a:cubicBezTo>
                  <a:cubicBezTo>
                    <a:pt x="5436" y="10882"/>
                    <a:pt x="5355" y="10837"/>
                    <a:pt x="5275" y="10837"/>
                  </a:cubicBezTo>
                  <a:close/>
                  <a:moveTo>
                    <a:pt x="5856" y="13167"/>
                  </a:moveTo>
                  <a:cubicBezTo>
                    <a:pt x="5845" y="13167"/>
                    <a:pt x="5833" y="13168"/>
                    <a:pt x="5821" y="13171"/>
                  </a:cubicBezTo>
                  <a:cubicBezTo>
                    <a:pt x="5729" y="13194"/>
                    <a:pt x="5661" y="13285"/>
                    <a:pt x="5684" y="13377"/>
                  </a:cubicBezTo>
                  <a:cubicBezTo>
                    <a:pt x="5752" y="13742"/>
                    <a:pt x="5821" y="14084"/>
                    <a:pt x="5866" y="14427"/>
                  </a:cubicBezTo>
                  <a:cubicBezTo>
                    <a:pt x="5889" y="14518"/>
                    <a:pt x="5957" y="14586"/>
                    <a:pt x="6049" y="14586"/>
                  </a:cubicBezTo>
                  <a:cubicBezTo>
                    <a:pt x="6049" y="14586"/>
                    <a:pt x="6072" y="14586"/>
                    <a:pt x="6072" y="14564"/>
                  </a:cubicBezTo>
                  <a:cubicBezTo>
                    <a:pt x="6163" y="14564"/>
                    <a:pt x="6231" y="14472"/>
                    <a:pt x="6231" y="14358"/>
                  </a:cubicBezTo>
                  <a:cubicBezTo>
                    <a:pt x="6163" y="14016"/>
                    <a:pt x="6094" y="13673"/>
                    <a:pt x="6026" y="13308"/>
                  </a:cubicBezTo>
                  <a:cubicBezTo>
                    <a:pt x="6006" y="13229"/>
                    <a:pt x="5935" y="13167"/>
                    <a:pt x="5856" y="13167"/>
                  </a:cubicBezTo>
                  <a:close/>
                  <a:moveTo>
                    <a:pt x="6237" y="15542"/>
                  </a:moveTo>
                  <a:cubicBezTo>
                    <a:pt x="6228" y="15542"/>
                    <a:pt x="6218" y="15543"/>
                    <a:pt x="6209" y="15545"/>
                  </a:cubicBezTo>
                  <a:cubicBezTo>
                    <a:pt x="6117" y="15545"/>
                    <a:pt x="6049" y="15636"/>
                    <a:pt x="6049" y="15751"/>
                  </a:cubicBezTo>
                  <a:cubicBezTo>
                    <a:pt x="6094" y="16093"/>
                    <a:pt x="6117" y="16458"/>
                    <a:pt x="6140" y="16800"/>
                  </a:cubicBezTo>
                  <a:cubicBezTo>
                    <a:pt x="6163" y="16892"/>
                    <a:pt x="6231" y="16960"/>
                    <a:pt x="6323" y="16960"/>
                  </a:cubicBezTo>
                  <a:lnTo>
                    <a:pt x="6346" y="16960"/>
                  </a:lnTo>
                  <a:cubicBezTo>
                    <a:pt x="6437" y="16960"/>
                    <a:pt x="6505" y="16869"/>
                    <a:pt x="6505" y="16778"/>
                  </a:cubicBezTo>
                  <a:cubicBezTo>
                    <a:pt x="6482" y="16412"/>
                    <a:pt x="6437" y="16070"/>
                    <a:pt x="6414" y="15705"/>
                  </a:cubicBezTo>
                  <a:cubicBezTo>
                    <a:pt x="6394" y="15623"/>
                    <a:pt x="6318" y="15542"/>
                    <a:pt x="6237" y="15542"/>
                  </a:cubicBezTo>
                  <a:close/>
                  <a:moveTo>
                    <a:pt x="6368" y="17942"/>
                  </a:moveTo>
                  <a:cubicBezTo>
                    <a:pt x="6277" y="17942"/>
                    <a:pt x="6186" y="18010"/>
                    <a:pt x="6186" y="18124"/>
                  </a:cubicBezTo>
                  <a:cubicBezTo>
                    <a:pt x="6209" y="18170"/>
                    <a:pt x="6209" y="18238"/>
                    <a:pt x="6209" y="18284"/>
                  </a:cubicBezTo>
                  <a:cubicBezTo>
                    <a:pt x="6209" y="18581"/>
                    <a:pt x="6186" y="18878"/>
                    <a:pt x="6186" y="19174"/>
                  </a:cubicBezTo>
                  <a:cubicBezTo>
                    <a:pt x="6186" y="19266"/>
                    <a:pt x="6254" y="19357"/>
                    <a:pt x="6346" y="19357"/>
                  </a:cubicBezTo>
                  <a:lnTo>
                    <a:pt x="6368" y="19357"/>
                  </a:lnTo>
                  <a:cubicBezTo>
                    <a:pt x="6460" y="19357"/>
                    <a:pt x="6528" y="19288"/>
                    <a:pt x="6528" y="19197"/>
                  </a:cubicBezTo>
                  <a:cubicBezTo>
                    <a:pt x="6551" y="18900"/>
                    <a:pt x="6551" y="18581"/>
                    <a:pt x="6551" y="18284"/>
                  </a:cubicBezTo>
                  <a:cubicBezTo>
                    <a:pt x="6551" y="18238"/>
                    <a:pt x="6551" y="18170"/>
                    <a:pt x="6551" y="18124"/>
                  </a:cubicBezTo>
                  <a:cubicBezTo>
                    <a:pt x="6551" y="18010"/>
                    <a:pt x="6482" y="17942"/>
                    <a:pt x="6368" y="17942"/>
                  </a:cubicBezTo>
                  <a:close/>
                  <a:moveTo>
                    <a:pt x="6242" y="20334"/>
                  </a:moveTo>
                  <a:cubicBezTo>
                    <a:pt x="6163" y="20334"/>
                    <a:pt x="6091" y="20399"/>
                    <a:pt x="6072" y="20498"/>
                  </a:cubicBezTo>
                  <a:cubicBezTo>
                    <a:pt x="6049" y="20841"/>
                    <a:pt x="6003" y="21206"/>
                    <a:pt x="5935" y="21548"/>
                  </a:cubicBezTo>
                  <a:cubicBezTo>
                    <a:pt x="5912" y="21639"/>
                    <a:pt x="5980" y="21731"/>
                    <a:pt x="6094" y="21754"/>
                  </a:cubicBezTo>
                  <a:lnTo>
                    <a:pt x="6117" y="21754"/>
                  </a:lnTo>
                  <a:cubicBezTo>
                    <a:pt x="6209" y="21754"/>
                    <a:pt x="6277" y="21685"/>
                    <a:pt x="6277" y="21594"/>
                  </a:cubicBezTo>
                  <a:cubicBezTo>
                    <a:pt x="6346" y="21251"/>
                    <a:pt x="6391" y="20886"/>
                    <a:pt x="6437" y="20521"/>
                  </a:cubicBezTo>
                  <a:cubicBezTo>
                    <a:pt x="6437" y="20430"/>
                    <a:pt x="6368" y="20338"/>
                    <a:pt x="6277" y="20338"/>
                  </a:cubicBezTo>
                  <a:cubicBezTo>
                    <a:pt x="6265" y="20335"/>
                    <a:pt x="6253" y="20334"/>
                    <a:pt x="6242" y="20334"/>
                  </a:cubicBezTo>
                  <a:close/>
                  <a:moveTo>
                    <a:pt x="5842" y="22706"/>
                  </a:moveTo>
                  <a:cubicBezTo>
                    <a:pt x="5768" y="22706"/>
                    <a:pt x="5702" y="22751"/>
                    <a:pt x="5684" y="22826"/>
                  </a:cubicBezTo>
                  <a:cubicBezTo>
                    <a:pt x="5592" y="23169"/>
                    <a:pt x="5501" y="23511"/>
                    <a:pt x="5387" y="23853"/>
                  </a:cubicBezTo>
                  <a:cubicBezTo>
                    <a:pt x="5364" y="23945"/>
                    <a:pt x="5410" y="24036"/>
                    <a:pt x="5524" y="24082"/>
                  </a:cubicBezTo>
                  <a:lnTo>
                    <a:pt x="5569" y="24082"/>
                  </a:lnTo>
                  <a:cubicBezTo>
                    <a:pt x="5638" y="24082"/>
                    <a:pt x="5706" y="24036"/>
                    <a:pt x="5729" y="23945"/>
                  </a:cubicBezTo>
                  <a:cubicBezTo>
                    <a:pt x="5843" y="23602"/>
                    <a:pt x="5935" y="23260"/>
                    <a:pt x="6026" y="22918"/>
                  </a:cubicBezTo>
                  <a:cubicBezTo>
                    <a:pt x="6049" y="22826"/>
                    <a:pt x="5980" y="22735"/>
                    <a:pt x="5889" y="22712"/>
                  </a:cubicBezTo>
                  <a:cubicBezTo>
                    <a:pt x="5873" y="22708"/>
                    <a:pt x="5858" y="22706"/>
                    <a:pt x="5842" y="22706"/>
                  </a:cubicBezTo>
                  <a:close/>
                  <a:moveTo>
                    <a:pt x="5109" y="24977"/>
                  </a:moveTo>
                  <a:cubicBezTo>
                    <a:pt x="5044" y="24977"/>
                    <a:pt x="4987" y="25019"/>
                    <a:pt x="4953" y="25086"/>
                  </a:cubicBezTo>
                  <a:cubicBezTo>
                    <a:pt x="4839" y="25428"/>
                    <a:pt x="4702" y="25748"/>
                    <a:pt x="4542" y="26068"/>
                  </a:cubicBezTo>
                  <a:cubicBezTo>
                    <a:pt x="4497" y="26159"/>
                    <a:pt x="4542" y="26250"/>
                    <a:pt x="4634" y="26296"/>
                  </a:cubicBezTo>
                  <a:cubicBezTo>
                    <a:pt x="4656" y="26319"/>
                    <a:pt x="4679" y="26319"/>
                    <a:pt x="4702" y="26319"/>
                  </a:cubicBezTo>
                  <a:cubicBezTo>
                    <a:pt x="4771" y="26319"/>
                    <a:pt x="4839" y="26273"/>
                    <a:pt x="4862" y="26227"/>
                  </a:cubicBezTo>
                  <a:cubicBezTo>
                    <a:pt x="5022" y="25885"/>
                    <a:pt x="5159" y="25565"/>
                    <a:pt x="5296" y="25223"/>
                  </a:cubicBezTo>
                  <a:cubicBezTo>
                    <a:pt x="5318" y="25132"/>
                    <a:pt x="5273" y="25040"/>
                    <a:pt x="5181" y="24995"/>
                  </a:cubicBezTo>
                  <a:cubicBezTo>
                    <a:pt x="5157" y="24983"/>
                    <a:pt x="5132" y="24977"/>
                    <a:pt x="5109" y="24977"/>
                  </a:cubicBezTo>
                  <a:close/>
                  <a:moveTo>
                    <a:pt x="4101" y="27145"/>
                  </a:moveTo>
                  <a:cubicBezTo>
                    <a:pt x="4037" y="27145"/>
                    <a:pt x="3975" y="27182"/>
                    <a:pt x="3926" y="27232"/>
                  </a:cubicBezTo>
                  <a:cubicBezTo>
                    <a:pt x="3766" y="27551"/>
                    <a:pt x="3584" y="27848"/>
                    <a:pt x="3378" y="28145"/>
                  </a:cubicBezTo>
                  <a:cubicBezTo>
                    <a:pt x="3333" y="28213"/>
                    <a:pt x="3355" y="28327"/>
                    <a:pt x="3447" y="28396"/>
                  </a:cubicBezTo>
                  <a:cubicBezTo>
                    <a:pt x="3470" y="28396"/>
                    <a:pt x="3515" y="28419"/>
                    <a:pt x="3538" y="28419"/>
                  </a:cubicBezTo>
                  <a:cubicBezTo>
                    <a:pt x="3606" y="28419"/>
                    <a:pt x="3652" y="28396"/>
                    <a:pt x="3698" y="28327"/>
                  </a:cubicBezTo>
                  <a:cubicBezTo>
                    <a:pt x="3880" y="28031"/>
                    <a:pt x="4063" y="27734"/>
                    <a:pt x="4246" y="27414"/>
                  </a:cubicBezTo>
                  <a:cubicBezTo>
                    <a:pt x="4291" y="27323"/>
                    <a:pt x="4268" y="27209"/>
                    <a:pt x="4177" y="27163"/>
                  </a:cubicBezTo>
                  <a:cubicBezTo>
                    <a:pt x="4152" y="27150"/>
                    <a:pt x="4126" y="27145"/>
                    <a:pt x="4101" y="27145"/>
                  </a:cubicBezTo>
                  <a:close/>
                  <a:moveTo>
                    <a:pt x="2773" y="29153"/>
                  </a:moveTo>
                  <a:cubicBezTo>
                    <a:pt x="2720" y="29153"/>
                    <a:pt x="2665" y="29178"/>
                    <a:pt x="2625" y="29217"/>
                  </a:cubicBezTo>
                  <a:cubicBezTo>
                    <a:pt x="2420" y="29491"/>
                    <a:pt x="2214" y="29765"/>
                    <a:pt x="1986" y="30016"/>
                  </a:cubicBezTo>
                  <a:cubicBezTo>
                    <a:pt x="1917" y="30085"/>
                    <a:pt x="1940" y="30199"/>
                    <a:pt x="2009" y="30267"/>
                  </a:cubicBezTo>
                  <a:cubicBezTo>
                    <a:pt x="2032" y="30290"/>
                    <a:pt x="2077" y="30313"/>
                    <a:pt x="2123" y="30313"/>
                  </a:cubicBezTo>
                  <a:cubicBezTo>
                    <a:pt x="2168" y="30313"/>
                    <a:pt x="2214" y="30290"/>
                    <a:pt x="2260" y="30245"/>
                  </a:cubicBezTo>
                  <a:cubicBezTo>
                    <a:pt x="2488" y="29971"/>
                    <a:pt x="2693" y="29697"/>
                    <a:pt x="2922" y="29446"/>
                  </a:cubicBezTo>
                  <a:cubicBezTo>
                    <a:pt x="2967" y="29354"/>
                    <a:pt x="2945" y="29240"/>
                    <a:pt x="2876" y="29195"/>
                  </a:cubicBezTo>
                  <a:cubicBezTo>
                    <a:pt x="2847" y="29166"/>
                    <a:pt x="2811" y="29153"/>
                    <a:pt x="2773" y="29153"/>
                  </a:cubicBezTo>
                  <a:close/>
                </a:path>
              </a:pathLst>
            </a:custGeom>
            <a:solidFill>
              <a:srgbClr val="CEBB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021150" y="3213250"/>
              <a:ext cx="1052275" cy="944250"/>
            </a:xfrm>
            <a:custGeom>
              <a:rect b="b" l="l" r="r" t="t"/>
              <a:pathLst>
                <a:path extrusionOk="0" h="37770" w="42091">
                  <a:moveTo>
                    <a:pt x="29497" y="1"/>
                  </a:moveTo>
                  <a:cubicBezTo>
                    <a:pt x="27227" y="1"/>
                    <a:pt x="24752" y="736"/>
                    <a:pt x="23009" y="1554"/>
                  </a:cubicBezTo>
                  <a:cubicBezTo>
                    <a:pt x="13924" y="5799"/>
                    <a:pt x="1" y="22370"/>
                    <a:pt x="10957" y="33806"/>
                  </a:cubicBezTo>
                  <a:cubicBezTo>
                    <a:pt x="13653" y="36621"/>
                    <a:pt x="16447" y="37770"/>
                    <a:pt x="19212" y="37770"/>
                  </a:cubicBezTo>
                  <a:cubicBezTo>
                    <a:pt x="25528" y="37770"/>
                    <a:pt x="31693" y="31773"/>
                    <a:pt x="36202" y="25931"/>
                  </a:cubicBezTo>
                  <a:cubicBezTo>
                    <a:pt x="42091" y="18307"/>
                    <a:pt x="40949" y="7351"/>
                    <a:pt x="33531" y="1211"/>
                  </a:cubicBezTo>
                  <a:cubicBezTo>
                    <a:pt x="32472" y="337"/>
                    <a:pt x="31031" y="1"/>
                    <a:pt x="29497" y="1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78925" y="4676950"/>
              <a:ext cx="5853000" cy="217425"/>
            </a:xfrm>
            <a:custGeom>
              <a:rect b="b" l="l" r="r" t="t"/>
              <a:pathLst>
                <a:path extrusionOk="0" h="8697" w="234120">
                  <a:moveTo>
                    <a:pt x="117049" y="0"/>
                  </a:moveTo>
                  <a:cubicBezTo>
                    <a:pt x="52408" y="0"/>
                    <a:pt x="1" y="1940"/>
                    <a:pt x="1" y="4337"/>
                  </a:cubicBezTo>
                  <a:cubicBezTo>
                    <a:pt x="1" y="6757"/>
                    <a:pt x="52408" y="8697"/>
                    <a:pt x="117049" y="8697"/>
                  </a:cubicBezTo>
                  <a:cubicBezTo>
                    <a:pt x="181713" y="8697"/>
                    <a:pt x="234120" y="6757"/>
                    <a:pt x="234120" y="4337"/>
                  </a:cubicBezTo>
                  <a:cubicBezTo>
                    <a:pt x="234120" y="1940"/>
                    <a:pt x="181713" y="0"/>
                    <a:pt x="117049" y="0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3806850" y="4667250"/>
              <a:ext cx="7450" cy="15425"/>
            </a:xfrm>
            <a:custGeom>
              <a:rect b="b" l="l" r="r" t="t"/>
              <a:pathLst>
                <a:path extrusionOk="0" h="617" w="298">
                  <a:moveTo>
                    <a:pt x="0" y="0"/>
                  </a:moveTo>
                  <a:cubicBezTo>
                    <a:pt x="69" y="206"/>
                    <a:pt x="137" y="434"/>
                    <a:pt x="183" y="617"/>
                  </a:cubicBezTo>
                  <a:lnTo>
                    <a:pt x="297" y="617"/>
                  </a:lnTo>
                  <a:cubicBezTo>
                    <a:pt x="297" y="617"/>
                    <a:pt x="297" y="617"/>
                    <a:pt x="297" y="594"/>
                  </a:cubicBezTo>
                  <a:cubicBezTo>
                    <a:pt x="229" y="411"/>
                    <a:pt x="115" y="206"/>
                    <a:pt x="0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357250" y="4685500"/>
              <a:ext cx="6875" cy="15425"/>
            </a:xfrm>
            <a:custGeom>
              <a:rect b="b" l="l" r="r" t="t"/>
              <a:pathLst>
                <a:path extrusionOk="0" h="617" w="275">
                  <a:moveTo>
                    <a:pt x="275" y="1"/>
                  </a:moveTo>
                  <a:cubicBezTo>
                    <a:pt x="161" y="229"/>
                    <a:pt x="69" y="434"/>
                    <a:pt x="1" y="617"/>
                  </a:cubicBezTo>
                  <a:lnTo>
                    <a:pt x="115" y="617"/>
                  </a:lnTo>
                  <a:cubicBezTo>
                    <a:pt x="161" y="434"/>
                    <a:pt x="229" y="206"/>
                    <a:pt x="275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87500" y="3860475"/>
              <a:ext cx="160800" cy="307500"/>
            </a:xfrm>
            <a:custGeom>
              <a:rect b="b" l="l" r="r" t="t"/>
              <a:pathLst>
                <a:path extrusionOk="0" h="12300" w="6432">
                  <a:moveTo>
                    <a:pt x="3766" y="1"/>
                  </a:moveTo>
                  <a:cubicBezTo>
                    <a:pt x="2995" y="1"/>
                    <a:pt x="2182" y="681"/>
                    <a:pt x="1575" y="2210"/>
                  </a:cubicBezTo>
                  <a:cubicBezTo>
                    <a:pt x="0" y="6228"/>
                    <a:pt x="4223" y="12299"/>
                    <a:pt x="4223" y="12299"/>
                  </a:cubicBezTo>
                  <a:cubicBezTo>
                    <a:pt x="4223" y="12299"/>
                    <a:pt x="5638" y="9469"/>
                    <a:pt x="6049" y="5748"/>
                  </a:cubicBezTo>
                  <a:cubicBezTo>
                    <a:pt x="6432" y="2256"/>
                    <a:pt x="5170" y="1"/>
                    <a:pt x="3766" y="1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970525" y="3998400"/>
              <a:ext cx="259375" cy="745325"/>
            </a:xfrm>
            <a:custGeom>
              <a:rect b="b" l="l" r="r" t="t"/>
              <a:pathLst>
                <a:path extrusionOk="0" h="29813" w="10375">
                  <a:moveTo>
                    <a:pt x="307" y="0"/>
                  </a:moveTo>
                  <a:cubicBezTo>
                    <a:pt x="150" y="0"/>
                    <a:pt x="0" y="97"/>
                    <a:pt x="12" y="300"/>
                  </a:cubicBezTo>
                  <a:cubicBezTo>
                    <a:pt x="194" y="5002"/>
                    <a:pt x="765" y="9704"/>
                    <a:pt x="2066" y="14223"/>
                  </a:cubicBezTo>
                  <a:cubicBezTo>
                    <a:pt x="3344" y="18720"/>
                    <a:pt x="5330" y="22965"/>
                    <a:pt x="7772" y="26937"/>
                  </a:cubicBezTo>
                  <a:cubicBezTo>
                    <a:pt x="8366" y="27896"/>
                    <a:pt x="9005" y="28854"/>
                    <a:pt x="9644" y="29813"/>
                  </a:cubicBezTo>
                  <a:lnTo>
                    <a:pt x="10374" y="29744"/>
                  </a:lnTo>
                  <a:cubicBezTo>
                    <a:pt x="8480" y="27005"/>
                    <a:pt x="6745" y="24129"/>
                    <a:pt x="5330" y="21094"/>
                  </a:cubicBezTo>
                  <a:cubicBezTo>
                    <a:pt x="3413" y="17054"/>
                    <a:pt x="2134" y="12785"/>
                    <a:pt x="1404" y="8380"/>
                  </a:cubicBezTo>
                  <a:cubicBezTo>
                    <a:pt x="970" y="5709"/>
                    <a:pt x="742" y="3016"/>
                    <a:pt x="651" y="300"/>
                  </a:cubicBezTo>
                  <a:cubicBezTo>
                    <a:pt x="639" y="103"/>
                    <a:pt x="469" y="0"/>
                    <a:pt x="307" y="0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80775" y="4146625"/>
              <a:ext cx="252825" cy="217650"/>
            </a:xfrm>
            <a:custGeom>
              <a:rect b="b" l="l" r="r" t="t"/>
              <a:pathLst>
                <a:path extrusionOk="0" h="8706" w="10113">
                  <a:moveTo>
                    <a:pt x="2171" y="0"/>
                  </a:moveTo>
                  <a:cubicBezTo>
                    <a:pt x="732" y="0"/>
                    <a:pt x="0" y="1256"/>
                    <a:pt x="1028" y="3547"/>
                  </a:cubicBezTo>
                  <a:cubicBezTo>
                    <a:pt x="2808" y="7473"/>
                    <a:pt x="10112" y="8705"/>
                    <a:pt x="10112" y="8705"/>
                  </a:cubicBezTo>
                  <a:cubicBezTo>
                    <a:pt x="10112" y="8705"/>
                    <a:pt x="9063" y="5715"/>
                    <a:pt x="6689" y="2816"/>
                  </a:cubicBezTo>
                  <a:cubicBezTo>
                    <a:pt x="5101" y="894"/>
                    <a:pt x="3384" y="0"/>
                    <a:pt x="2171" y="0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058675" y="4179825"/>
              <a:ext cx="157525" cy="294575"/>
            </a:xfrm>
            <a:custGeom>
              <a:rect b="b" l="l" r="r" t="t"/>
              <a:pathLst>
                <a:path extrusionOk="0" h="11783" w="6301">
                  <a:moveTo>
                    <a:pt x="3979" y="1"/>
                  </a:moveTo>
                  <a:cubicBezTo>
                    <a:pt x="2687" y="1"/>
                    <a:pt x="1129" y="1804"/>
                    <a:pt x="617" y="4980"/>
                  </a:cubicBezTo>
                  <a:cubicBezTo>
                    <a:pt x="1" y="8655"/>
                    <a:pt x="617" y="11782"/>
                    <a:pt x="617" y="11782"/>
                  </a:cubicBezTo>
                  <a:cubicBezTo>
                    <a:pt x="617" y="11782"/>
                    <a:pt x="6301" y="7058"/>
                    <a:pt x="5844" y="2766"/>
                  </a:cubicBezTo>
                  <a:cubicBezTo>
                    <a:pt x="5647" y="874"/>
                    <a:pt x="4878" y="1"/>
                    <a:pt x="3979" y="1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148275" y="4350450"/>
              <a:ext cx="157525" cy="294575"/>
            </a:xfrm>
            <a:custGeom>
              <a:rect b="b" l="l" r="r" t="t"/>
              <a:pathLst>
                <a:path extrusionOk="0" h="11783" w="6301">
                  <a:moveTo>
                    <a:pt x="3977" y="1"/>
                  </a:moveTo>
                  <a:cubicBezTo>
                    <a:pt x="2683" y="1"/>
                    <a:pt x="1119" y="1804"/>
                    <a:pt x="594" y="4980"/>
                  </a:cubicBezTo>
                  <a:cubicBezTo>
                    <a:pt x="0" y="8678"/>
                    <a:pt x="617" y="11782"/>
                    <a:pt x="617" y="11782"/>
                  </a:cubicBezTo>
                  <a:cubicBezTo>
                    <a:pt x="617" y="11782"/>
                    <a:pt x="6300" y="7057"/>
                    <a:pt x="5844" y="2766"/>
                  </a:cubicBezTo>
                  <a:cubicBezTo>
                    <a:pt x="5647" y="874"/>
                    <a:pt x="4878" y="1"/>
                    <a:pt x="3977" y="1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821875" y="4420550"/>
              <a:ext cx="299025" cy="162700"/>
            </a:xfrm>
            <a:custGeom>
              <a:rect b="b" l="l" r="r" t="t"/>
              <a:pathLst>
                <a:path extrusionOk="0" h="6508" w="11961">
                  <a:moveTo>
                    <a:pt x="2842" y="1"/>
                  </a:moveTo>
                  <a:cubicBezTo>
                    <a:pt x="840" y="1"/>
                    <a:pt x="1" y="1528"/>
                    <a:pt x="1872" y="3820"/>
                  </a:cubicBezTo>
                  <a:cubicBezTo>
                    <a:pt x="3779" y="6159"/>
                    <a:pt x="7979" y="6507"/>
                    <a:pt x="10314" y="6507"/>
                  </a:cubicBezTo>
                  <a:cubicBezTo>
                    <a:pt x="11306" y="6507"/>
                    <a:pt x="11961" y="6445"/>
                    <a:pt x="11961" y="6445"/>
                  </a:cubicBezTo>
                  <a:cubicBezTo>
                    <a:pt x="11961" y="6445"/>
                    <a:pt x="10180" y="3820"/>
                    <a:pt x="7145" y="1651"/>
                  </a:cubicBezTo>
                  <a:cubicBezTo>
                    <a:pt x="5522" y="503"/>
                    <a:pt x="3991" y="1"/>
                    <a:pt x="2842" y="1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454150" y="3852500"/>
              <a:ext cx="168800" cy="307475"/>
            </a:xfrm>
            <a:custGeom>
              <a:rect b="b" l="l" r="r" t="t"/>
              <a:pathLst>
                <a:path extrusionOk="0" h="12299" w="6752">
                  <a:moveTo>
                    <a:pt x="2594" y="1"/>
                  </a:moveTo>
                  <a:cubicBezTo>
                    <a:pt x="1150" y="1"/>
                    <a:pt x="0" y="2381"/>
                    <a:pt x="680" y="5930"/>
                  </a:cubicBezTo>
                  <a:cubicBezTo>
                    <a:pt x="1387" y="9605"/>
                    <a:pt x="3031" y="12299"/>
                    <a:pt x="3031" y="12299"/>
                  </a:cubicBezTo>
                  <a:cubicBezTo>
                    <a:pt x="3031" y="12299"/>
                    <a:pt x="6751" y="5908"/>
                    <a:pt x="4834" y="2027"/>
                  </a:cubicBezTo>
                  <a:cubicBezTo>
                    <a:pt x="4147" y="622"/>
                    <a:pt x="3332" y="1"/>
                    <a:pt x="2594" y="1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6339875" y="3989850"/>
              <a:ext cx="203750" cy="761875"/>
            </a:xfrm>
            <a:custGeom>
              <a:rect b="b" l="l" r="r" t="t"/>
              <a:pathLst>
                <a:path extrusionOk="0" h="30475" w="8150">
                  <a:moveTo>
                    <a:pt x="7678" y="1"/>
                  </a:moveTo>
                  <a:cubicBezTo>
                    <a:pt x="7509" y="1"/>
                    <a:pt x="7328" y="123"/>
                    <a:pt x="7328" y="345"/>
                  </a:cubicBezTo>
                  <a:cubicBezTo>
                    <a:pt x="7442" y="3038"/>
                    <a:pt x="7442" y="5732"/>
                    <a:pt x="7214" y="8425"/>
                  </a:cubicBezTo>
                  <a:cubicBezTo>
                    <a:pt x="6849" y="12876"/>
                    <a:pt x="5913" y="17259"/>
                    <a:pt x="4338" y="21436"/>
                  </a:cubicBezTo>
                  <a:cubicBezTo>
                    <a:pt x="3151" y="24563"/>
                    <a:pt x="1667" y="27576"/>
                    <a:pt x="1" y="30474"/>
                  </a:cubicBezTo>
                  <a:lnTo>
                    <a:pt x="731" y="30474"/>
                  </a:lnTo>
                  <a:cubicBezTo>
                    <a:pt x="1302" y="29470"/>
                    <a:pt x="1850" y="28466"/>
                    <a:pt x="2352" y="27439"/>
                  </a:cubicBezTo>
                  <a:cubicBezTo>
                    <a:pt x="4475" y="23285"/>
                    <a:pt x="6118" y="18902"/>
                    <a:pt x="7031" y="14314"/>
                  </a:cubicBezTo>
                  <a:cubicBezTo>
                    <a:pt x="7967" y="9703"/>
                    <a:pt x="8150" y="4979"/>
                    <a:pt x="7967" y="277"/>
                  </a:cubicBezTo>
                  <a:cubicBezTo>
                    <a:pt x="7957" y="88"/>
                    <a:pt x="7821" y="1"/>
                    <a:pt x="7678" y="1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505375" y="4125900"/>
              <a:ext cx="235825" cy="232650"/>
            </a:xfrm>
            <a:custGeom>
              <a:rect b="b" l="l" r="r" t="t"/>
              <a:pathLst>
                <a:path extrusionOk="0" h="9306" w="9433">
                  <a:moveTo>
                    <a:pt x="7407" y="0"/>
                  </a:moveTo>
                  <a:cubicBezTo>
                    <a:pt x="6187" y="0"/>
                    <a:pt x="4452" y="1032"/>
                    <a:pt x="2945" y="3189"/>
                  </a:cubicBezTo>
                  <a:cubicBezTo>
                    <a:pt x="799" y="6247"/>
                    <a:pt x="0" y="9306"/>
                    <a:pt x="0" y="9306"/>
                  </a:cubicBezTo>
                  <a:cubicBezTo>
                    <a:pt x="0" y="9306"/>
                    <a:pt x="7167" y="7525"/>
                    <a:pt x="8628" y="3463"/>
                  </a:cubicBezTo>
                  <a:cubicBezTo>
                    <a:pt x="9432" y="1192"/>
                    <a:pt x="8717" y="0"/>
                    <a:pt x="7407" y="0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6322200" y="4184950"/>
              <a:ext cx="160375" cy="287175"/>
            </a:xfrm>
            <a:custGeom>
              <a:rect b="b" l="l" r="r" t="t"/>
              <a:pathLst>
                <a:path extrusionOk="0" h="11487" w="6415">
                  <a:moveTo>
                    <a:pt x="1863" y="1"/>
                  </a:moveTo>
                  <a:cubicBezTo>
                    <a:pt x="914" y="1"/>
                    <a:pt x="163" y="926"/>
                    <a:pt x="115" y="2904"/>
                  </a:cubicBezTo>
                  <a:cubicBezTo>
                    <a:pt x="0" y="7218"/>
                    <a:pt x="6049" y="11486"/>
                    <a:pt x="6049" y="11486"/>
                  </a:cubicBezTo>
                  <a:cubicBezTo>
                    <a:pt x="6049" y="11486"/>
                    <a:pt x="6414" y="8336"/>
                    <a:pt x="5524" y="4707"/>
                  </a:cubicBezTo>
                  <a:cubicBezTo>
                    <a:pt x="4765" y="1671"/>
                    <a:pt x="3136" y="1"/>
                    <a:pt x="1863" y="1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6246875" y="4362425"/>
              <a:ext cx="160375" cy="287150"/>
            </a:xfrm>
            <a:custGeom>
              <a:rect b="b" l="l" r="r" t="t"/>
              <a:pathLst>
                <a:path extrusionOk="0" h="11486" w="6415">
                  <a:moveTo>
                    <a:pt x="1863" y="0"/>
                  </a:moveTo>
                  <a:cubicBezTo>
                    <a:pt x="914" y="0"/>
                    <a:pt x="163" y="926"/>
                    <a:pt x="115" y="2903"/>
                  </a:cubicBezTo>
                  <a:cubicBezTo>
                    <a:pt x="0" y="7217"/>
                    <a:pt x="6049" y="11486"/>
                    <a:pt x="6049" y="11486"/>
                  </a:cubicBezTo>
                  <a:cubicBezTo>
                    <a:pt x="6049" y="11486"/>
                    <a:pt x="6414" y="8336"/>
                    <a:pt x="5524" y="4707"/>
                  </a:cubicBezTo>
                  <a:cubicBezTo>
                    <a:pt x="4765" y="1671"/>
                    <a:pt x="3136" y="0"/>
                    <a:pt x="1863" y="0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6435750" y="4403525"/>
              <a:ext cx="285575" cy="179300"/>
            </a:xfrm>
            <a:custGeom>
              <a:rect b="b" l="l" r="r" t="t"/>
              <a:pathLst>
                <a:path extrusionOk="0" h="7172" w="11423">
                  <a:moveTo>
                    <a:pt x="8848" y="0"/>
                  </a:moveTo>
                  <a:cubicBezTo>
                    <a:pt x="7672" y="0"/>
                    <a:pt x="6062" y="619"/>
                    <a:pt x="4406" y="2013"/>
                  </a:cubicBezTo>
                  <a:cubicBezTo>
                    <a:pt x="1553" y="4432"/>
                    <a:pt x="1" y="7171"/>
                    <a:pt x="1" y="7171"/>
                  </a:cubicBezTo>
                  <a:cubicBezTo>
                    <a:pt x="1" y="7171"/>
                    <a:pt x="28" y="7172"/>
                    <a:pt x="79" y="7172"/>
                  </a:cubicBezTo>
                  <a:cubicBezTo>
                    <a:pt x="879" y="7172"/>
                    <a:pt x="7544" y="7071"/>
                    <a:pt x="9838" y="3747"/>
                  </a:cubicBezTo>
                  <a:cubicBezTo>
                    <a:pt x="11422" y="1433"/>
                    <a:pt x="10637" y="0"/>
                    <a:pt x="8848" y="0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3138075" y="1524775"/>
              <a:ext cx="490200" cy="899925"/>
            </a:xfrm>
            <a:custGeom>
              <a:rect b="b" l="l" r="r" t="t"/>
              <a:pathLst>
                <a:path extrusionOk="0" h="35997" w="19608">
                  <a:moveTo>
                    <a:pt x="2237" y="1"/>
                  </a:moveTo>
                  <a:cubicBezTo>
                    <a:pt x="1005" y="1"/>
                    <a:pt x="0" y="1005"/>
                    <a:pt x="0" y="2237"/>
                  </a:cubicBezTo>
                  <a:lnTo>
                    <a:pt x="0" y="33782"/>
                  </a:lnTo>
                  <a:cubicBezTo>
                    <a:pt x="0" y="35015"/>
                    <a:pt x="1005" y="35996"/>
                    <a:pt x="2237" y="35996"/>
                  </a:cubicBezTo>
                  <a:lnTo>
                    <a:pt x="19607" y="35996"/>
                  </a:lnTo>
                  <a:lnTo>
                    <a:pt x="1960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3642500" y="1524775"/>
              <a:ext cx="625450" cy="899925"/>
            </a:xfrm>
            <a:custGeom>
              <a:rect b="b" l="l" r="r" t="t"/>
              <a:pathLst>
                <a:path extrusionOk="0" h="35997" w="25018">
                  <a:moveTo>
                    <a:pt x="1" y="1"/>
                  </a:moveTo>
                  <a:lnTo>
                    <a:pt x="1" y="35996"/>
                  </a:lnTo>
                  <a:lnTo>
                    <a:pt x="25017" y="35996"/>
                  </a:lnTo>
                  <a:lnTo>
                    <a:pt x="2501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3812550" y="2260325"/>
              <a:ext cx="307600" cy="18275"/>
            </a:xfrm>
            <a:custGeom>
              <a:rect b="b" l="l" r="r" t="t"/>
              <a:pathLst>
                <a:path extrusionOk="0" h="731" w="12304">
                  <a:moveTo>
                    <a:pt x="366" y="0"/>
                  </a:moveTo>
                  <a:cubicBezTo>
                    <a:pt x="183" y="0"/>
                    <a:pt x="1" y="160"/>
                    <a:pt x="1" y="366"/>
                  </a:cubicBezTo>
                  <a:cubicBezTo>
                    <a:pt x="1" y="571"/>
                    <a:pt x="183" y="731"/>
                    <a:pt x="366" y="731"/>
                  </a:cubicBezTo>
                  <a:lnTo>
                    <a:pt x="11938" y="731"/>
                  </a:lnTo>
                  <a:cubicBezTo>
                    <a:pt x="12144" y="731"/>
                    <a:pt x="12304" y="571"/>
                    <a:pt x="12304" y="366"/>
                  </a:cubicBezTo>
                  <a:cubicBezTo>
                    <a:pt x="12304" y="160"/>
                    <a:pt x="12144" y="0"/>
                    <a:pt x="11938" y="0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3812550" y="2312825"/>
              <a:ext cx="307600" cy="18275"/>
            </a:xfrm>
            <a:custGeom>
              <a:rect b="b" l="l" r="r" t="t"/>
              <a:pathLst>
                <a:path extrusionOk="0" h="731" w="12304">
                  <a:moveTo>
                    <a:pt x="366" y="0"/>
                  </a:moveTo>
                  <a:cubicBezTo>
                    <a:pt x="183" y="0"/>
                    <a:pt x="1" y="160"/>
                    <a:pt x="1" y="365"/>
                  </a:cubicBezTo>
                  <a:cubicBezTo>
                    <a:pt x="1" y="571"/>
                    <a:pt x="183" y="731"/>
                    <a:pt x="366" y="731"/>
                  </a:cubicBezTo>
                  <a:lnTo>
                    <a:pt x="11938" y="731"/>
                  </a:lnTo>
                  <a:cubicBezTo>
                    <a:pt x="12144" y="731"/>
                    <a:pt x="12304" y="571"/>
                    <a:pt x="12304" y="365"/>
                  </a:cubicBezTo>
                  <a:cubicBezTo>
                    <a:pt x="12304" y="160"/>
                    <a:pt x="12144" y="0"/>
                    <a:pt x="11938" y="0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282175" y="1524775"/>
              <a:ext cx="509600" cy="899925"/>
            </a:xfrm>
            <a:custGeom>
              <a:rect b="b" l="l" r="r" t="t"/>
              <a:pathLst>
                <a:path extrusionOk="0" h="35997" w="20384">
                  <a:moveTo>
                    <a:pt x="1" y="1"/>
                  </a:moveTo>
                  <a:lnTo>
                    <a:pt x="1" y="35996"/>
                  </a:lnTo>
                  <a:lnTo>
                    <a:pt x="18147" y="35996"/>
                  </a:lnTo>
                  <a:cubicBezTo>
                    <a:pt x="19380" y="35996"/>
                    <a:pt x="20384" y="35015"/>
                    <a:pt x="20384" y="33782"/>
                  </a:cubicBezTo>
                  <a:lnTo>
                    <a:pt x="20384" y="2237"/>
                  </a:lnTo>
                  <a:cubicBezTo>
                    <a:pt x="20384" y="1005"/>
                    <a:pt x="19380" y="1"/>
                    <a:pt x="1814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3759475" y="1631475"/>
              <a:ext cx="172950" cy="181500"/>
            </a:xfrm>
            <a:custGeom>
              <a:rect b="b" l="l" r="r" t="t"/>
              <a:pathLst>
                <a:path extrusionOk="0" h="7260" w="6918">
                  <a:moveTo>
                    <a:pt x="572" y="1"/>
                  </a:moveTo>
                  <a:lnTo>
                    <a:pt x="1" y="6734"/>
                  </a:lnTo>
                  <a:lnTo>
                    <a:pt x="6346" y="7259"/>
                  </a:lnTo>
                  <a:lnTo>
                    <a:pt x="6917" y="54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752075" y="1626925"/>
              <a:ext cx="172350" cy="172350"/>
            </a:xfrm>
            <a:custGeom>
              <a:rect b="b" l="l" r="r" t="t"/>
              <a:pathLst>
                <a:path extrusionOk="0" h="6894" w="6894">
                  <a:moveTo>
                    <a:pt x="548" y="0"/>
                  </a:moveTo>
                  <a:lnTo>
                    <a:pt x="0" y="6346"/>
                  </a:lnTo>
                  <a:lnTo>
                    <a:pt x="6346" y="6894"/>
                  </a:lnTo>
                  <a:lnTo>
                    <a:pt x="6893" y="548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FBA0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3830250" y="1594400"/>
              <a:ext cx="31400" cy="55950"/>
            </a:xfrm>
            <a:custGeom>
              <a:rect b="b" l="l" r="r" t="t"/>
              <a:pathLst>
                <a:path extrusionOk="0" h="2238" w="1256">
                  <a:moveTo>
                    <a:pt x="183" y="0"/>
                  </a:moveTo>
                  <a:lnTo>
                    <a:pt x="0" y="2146"/>
                  </a:lnTo>
                  <a:lnTo>
                    <a:pt x="1073" y="2237"/>
                  </a:lnTo>
                  <a:lnTo>
                    <a:pt x="1256" y="9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CEBB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4011700" y="1907100"/>
              <a:ext cx="172925" cy="182050"/>
            </a:xfrm>
            <a:custGeom>
              <a:rect b="b" l="l" r="r" t="t"/>
              <a:pathLst>
                <a:path extrusionOk="0" h="7282" w="6917">
                  <a:moveTo>
                    <a:pt x="6346" y="1"/>
                  </a:moveTo>
                  <a:lnTo>
                    <a:pt x="1" y="548"/>
                  </a:lnTo>
                  <a:lnTo>
                    <a:pt x="571" y="7282"/>
                  </a:lnTo>
                  <a:lnTo>
                    <a:pt x="6917" y="6734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4019700" y="1902525"/>
              <a:ext cx="172350" cy="172375"/>
            </a:xfrm>
            <a:custGeom>
              <a:rect b="b" l="l" r="r" t="t"/>
              <a:pathLst>
                <a:path extrusionOk="0" h="6895" w="6894">
                  <a:moveTo>
                    <a:pt x="6346" y="1"/>
                  </a:moveTo>
                  <a:lnTo>
                    <a:pt x="0" y="549"/>
                  </a:lnTo>
                  <a:lnTo>
                    <a:pt x="548" y="6894"/>
                  </a:lnTo>
                  <a:lnTo>
                    <a:pt x="6894" y="6346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rgbClr val="047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082475" y="1870000"/>
              <a:ext cx="31400" cy="55950"/>
            </a:xfrm>
            <a:custGeom>
              <a:rect b="b" l="l" r="r" t="t"/>
              <a:pathLst>
                <a:path extrusionOk="0" h="2238" w="1256">
                  <a:moveTo>
                    <a:pt x="1073" y="1"/>
                  </a:moveTo>
                  <a:lnTo>
                    <a:pt x="0" y="92"/>
                  </a:lnTo>
                  <a:lnTo>
                    <a:pt x="183" y="2238"/>
                  </a:lnTo>
                  <a:lnTo>
                    <a:pt x="1255" y="2146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CEBB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4528125" y="1649750"/>
              <a:ext cx="172925" cy="181475"/>
            </a:xfrm>
            <a:custGeom>
              <a:rect b="b" l="l" r="r" t="t"/>
              <a:pathLst>
                <a:path extrusionOk="0" h="7259" w="6917">
                  <a:moveTo>
                    <a:pt x="571" y="0"/>
                  </a:moveTo>
                  <a:lnTo>
                    <a:pt x="1" y="6734"/>
                  </a:lnTo>
                  <a:lnTo>
                    <a:pt x="6346" y="7259"/>
                  </a:lnTo>
                  <a:lnTo>
                    <a:pt x="6917" y="548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4520700" y="1645175"/>
              <a:ext cx="172375" cy="172350"/>
            </a:xfrm>
            <a:custGeom>
              <a:rect b="b" l="l" r="r" t="t"/>
              <a:pathLst>
                <a:path extrusionOk="0" h="6894" w="6895">
                  <a:moveTo>
                    <a:pt x="549" y="1"/>
                  </a:moveTo>
                  <a:lnTo>
                    <a:pt x="1" y="6346"/>
                  </a:lnTo>
                  <a:lnTo>
                    <a:pt x="6346" y="6894"/>
                  </a:lnTo>
                  <a:lnTo>
                    <a:pt x="6894" y="54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598875" y="1612650"/>
              <a:ext cx="31425" cy="55950"/>
            </a:xfrm>
            <a:custGeom>
              <a:rect b="b" l="l" r="r" t="t"/>
              <a:pathLst>
                <a:path extrusionOk="0" h="2238" w="1257">
                  <a:moveTo>
                    <a:pt x="184" y="1"/>
                  </a:moveTo>
                  <a:lnTo>
                    <a:pt x="1" y="2146"/>
                  </a:lnTo>
                  <a:lnTo>
                    <a:pt x="1074" y="2238"/>
                  </a:lnTo>
                  <a:lnTo>
                    <a:pt x="1256" y="92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CEBB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3345775" y="2048050"/>
              <a:ext cx="172925" cy="182050"/>
            </a:xfrm>
            <a:custGeom>
              <a:rect b="b" l="l" r="r" t="t"/>
              <a:pathLst>
                <a:path extrusionOk="0" h="7282" w="6917">
                  <a:moveTo>
                    <a:pt x="6346" y="0"/>
                  </a:moveTo>
                  <a:lnTo>
                    <a:pt x="1" y="548"/>
                  </a:lnTo>
                  <a:lnTo>
                    <a:pt x="571" y="7282"/>
                  </a:lnTo>
                  <a:lnTo>
                    <a:pt x="6917" y="6734"/>
                  </a:lnTo>
                  <a:lnTo>
                    <a:pt x="6346" y="0"/>
                  </a:ln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3353775" y="2044050"/>
              <a:ext cx="172350" cy="171775"/>
            </a:xfrm>
            <a:custGeom>
              <a:rect b="b" l="l" r="r" t="t"/>
              <a:pathLst>
                <a:path extrusionOk="0" h="6871" w="6894">
                  <a:moveTo>
                    <a:pt x="6346" y="1"/>
                  </a:moveTo>
                  <a:lnTo>
                    <a:pt x="0" y="526"/>
                  </a:lnTo>
                  <a:lnTo>
                    <a:pt x="548" y="6871"/>
                  </a:lnTo>
                  <a:lnTo>
                    <a:pt x="6893" y="6323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416525" y="2010950"/>
              <a:ext cx="31425" cy="56525"/>
            </a:xfrm>
            <a:custGeom>
              <a:rect b="b" l="l" r="r" t="t"/>
              <a:pathLst>
                <a:path extrusionOk="0" h="2261" w="1257">
                  <a:moveTo>
                    <a:pt x="1074" y="1"/>
                  </a:moveTo>
                  <a:lnTo>
                    <a:pt x="1" y="92"/>
                  </a:lnTo>
                  <a:lnTo>
                    <a:pt x="184" y="2260"/>
                  </a:lnTo>
                  <a:lnTo>
                    <a:pt x="1256" y="2169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CEBB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238500" y="1610375"/>
              <a:ext cx="307600" cy="17700"/>
            </a:xfrm>
            <a:custGeom>
              <a:rect b="b" l="l" r="r" t="t"/>
              <a:pathLst>
                <a:path extrusionOk="0" h="708" w="12304">
                  <a:moveTo>
                    <a:pt x="366" y="0"/>
                  </a:moveTo>
                  <a:cubicBezTo>
                    <a:pt x="160" y="0"/>
                    <a:pt x="0" y="160"/>
                    <a:pt x="0" y="366"/>
                  </a:cubicBezTo>
                  <a:cubicBezTo>
                    <a:pt x="0" y="548"/>
                    <a:pt x="160" y="708"/>
                    <a:pt x="366" y="708"/>
                  </a:cubicBezTo>
                  <a:lnTo>
                    <a:pt x="11938" y="708"/>
                  </a:lnTo>
                  <a:cubicBezTo>
                    <a:pt x="12144" y="708"/>
                    <a:pt x="12303" y="548"/>
                    <a:pt x="12303" y="366"/>
                  </a:cubicBezTo>
                  <a:cubicBezTo>
                    <a:pt x="12303" y="160"/>
                    <a:pt x="12144" y="0"/>
                    <a:pt x="11938" y="0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238500" y="1662875"/>
              <a:ext cx="307600" cy="18275"/>
            </a:xfrm>
            <a:custGeom>
              <a:rect b="b" l="l" r="r" t="t"/>
              <a:pathLst>
                <a:path extrusionOk="0" h="731" w="12304">
                  <a:moveTo>
                    <a:pt x="366" y="0"/>
                  </a:moveTo>
                  <a:cubicBezTo>
                    <a:pt x="160" y="0"/>
                    <a:pt x="0" y="160"/>
                    <a:pt x="0" y="366"/>
                  </a:cubicBezTo>
                  <a:cubicBezTo>
                    <a:pt x="0" y="548"/>
                    <a:pt x="160" y="731"/>
                    <a:pt x="366" y="731"/>
                  </a:cubicBezTo>
                  <a:lnTo>
                    <a:pt x="11938" y="731"/>
                  </a:lnTo>
                  <a:cubicBezTo>
                    <a:pt x="12144" y="731"/>
                    <a:pt x="12303" y="548"/>
                    <a:pt x="12303" y="366"/>
                  </a:cubicBezTo>
                  <a:cubicBezTo>
                    <a:pt x="12303" y="160"/>
                    <a:pt x="12144" y="0"/>
                    <a:pt x="11938" y="0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238500" y="1715375"/>
              <a:ext cx="307600" cy="18275"/>
            </a:xfrm>
            <a:custGeom>
              <a:rect b="b" l="l" r="r" t="t"/>
              <a:pathLst>
                <a:path extrusionOk="0" h="731" w="12304">
                  <a:moveTo>
                    <a:pt x="366" y="0"/>
                  </a:moveTo>
                  <a:cubicBezTo>
                    <a:pt x="160" y="0"/>
                    <a:pt x="0" y="160"/>
                    <a:pt x="0" y="365"/>
                  </a:cubicBezTo>
                  <a:cubicBezTo>
                    <a:pt x="0" y="548"/>
                    <a:pt x="160" y="731"/>
                    <a:pt x="366" y="731"/>
                  </a:cubicBezTo>
                  <a:lnTo>
                    <a:pt x="11938" y="731"/>
                  </a:lnTo>
                  <a:cubicBezTo>
                    <a:pt x="12144" y="731"/>
                    <a:pt x="12303" y="548"/>
                    <a:pt x="12303" y="365"/>
                  </a:cubicBezTo>
                  <a:cubicBezTo>
                    <a:pt x="12303" y="160"/>
                    <a:pt x="12144" y="0"/>
                    <a:pt x="11938" y="0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238500" y="1767875"/>
              <a:ext cx="307600" cy="18275"/>
            </a:xfrm>
            <a:custGeom>
              <a:rect b="b" l="l" r="r" t="t"/>
              <a:pathLst>
                <a:path extrusionOk="0" h="731" w="12304">
                  <a:moveTo>
                    <a:pt x="366" y="0"/>
                  </a:moveTo>
                  <a:cubicBezTo>
                    <a:pt x="160" y="0"/>
                    <a:pt x="0" y="160"/>
                    <a:pt x="0" y="365"/>
                  </a:cubicBezTo>
                  <a:cubicBezTo>
                    <a:pt x="0" y="571"/>
                    <a:pt x="160" y="731"/>
                    <a:pt x="366" y="731"/>
                  </a:cubicBezTo>
                  <a:lnTo>
                    <a:pt x="11938" y="731"/>
                  </a:lnTo>
                  <a:cubicBezTo>
                    <a:pt x="12144" y="731"/>
                    <a:pt x="12303" y="571"/>
                    <a:pt x="12303" y="365"/>
                  </a:cubicBezTo>
                  <a:cubicBezTo>
                    <a:pt x="12303" y="160"/>
                    <a:pt x="12144" y="0"/>
                    <a:pt x="11938" y="0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238500" y="1820375"/>
              <a:ext cx="307600" cy="18275"/>
            </a:xfrm>
            <a:custGeom>
              <a:rect b="b" l="l" r="r" t="t"/>
              <a:pathLst>
                <a:path extrusionOk="0" h="731" w="12304">
                  <a:moveTo>
                    <a:pt x="366" y="0"/>
                  </a:moveTo>
                  <a:cubicBezTo>
                    <a:pt x="160" y="0"/>
                    <a:pt x="0" y="160"/>
                    <a:pt x="0" y="365"/>
                  </a:cubicBezTo>
                  <a:cubicBezTo>
                    <a:pt x="0" y="571"/>
                    <a:pt x="160" y="731"/>
                    <a:pt x="366" y="731"/>
                  </a:cubicBezTo>
                  <a:lnTo>
                    <a:pt x="11938" y="731"/>
                  </a:lnTo>
                  <a:cubicBezTo>
                    <a:pt x="12144" y="731"/>
                    <a:pt x="12303" y="571"/>
                    <a:pt x="12303" y="365"/>
                  </a:cubicBezTo>
                  <a:cubicBezTo>
                    <a:pt x="12303" y="160"/>
                    <a:pt x="12144" y="0"/>
                    <a:pt x="11938" y="0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3238500" y="1872875"/>
              <a:ext cx="307600" cy="18275"/>
            </a:xfrm>
            <a:custGeom>
              <a:rect b="b" l="l" r="r" t="t"/>
              <a:pathLst>
                <a:path extrusionOk="0" h="731" w="12304">
                  <a:moveTo>
                    <a:pt x="366" y="0"/>
                  </a:moveTo>
                  <a:cubicBezTo>
                    <a:pt x="160" y="0"/>
                    <a:pt x="0" y="160"/>
                    <a:pt x="0" y="365"/>
                  </a:cubicBezTo>
                  <a:cubicBezTo>
                    <a:pt x="0" y="571"/>
                    <a:pt x="160" y="730"/>
                    <a:pt x="366" y="730"/>
                  </a:cubicBezTo>
                  <a:lnTo>
                    <a:pt x="11938" y="730"/>
                  </a:lnTo>
                  <a:cubicBezTo>
                    <a:pt x="12144" y="730"/>
                    <a:pt x="12303" y="571"/>
                    <a:pt x="12303" y="365"/>
                  </a:cubicBezTo>
                  <a:cubicBezTo>
                    <a:pt x="12303" y="160"/>
                    <a:pt x="12144" y="0"/>
                    <a:pt x="11938" y="0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383200" y="1979575"/>
              <a:ext cx="307575" cy="18275"/>
            </a:xfrm>
            <a:custGeom>
              <a:rect b="b" l="l" r="r" t="t"/>
              <a:pathLst>
                <a:path extrusionOk="0" h="731" w="12303">
                  <a:moveTo>
                    <a:pt x="365" y="0"/>
                  </a:moveTo>
                  <a:cubicBezTo>
                    <a:pt x="160" y="0"/>
                    <a:pt x="0" y="160"/>
                    <a:pt x="0" y="366"/>
                  </a:cubicBezTo>
                  <a:cubicBezTo>
                    <a:pt x="0" y="548"/>
                    <a:pt x="160" y="731"/>
                    <a:pt x="365" y="731"/>
                  </a:cubicBezTo>
                  <a:lnTo>
                    <a:pt x="11938" y="731"/>
                  </a:lnTo>
                  <a:cubicBezTo>
                    <a:pt x="12143" y="731"/>
                    <a:pt x="12303" y="548"/>
                    <a:pt x="12303" y="366"/>
                  </a:cubicBezTo>
                  <a:cubicBezTo>
                    <a:pt x="12303" y="160"/>
                    <a:pt x="12143" y="0"/>
                    <a:pt x="11938" y="0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383200" y="2032075"/>
              <a:ext cx="307575" cy="18275"/>
            </a:xfrm>
            <a:custGeom>
              <a:rect b="b" l="l" r="r" t="t"/>
              <a:pathLst>
                <a:path extrusionOk="0" h="731" w="12303">
                  <a:moveTo>
                    <a:pt x="365" y="0"/>
                  </a:moveTo>
                  <a:cubicBezTo>
                    <a:pt x="160" y="0"/>
                    <a:pt x="0" y="160"/>
                    <a:pt x="0" y="365"/>
                  </a:cubicBezTo>
                  <a:cubicBezTo>
                    <a:pt x="0" y="548"/>
                    <a:pt x="160" y="731"/>
                    <a:pt x="365" y="731"/>
                  </a:cubicBezTo>
                  <a:lnTo>
                    <a:pt x="11938" y="731"/>
                  </a:lnTo>
                  <a:cubicBezTo>
                    <a:pt x="12143" y="731"/>
                    <a:pt x="12303" y="548"/>
                    <a:pt x="12303" y="365"/>
                  </a:cubicBezTo>
                  <a:cubicBezTo>
                    <a:pt x="12303" y="160"/>
                    <a:pt x="12143" y="0"/>
                    <a:pt x="11938" y="0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4383200" y="2084575"/>
              <a:ext cx="307575" cy="18275"/>
            </a:xfrm>
            <a:custGeom>
              <a:rect b="b" l="l" r="r" t="t"/>
              <a:pathLst>
                <a:path extrusionOk="0" h="731" w="12303">
                  <a:moveTo>
                    <a:pt x="365" y="0"/>
                  </a:moveTo>
                  <a:cubicBezTo>
                    <a:pt x="160" y="0"/>
                    <a:pt x="0" y="160"/>
                    <a:pt x="0" y="365"/>
                  </a:cubicBezTo>
                  <a:cubicBezTo>
                    <a:pt x="0" y="571"/>
                    <a:pt x="160" y="731"/>
                    <a:pt x="365" y="731"/>
                  </a:cubicBezTo>
                  <a:lnTo>
                    <a:pt x="11938" y="731"/>
                  </a:lnTo>
                  <a:cubicBezTo>
                    <a:pt x="12143" y="731"/>
                    <a:pt x="12303" y="571"/>
                    <a:pt x="12303" y="365"/>
                  </a:cubicBezTo>
                  <a:cubicBezTo>
                    <a:pt x="12303" y="160"/>
                    <a:pt x="12143" y="0"/>
                    <a:pt x="11938" y="0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383200" y="2137075"/>
              <a:ext cx="307575" cy="18275"/>
            </a:xfrm>
            <a:custGeom>
              <a:rect b="b" l="l" r="r" t="t"/>
              <a:pathLst>
                <a:path extrusionOk="0" h="731" w="12303">
                  <a:moveTo>
                    <a:pt x="365" y="0"/>
                  </a:moveTo>
                  <a:cubicBezTo>
                    <a:pt x="160" y="0"/>
                    <a:pt x="0" y="160"/>
                    <a:pt x="0" y="365"/>
                  </a:cubicBezTo>
                  <a:cubicBezTo>
                    <a:pt x="0" y="571"/>
                    <a:pt x="160" y="731"/>
                    <a:pt x="365" y="731"/>
                  </a:cubicBezTo>
                  <a:lnTo>
                    <a:pt x="11938" y="731"/>
                  </a:lnTo>
                  <a:cubicBezTo>
                    <a:pt x="12143" y="731"/>
                    <a:pt x="12303" y="571"/>
                    <a:pt x="12303" y="365"/>
                  </a:cubicBezTo>
                  <a:cubicBezTo>
                    <a:pt x="12303" y="160"/>
                    <a:pt x="12143" y="0"/>
                    <a:pt x="11938" y="0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383200" y="2189575"/>
              <a:ext cx="307575" cy="18275"/>
            </a:xfrm>
            <a:custGeom>
              <a:rect b="b" l="l" r="r" t="t"/>
              <a:pathLst>
                <a:path extrusionOk="0" h="731" w="12303">
                  <a:moveTo>
                    <a:pt x="365" y="0"/>
                  </a:moveTo>
                  <a:cubicBezTo>
                    <a:pt x="160" y="0"/>
                    <a:pt x="0" y="160"/>
                    <a:pt x="0" y="365"/>
                  </a:cubicBezTo>
                  <a:cubicBezTo>
                    <a:pt x="0" y="571"/>
                    <a:pt x="160" y="730"/>
                    <a:pt x="365" y="730"/>
                  </a:cubicBezTo>
                  <a:lnTo>
                    <a:pt x="11938" y="730"/>
                  </a:lnTo>
                  <a:cubicBezTo>
                    <a:pt x="12143" y="730"/>
                    <a:pt x="12303" y="571"/>
                    <a:pt x="12303" y="365"/>
                  </a:cubicBezTo>
                  <a:cubicBezTo>
                    <a:pt x="12303" y="160"/>
                    <a:pt x="12143" y="0"/>
                    <a:pt x="11938" y="0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4383200" y="2242050"/>
              <a:ext cx="307575" cy="18300"/>
            </a:xfrm>
            <a:custGeom>
              <a:rect b="b" l="l" r="r" t="t"/>
              <a:pathLst>
                <a:path extrusionOk="0" h="732" w="12303">
                  <a:moveTo>
                    <a:pt x="365" y="1"/>
                  </a:moveTo>
                  <a:cubicBezTo>
                    <a:pt x="160" y="1"/>
                    <a:pt x="0" y="161"/>
                    <a:pt x="0" y="366"/>
                  </a:cubicBezTo>
                  <a:cubicBezTo>
                    <a:pt x="0" y="572"/>
                    <a:pt x="160" y="731"/>
                    <a:pt x="365" y="731"/>
                  </a:cubicBezTo>
                  <a:lnTo>
                    <a:pt x="11938" y="731"/>
                  </a:lnTo>
                  <a:cubicBezTo>
                    <a:pt x="12143" y="731"/>
                    <a:pt x="12303" y="572"/>
                    <a:pt x="12303" y="366"/>
                  </a:cubicBezTo>
                  <a:cubicBezTo>
                    <a:pt x="12303" y="161"/>
                    <a:pt x="12143" y="1"/>
                    <a:pt x="11938" y="1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673250" y="1350175"/>
              <a:ext cx="487350" cy="199175"/>
            </a:xfrm>
            <a:custGeom>
              <a:rect b="b" l="l" r="r" t="t"/>
              <a:pathLst>
                <a:path extrusionOk="0" h="7967" w="19494">
                  <a:moveTo>
                    <a:pt x="252" y="0"/>
                  </a:moveTo>
                  <a:cubicBezTo>
                    <a:pt x="115" y="0"/>
                    <a:pt x="1" y="114"/>
                    <a:pt x="1" y="251"/>
                  </a:cubicBezTo>
                  <a:cubicBezTo>
                    <a:pt x="1" y="411"/>
                    <a:pt x="115" y="525"/>
                    <a:pt x="252" y="525"/>
                  </a:cubicBezTo>
                  <a:lnTo>
                    <a:pt x="9291" y="525"/>
                  </a:lnTo>
                  <a:cubicBezTo>
                    <a:pt x="10729" y="525"/>
                    <a:pt x="11893" y="1689"/>
                    <a:pt x="11893" y="3127"/>
                  </a:cubicBezTo>
                  <a:lnTo>
                    <a:pt x="11893" y="4839"/>
                  </a:lnTo>
                  <a:cubicBezTo>
                    <a:pt x="11893" y="6574"/>
                    <a:pt x="13308" y="7966"/>
                    <a:pt x="15043" y="7966"/>
                  </a:cubicBezTo>
                  <a:lnTo>
                    <a:pt x="19242" y="7966"/>
                  </a:lnTo>
                  <a:cubicBezTo>
                    <a:pt x="19379" y="7966"/>
                    <a:pt x="19493" y="7852"/>
                    <a:pt x="19493" y="7715"/>
                  </a:cubicBezTo>
                  <a:cubicBezTo>
                    <a:pt x="19493" y="7578"/>
                    <a:pt x="19379" y="7464"/>
                    <a:pt x="19242" y="7464"/>
                  </a:cubicBezTo>
                  <a:lnTo>
                    <a:pt x="15043" y="7464"/>
                  </a:lnTo>
                  <a:cubicBezTo>
                    <a:pt x="13582" y="7464"/>
                    <a:pt x="12418" y="6300"/>
                    <a:pt x="12418" y="4839"/>
                  </a:cubicBezTo>
                  <a:lnTo>
                    <a:pt x="12418" y="3127"/>
                  </a:lnTo>
                  <a:cubicBezTo>
                    <a:pt x="12418" y="1415"/>
                    <a:pt x="11002" y="0"/>
                    <a:pt x="9291" y="0"/>
                  </a:cubicBezTo>
                  <a:close/>
                </a:path>
              </a:pathLst>
            </a:custGeom>
            <a:solidFill>
              <a:srgbClr val="D0B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990775" y="1273125"/>
              <a:ext cx="591775" cy="1142425"/>
            </a:xfrm>
            <a:custGeom>
              <a:rect b="b" l="l" r="r" t="t"/>
              <a:pathLst>
                <a:path extrusionOk="0" h="45697" w="23671">
                  <a:moveTo>
                    <a:pt x="1165" y="1"/>
                  </a:moveTo>
                  <a:cubicBezTo>
                    <a:pt x="526" y="1"/>
                    <a:pt x="1" y="526"/>
                    <a:pt x="1" y="1188"/>
                  </a:cubicBezTo>
                  <a:lnTo>
                    <a:pt x="1" y="43346"/>
                  </a:lnTo>
                  <a:cubicBezTo>
                    <a:pt x="1" y="44647"/>
                    <a:pt x="1051" y="45697"/>
                    <a:pt x="2352" y="45697"/>
                  </a:cubicBezTo>
                  <a:lnTo>
                    <a:pt x="21319" y="45697"/>
                  </a:lnTo>
                  <a:cubicBezTo>
                    <a:pt x="22620" y="45697"/>
                    <a:pt x="23670" y="44647"/>
                    <a:pt x="23670" y="43346"/>
                  </a:cubicBezTo>
                  <a:lnTo>
                    <a:pt x="23670" y="1188"/>
                  </a:lnTo>
                  <a:cubicBezTo>
                    <a:pt x="23670" y="526"/>
                    <a:pt x="23145" y="1"/>
                    <a:pt x="225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066100" y="2048050"/>
              <a:ext cx="420575" cy="25700"/>
            </a:xfrm>
            <a:custGeom>
              <a:rect b="b" l="l" r="r" t="t"/>
              <a:pathLst>
                <a:path extrusionOk="0" h="1028" w="16823">
                  <a:moveTo>
                    <a:pt x="526" y="0"/>
                  </a:moveTo>
                  <a:cubicBezTo>
                    <a:pt x="252" y="0"/>
                    <a:pt x="1" y="229"/>
                    <a:pt x="1" y="525"/>
                  </a:cubicBezTo>
                  <a:cubicBezTo>
                    <a:pt x="1" y="799"/>
                    <a:pt x="252" y="1028"/>
                    <a:pt x="526" y="1028"/>
                  </a:cubicBezTo>
                  <a:lnTo>
                    <a:pt x="16298" y="1028"/>
                  </a:lnTo>
                  <a:cubicBezTo>
                    <a:pt x="16595" y="1028"/>
                    <a:pt x="16823" y="799"/>
                    <a:pt x="16823" y="525"/>
                  </a:cubicBezTo>
                  <a:cubicBezTo>
                    <a:pt x="16823" y="229"/>
                    <a:pt x="16595" y="0"/>
                    <a:pt x="16298" y="0"/>
                  </a:cubicBezTo>
                  <a:close/>
                </a:path>
              </a:pathLst>
            </a:custGeom>
            <a:solidFill>
              <a:srgbClr val="FAD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066100" y="2130225"/>
              <a:ext cx="420575" cy="26275"/>
            </a:xfrm>
            <a:custGeom>
              <a:rect b="b" l="l" r="r" t="t"/>
              <a:pathLst>
                <a:path extrusionOk="0" h="1051" w="16823">
                  <a:moveTo>
                    <a:pt x="526" y="0"/>
                  </a:moveTo>
                  <a:cubicBezTo>
                    <a:pt x="252" y="0"/>
                    <a:pt x="1" y="228"/>
                    <a:pt x="1" y="525"/>
                  </a:cubicBezTo>
                  <a:cubicBezTo>
                    <a:pt x="1" y="822"/>
                    <a:pt x="252" y="1050"/>
                    <a:pt x="526" y="1050"/>
                  </a:cubicBezTo>
                  <a:lnTo>
                    <a:pt x="16298" y="1050"/>
                  </a:lnTo>
                  <a:cubicBezTo>
                    <a:pt x="16595" y="1050"/>
                    <a:pt x="16823" y="822"/>
                    <a:pt x="16823" y="525"/>
                  </a:cubicBezTo>
                  <a:cubicBezTo>
                    <a:pt x="16823" y="228"/>
                    <a:pt x="16595" y="0"/>
                    <a:pt x="16298" y="0"/>
                  </a:cubicBezTo>
                  <a:close/>
                </a:path>
              </a:pathLst>
            </a:custGeom>
            <a:solidFill>
              <a:srgbClr val="FAD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066100" y="2212950"/>
              <a:ext cx="420575" cy="25725"/>
            </a:xfrm>
            <a:custGeom>
              <a:rect b="b" l="l" r="r" t="t"/>
              <a:pathLst>
                <a:path extrusionOk="0" h="1029" w="16823">
                  <a:moveTo>
                    <a:pt x="526" y="1"/>
                  </a:moveTo>
                  <a:cubicBezTo>
                    <a:pt x="252" y="1"/>
                    <a:pt x="1" y="229"/>
                    <a:pt x="1" y="526"/>
                  </a:cubicBezTo>
                  <a:cubicBezTo>
                    <a:pt x="1" y="800"/>
                    <a:pt x="252" y="1028"/>
                    <a:pt x="526" y="1028"/>
                  </a:cubicBezTo>
                  <a:lnTo>
                    <a:pt x="16298" y="1028"/>
                  </a:lnTo>
                  <a:cubicBezTo>
                    <a:pt x="16595" y="1028"/>
                    <a:pt x="16823" y="800"/>
                    <a:pt x="16823" y="526"/>
                  </a:cubicBezTo>
                  <a:cubicBezTo>
                    <a:pt x="16823" y="229"/>
                    <a:pt x="16595" y="1"/>
                    <a:pt x="16298" y="1"/>
                  </a:cubicBezTo>
                  <a:close/>
                </a:path>
              </a:pathLst>
            </a:custGeom>
            <a:solidFill>
              <a:srgbClr val="FAD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066100" y="2295125"/>
              <a:ext cx="420575" cy="26275"/>
            </a:xfrm>
            <a:custGeom>
              <a:rect b="b" l="l" r="r" t="t"/>
              <a:pathLst>
                <a:path extrusionOk="0" h="1051" w="16823">
                  <a:moveTo>
                    <a:pt x="526" y="1"/>
                  </a:moveTo>
                  <a:cubicBezTo>
                    <a:pt x="252" y="1"/>
                    <a:pt x="1" y="252"/>
                    <a:pt x="1" y="526"/>
                  </a:cubicBezTo>
                  <a:cubicBezTo>
                    <a:pt x="1" y="822"/>
                    <a:pt x="252" y="1051"/>
                    <a:pt x="526" y="1051"/>
                  </a:cubicBezTo>
                  <a:lnTo>
                    <a:pt x="16298" y="1051"/>
                  </a:lnTo>
                  <a:cubicBezTo>
                    <a:pt x="16595" y="1051"/>
                    <a:pt x="16823" y="822"/>
                    <a:pt x="16823" y="526"/>
                  </a:cubicBezTo>
                  <a:cubicBezTo>
                    <a:pt x="16823" y="252"/>
                    <a:pt x="16595" y="1"/>
                    <a:pt x="16298" y="1"/>
                  </a:cubicBezTo>
                  <a:close/>
                </a:path>
              </a:pathLst>
            </a:custGeom>
            <a:solidFill>
              <a:srgbClr val="FAD6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990775" y="1273125"/>
              <a:ext cx="591775" cy="110150"/>
            </a:xfrm>
            <a:custGeom>
              <a:rect b="b" l="l" r="r" t="t"/>
              <a:pathLst>
                <a:path extrusionOk="0" h="4406" w="23671">
                  <a:moveTo>
                    <a:pt x="1165" y="1"/>
                  </a:moveTo>
                  <a:cubicBezTo>
                    <a:pt x="526" y="1"/>
                    <a:pt x="1" y="526"/>
                    <a:pt x="1" y="1165"/>
                  </a:cubicBezTo>
                  <a:lnTo>
                    <a:pt x="1" y="4406"/>
                  </a:lnTo>
                  <a:lnTo>
                    <a:pt x="23670" y="4406"/>
                  </a:lnTo>
                  <a:lnTo>
                    <a:pt x="23670" y="1165"/>
                  </a:lnTo>
                  <a:cubicBezTo>
                    <a:pt x="23670" y="526"/>
                    <a:pt x="23145" y="1"/>
                    <a:pt x="22506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503200" y="1311350"/>
              <a:ext cx="38250" cy="38850"/>
            </a:xfrm>
            <a:custGeom>
              <a:rect b="b" l="l" r="r" t="t"/>
              <a:pathLst>
                <a:path extrusionOk="0" h="1554" w="1530">
                  <a:moveTo>
                    <a:pt x="754" y="1"/>
                  </a:moveTo>
                  <a:cubicBezTo>
                    <a:pt x="343" y="1"/>
                    <a:pt x="1" y="343"/>
                    <a:pt x="1" y="777"/>
                  </a:cubicBezTo>
                  <a:cubicBezTo>
                    <a:pt x="1" y="1211"/>
                    <a:pt x="343" y="1553"/>
                    <a:pt x="754" y="1553"/>
                  </a:cubicBezTo>
                  <a:cubicBezTo>
                    <a:pt x="1188" y="1553"/>
                    <a:pt x="1530" y="1211"/>
                    <a:pt x="1530" y="777"/>
                  </a:cubicBezTo>
                  <a:cubicBezTo>
                    <a:pt x="1530" y="343"/>
                    <a:pt x="1188" y="1"/>
                    <a:pt x="754" y="1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440425" y="1311350"/>
              <a:ext cx="38850" cy="38850"/>
            </a:xfrm>
            <a:custGeom>
              <a:rect b="b" l="l" r="r" t="t"/>
              <a:pathLst>
                <a:path extrusionOk="0" h="1554" w="1554">
                  <a:moveTo>
                    <a:pt x="777" y="1"/>
                  </a:moveTo>
                  <a:cubicBezTo>
                    <a:pt x="343" y="1"/>
                    <a:pt x="1" y="343"/>
                    <a:pt x="1" y="777"/>
                  </a:cubicBezTo>
                  <a:cubicBezTo>
                    <a:pt x="1" y="1211"/>
                    <a:pt x="343" y="1553"/>
                    <a:pt x="777" y="1553"/>
                  </a:cubicBezTo>
                  <a:cubicBezTo>
                    <a:pt x="1211" y="1553"/>
                    <a:pt x="1553" y="1211"/>
                    <a:pt x="1553" y="777"/>
                  </a:cubicBezTo>
                  <a:cubicBezTo>
                    <a:pt x="1553" y="343"/>
                    <a:pt x="1211" y="1"/>
                    <a:pt x="777" y="1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381100" y="1311350"/>
              <a:ext cx="38250" cy="38850"/>
            </a:xfrm>
            <a:custGeom>
              <a:rect b="b" l="l" r="r" t="t"/>
              <a:pathLst>
                <a:path extrusionOk="0" h="1554" w="1530">
                  <a:moveTo>
                    <a:pt x="753" y="1"/>
                  </a:moveTo>
                  <a:cubicBezTo>
                    <a:pt x="342" y="1"/>
                    <a:pt x="0" y="343"/>
                    <a:pt x="0" y="777"/>
                  </a:cubicBezTo>
                  <a:cubicBezTo>
                    <a:pt x="0" y="1211"/>
                    <a:pt x="342" y="1553"/>
                    <a:pt x="753" y="1553"/>
                  </a:cubicBezTo>
                  <a:cubicBezTo>
                    <a:pt x="1187" y="1553"/>
                    <a:pt x="1529" y="1211"/>
                    <a:pt x="1529" y="777"/>
                  </a:cubicBezTo>
                  <a:cubicBezTo>
                    <a:pt x="1529" y="343"/>
                    <a:pt x="1187" y="1"/>
                    <a:pt x="753" y="1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398775" y="1834625"/>
              <a:ext cx="66800" cy="160950"/>
            </a:xfrm>
            <a:custGeom>
              <a:rect b="b" l="l" r="r" t="t"/>
              <a:pathLst>
                <a:path extrusionOk="0" h="6438" w="2672">
                  <a:moveTo>
                    <a:pt x="1" y="1"/>
                  </a:moveTo>
                  <a:lnTo>
                    <a:pt x="1" y="6437"/>
                  </a:lnTo>
                  <a:lnTo>
                    <a:pt x="2671" y="6437"/>
                  </a:lnTo>
                  <a:lnTo>
                    <a:pt x="2671" y="1"/>
                  </a:ln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1300625" y="1720500"/>
              <a:ext cx="66800" cy="275075"/>
            </a:xfrm>
            <a:custGeom>
              <a:rect b="b" l="l" r="r" t="t"/>
              <a:pathLst>
                <a:path extrusionOk="0" h="11003" w="2672">
                  <a:moveTo>
                    <a:pt x="1" y="1"/>
                  </a:moveTo>
                  <a:lnTo>
                    <a:pt x="1" y="11002"/>
                  </a:lnTo>
                  <a:lnTo>
                    <a:pt x="2671" y="11002"/>
                  </a:lnTo>
                  <a:lnTo>
                    <a:pt x="2671" y="1"/>
                  </a:ln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191650" y="1636050"/>
              <a:ext cx="66775" cy="359525"/>
            </a:xfrm>
            <a:custGeom>
              <a:rect b="b" l="l" r="r" t="t"/>
              <a:pathLst>
                <a:path extrusionOk="0" h="14381" w="2671">
                  <a:moveTo>
                    <a:pt x="0" y="1"/>
                  </a:moveTo>
                  <a:lnTo>
                    <a:pt x="0" y="14380"/>
                  </a:lnTo>
                  <a:lnTo>
                    <a:pt x="2671" y="14380"/>
                  </a:lnTo>
                  <a:lnTo>
                    <a:pt x="2671" y="1"/>
                  </a:ln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1085500" y="1537325"/>
              <a:ext cx="66225" cy="458250"/>
            </a:xfrm>
            <a:custGeom>
              <a:rect b="b" l="l" r="r" t="t"/>
              <a:pathLst>
                <a:path extrusionOk="0" h="18330" w="2649">
                  <a:moveTo>
                    <a:pt x="1" y="1"/>
                  </a:moveTo>
                  <a:lnTo>
                    <a:pt x="1" y="18329"/>
                  </a:lnTo>
                  <a:lnTo>
                    <a:pt x="2648" y="18329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161975" y="1429475"/>
              <a:ext cx="46250" cy="54250"/>
            </a:xfrm>
            <a:custGeom>
              <a:rect b="b" l="l" r="r" t="t"/>
              <a:pathLst>
                <a:path extrusionOk="0" h="2170" w="1850">
                  <a:moveTo>
                    <a:pt x="206" y="1"/>
                  </a:moveTo>
                  <a:lnTo>
                    <a:pt x="0" y="2169"/>
                  </a:lnTo>
                  <a:lnTo>
                    <a:pt x="1849" y="1484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1175100" y="1460325"/>
              <a:ext cx="314425" cy="296150"/>
            </a:xfrm>
            <a:custGeom>
              <a:rect b="b" l="l" r="r" t="t"/>
              <a:pathLst>
                <a:path extrusionOk="0" h="11846" w="12577">
                  <a:moveTo>
                    <a:pt x="243" y="0"/>
                  </a:moveTo>
                  <a:cubicBezTo>
                    <a:pt x="209" y="0"/>
                    <a:pt x="173" y="8"/>
                    <a:pt x="137" y="22"/>
                  </a:cubicBezTo>
                  <a:cubicBezTo>
                    <a:pt x="46" y="68"/>
                    <a:pt x="0" y="182"/>
                    <a:pt x="46" y="273"/>
                  </a:cubicBezTo>
                  <a:cubicBezTo>
                    <a:pt x="4040" y="8673"/>
                    <a:pt x="12189" y="11800"/>
                    <a:pt x="12280" y="11846"/>
                  </a:cubicBezTo>
                  <a:lnTo>
                    <a:pt x="12349" y="11846"/>
                  </a:lnTo>
                  <a:cubicBezTo>
                    <a:pt x="12417" y="11846"/>
                    <a:pt x="12508" y="11800"/>
                    <a:pt x="12531" y="11709"/>
                  </a:cubicBezTo>
                  <a:cubicBezTo>
                    <a:pt x="12577" y="11617"/>
                    <a:pt x="12508" y="11503"/>
                    <a:pt x="12417" y="11458"/>
                  </a:cubicBezTo>
                  <a:cubicBezTo>
                    <a:pt x="12326" y="11435"/>
                    <a:pt x="4314" y="8353"/>
                    <a:pt x="411" y="113"/>
                  </a:cubicBezTo>
                  <a:cubicBezTo>
                    <a:pt x="380" y="35"/>
                    <a:pt x="317" y="0"/>
                    <a:pt x="243" y="0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5830875" y="1270275"/>
              <a:ext cx="998075" cy="206025"/>
            </a:xfrm>
            <a:custGeom>
              <a:rect b="b" l="l" r="r" t="t"/>
              <a:pathLst>
                <a:path extrusionOk="0" h="8241" w="39923">
                  <a:moveTo>
                    <a:pt x="1188" y="1"/>
                  </a:moveTo>
                  <a:cubicBezTo>
                    <a:pt x="526" y="1"/>
                    <a:pt x="1" y="526"/>
                    <a:pt x="1" y="1187"/>
                  </a:cubicBezTo>
                  <a:lnTo>
                    <a:pt x="1" y="7054"/>
                  </a:lnTo>
                  <a:cubicBezTo>
                    <a:pt x="1" y="7715"/>
                    <a:pt x="526" y="8240"/>
                    <a:pt x="1188" y="8240"/>
                  </a:cubicBezTo>
                  <a:lnTo>
                    <a:pt x="38735" y="8240"/>
                  </a:lnTo>
                  <a:cubicBezTo>
                    <a:pt x="39374" y="8240"/>
                    <a:pt x="39922" y="7715"/>
                    <a:pt x="39922" y="7054"/>
                  </a:cubicBezTo>
                  <a:lnTo>
                    <a:pt x="39922" y="1187"/>
                  </a:lnTo>
                  <a:cubicBezTo>
                    <a:pt x="39922" y="526"/>
                    <a:pt x="39374" y="1"/>
                    <a:pt x="38735" y="1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5873675" y="1476275"/>
              <a:ext cx="75350" cy="84875"/>
            </a:xfrm>
            <a:custGeom>
              <a:rect b="b" l="l" r="r" t="t"/>
              <a:pathLst>
                <a:path extrusionOk="0" h="3395" w="3014">
                  <a:moveTo>
                    <a:pt x="1" y="0"/>
                  </a:moveTo>
                  <a:lnTo>
                    <a:pt x="708" y="3242"/>
                  </a:lnTo>
                  <a:cubicBezTo>
                    <a:pt x="733" y="3342"/>
                    <a:pt x="814" y="3394"/>
                    <a:pt x="900" y="3394"/>
                  </a:cubicBezTo>
                  <a:cubicBezTo>
                    <a:pt x="970" y="3394"/>
                    <a:pt x="1045" y="3359"/>
                    <a:pt x="1096" y="3287"/>
                  </a:cubicBezTo>
                  <a:lnTo>
                    <a:pt x="3014" y="0"/>
                  </a:ln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6661725" y="1310800"/>
              <a:ext cx="117000" cy="117000"/>
            </a:xfrm>
            <a:custGeom>
              <a:rect b="b" l="l" r="r" t="t"/>
              <a:pathLst>
                <a:path extrusionOk="0" h="4680" w="4680">
                  <a:moveTo>
                    <a:pt x="571" y="0"/>
                  </a:moveTo>
                  <a:cubicBezTo>
                    <a:pt x="252" y="0"/>
                    <a:pt x="0" y="251"/>
                    <a:pt x="0" y="571"/>
                  </a:cubicBezTo>
                  <a:lnTo>
                    <a:pt x="0" y="4109"/>
                  </a:lnTo>
                  <a:cubicBezTo>
                    <a:pt x="0" y="4428"/>
                    <a:pt x="252" y="4679"/>
                    <a:pt x="571" y="4679"/>
                  </a:cubicBezTo>
                  <a:lnTo>
                    <a:pt x="4109" y="4679"/>
                  </a:lnTo>
                  <a:cubicBezTo>
                    <a:pt x="4429" y="4679"/>
                    <a:pt x="4680" y="4428"/>
                    <a:pt x="4680" y="4109"/>
                  </a:cubicBezTo>
                  <a:lnTo>
                    <a:pt x="4680" y="571"/>
                  </a:lnTo>
                  <a:cubicBezTo>
                    <a:pt x="4680" y="251"/>
                    <a:pt x="4429" y="0"/>
                    <a:pt x="4109" y="0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5895375" y="1310800"/>
              <a:ext cx="679075" cy="21700"/>
            </a:xfrm>
            <a:custGeom>
              <a:rect b="b" l="l" r="r" t="t"/>
              <a:pathLst>
                <a:path extrusionOk="0" h="868" w="27163">
                  <a:moveTo>
                    <a:pt x="114" y="0"/>
                  </a:moveTo>
                  <a:cubicBezTo>
                    <a:pt x="46" y="0"/>
                    <a:pt x="0" y="46"/>
                    <a:pt x="0" y="91"/>
                  </a:cubicBezTo>
                  <a:lnTo>
                    <a:pt x="0" y="776"/>
                  </a:lnTo>
                  <a:cubicBezTo>
                    <a:pt x="0" y="822"/>
                    <a:pt x="46" y="867"/>
                    <a:pt x="114" y="867"/>
                  </a:cubicBezTo>
                  <a:lnTo>
                    <a:pt x="27048" y="867"/>
                  </a:lnTo>
                  <a:cubicBezTo>
                    <a:pt x="27094" y="867"/>
                    <a:pt x="27162" y="822"/>
                    <a:pt x="27162" y="776"/>
                  </a:cubicBezTo>
                  <a:lnTo>
                    <a:pt x="27162" y="91"/>
                  </a:lnTo>
                  <a:cubicBezTo>
                    <a:pt x="27162" y="46"/>
                    <a:pt x="27094" y="0"/>
                    <a:pt x="27048" y="0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5895375" y="1358150"/>
              <a:ext cx="679075" cy="22275"/>
            </a:xfrm>
            <a:custGeom>
              <a:rect b="b" l="l" r="r" t="t"/>
              <a:pathLst>
                <a:path extrusionOk="0" h="891" w="27163">
                  <a:moveTo>
                    <a:pt x="114" y="1"/>
                  </a:moveTo>
                  <a:cubicBezTo>
                    <a:pt x="46" y="1"/>
                    <a:pt x="0" y="46"/>
                    <a:pt x="0" y="92"/>
                  </a:cubicBezTo>
                  <a:lnTo>
                    <a:pt x="0" y="777"/>
                  </a:lnTo>
                  <a:cubicBezTo>
                    <a:pt x="0" y="822"/>
                    <a:pt x="46" y="891"/>
                    <a:pt x="114" y="891"/>
                  </a:cubicBezTo>
                  <a:lnTo>
                    <a:pt x="27048" y="891"/>
                  </a:lnTo>
                  <a:cubicBezTo>
                    <a:pt x="27094" y="891"/>
                    <a:pt x="27162" y="822"/>
                    <a:pt x="27162" y="777"/>
                  </a:cubicBezTo>
                  <a:lnTo>
                    <a:pt x="27162" y="92"/>
                  </a:lnTo>
                  <a:cubicBezTo>
                    <a:pt x="27162" y="46"/>
                    <a:pt x="27094" y="1"/>
                    <a:pt x="27048" y="1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5895375" y="1405525"/>
              <a:ext cx="679075" cy="22275"/>
            </a:xfrm>
            <a:custGeom>
              <a:rect b="b" l="l" r="r" t="t"/>
              <a:pathLst>
                <a:path extrusionOk="0" h="891" w="27163">
                  <a:moveTo>
                    <a:pt x="114" y="0"/>
                  </a:moveTo>
                  <a:cubicBezTo>
                    <a:pt x="46" y="0"/>
                    <a:pt x="0" y="46"/>
                    <a:pt x="0" y="114"/>
                  </a:cubicBezTo>
                  <a:lnTo>
                    <a:pt x="0" y="776"/>
                  </a:lnTo>
                  <a:cubicBezTo>
                    <a:pt x="0" y="845"/>
                    <a:pt x="46" y="890"/>
                    <a:pt x="114" y="890"/>
                  </a:cubicBezTo>
                  <a:lnTo>
                    <a:pt x="27048" y="890"/>
                  </a:lnTo>
                  <a:cubicBezTo>
                    <a:pt x="27094" y="890"/>
                    <a:pt x="27162" y="845"/>
                    <a:pt x="27162" y="776"/>
                  </a:cubicBezTo>
                  <a:lnTo>
                    <a:pt x="27162" y="114"/>
                  </a:lnTo>
                  <a:cubicBezTo>
                    <a:pt x="27162" y="46"/>
                    <a:pt x="27094" y="0"/>
                    <a:pt x="27048" y="0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5911925" y="1683975"/>
              <a:ext cx="170050" cy="169500"/>
            </a:xfrm>
            <a:custGeom>
              <a:rect b="b" l="l" r="r" t="t"/>
              <a:pathLst>
                <a:path extrusionOk="0" h="6780" w="6802">
                  <a:moveTo>
                    <a:pt x="639" y="1"/>
                  </a:moveTo>
                  <a:cubicBezTo>
                    <a:pt x="297" y="1"/>
                    <a:pt x="0" y="298"/>
                    <a:pt x="0" y="640"/>
                  </a:cubicBezTo>
                  <a:lnTo>
                    <a:pt x="0" y="6141"/>
                  </a:lnTo>
                  <a:cubicBezTo>
                    <a:pt x="0" y="6506"/>
                    <a:pt x="297" y="6780"/>
                    <a:pt x="639" y="6780"/>
                  </a:cubicBezTo>
                  <a:lnTo>
                    <a:pt x="6140" y="6780"/>
                  </a:lnTo>
                  <a:cubicBezTo>
                    <a:pt x="6505" y="6780"/>
                    <a:pt x="6802" y="6506"/>
                    <a:pt x="6802" y="6141"/>
                  </a:cubicBezTo>
                  <a:lnTo>
                    <a:pt x="6802" y="640"/>
                  </a:lnTo>
                  <a:cubicBezTo>
                    <a:pt x="6802" y="298"/>
                    <a:pt x="6505" y="1"/>
                    <a:pt x="6140" y="1"/>
                  </a:cubicBezTo>
                  <a:close/>
                </a:path>
              </a:pathLst>
            </a:custGeom>
            <a:solidFill>
              <a:srgbClr val="047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948425" y="1712450"/>
              <a:ext cx="97050" cy="109225"/>
            </a:xfrm>
            <a:custGeom>
              <a:rect b="b" l="l" r="r" t="t"/>
              <a:pathLst>
                <a:path extrusionOk="0" h="4369" w="3882">
                  <a:moveTo>
                    <a:pt x="3154" y="0"/>
                  </a:moveTo>
                  <a:cubicBezTo>
                    <a:pt x="3062" y="0"/>
                    <a:pt x="2972" y="45"/>
                    <a:pt x="2900" y="117"/>
                  </a:cubicBezTo>
                  <a:cubicBezTo>
                    <a:pt x="2717" y="345"/>
                    <a:pt x="2534" y="597"/>
                    <a:pt x="2352" y="825"/>
                  </a:cubicBezTo>
                  <a:cubicBezTo>
                    <a:pt x="2238" y="962"/>
                    <a:pt x="2238" y="1144"/>
                    <a:pt x="2397" y="1281"/>
                  </a:cubicBezTo>
                  <a:cubicBezTo>
                    <a:pt x="2489" y="1373"/>
                    <a:pt x="2603" y="1441"/>
                    <a:pt x="2694" y="1532"/>
                  </a:cubicBezTo>
                  <a:cubicBezTo>
                    <a:pt x="2717" y="1555"/>
                    <a:pt x="2740" y="1555"/>
                    <a:pt x="2740" y="1555"/>
                  </a:cubicBezTo>
                  <a:cubicBezTo>
                    <a:pt x="2489" y="2240"/>
                    <a:pt x="2078" y="2765"/>
                    <a:pt x="1462" y="3130"/>
                  </a:cubicBezTo>
                  <a:cubicBezTo>
                    <a:pt x="1393" y="3062"/>
                    <a:pt x="1302" y="3016"/>
                    <a:pt x="1233" y="2948"/>
                  </a:cubicBezTo>
                  <a:cubicBezTo>
                    <a:pt x="1188" y="2902"/>
                    <a:pt x="1142" y="2879"/>
                    <a:pt x="1119" y="2856"/>
                  </a:cubicBezTo>
                  <a:cubicBezTo>
                    <a:pt x="1047" y="2796"/>
                    <a:pt x="975" y="2768"/>
                    <a:pt x="902" y="2768"/>
                  </a:cubicBezTo>
                  <a:cubicBezTo>
                    <a:pt x="838" y="2768"/>
                    <a:pt x="773" y="2790"/>
                    <a:pt x="708" y="2833"/>
                  </a:cubicBezTo>
                  <a:cubicBezTo>
                    <a:pt x="686" y="2856"/>
                    <a:pt x="640" y="2902"/>
                    <a:pt x="617" y="2925"/>
                  </a:cubicBezTo>
                  <a:cubicBezTo>
                    <a:pt x="435" y="3130"/>
                    <a:pt x="275" y="3336"/>
                    <a:pt x="92" y="3541"/>
                  </a:cubicBezTo>
                  <a:cubicBezTo>
                    <a:pt x="46" y="3610"/>
                    <a:pt x="1" y="3678"/>
                    <a:pt x="1" y="3769"/>
                  </a:cubicBezTo>
                  <a:cubicBezTo>
                    <a:pt x="1" y="3792"/>
                    <a:pt x="1" y="3838"/>
                    <a:pt x="1" y="3861"/>
                  </a:cubicBezTo>
                  <a:cubicBezTo>
                    <a:pt x="46" y="3906"/>
                    <a:pt x="69" y="3975"/>
                    <a:pt x="92" y="4020"/>
                  </a:cubicBezTo>
                  <a:cubicBezTo>
                    <a:pt x="206" y="4112"/>
                    <a:pt x="320" y="4203"/>
                    <a:pt x="435" y="4271"/>
                  </a:cubicBezTo>
                  <a:cubicBezTo>
                    <a:pt x="566" y="4328"/>
                    <a:pt x="697" y="4369"/>
                    <a:pt x="829" y="4369"/>
                  </a:cubicBezTo>
                  <a:cubicBezTo>
                    <a:pt x="857" y="4369"/>
                    <a:pt x="886" y="4367"/>
                    <a:pt x="914" y="4363"/>
                  </a:cubicBezTo>
                  <a:cubicBezTo>
                    <a:pt x="1028" y="4363"/>
                    <a:pt x="1142" y="4317"/>
                    <a:pt x="1256" y="4294"/>
                  </a:cubicBezTo>
                  <a:cubicBezTo>
                    <a:pt x="1530" y="4226"/>
                    <a:pt x="1781" y="4089"/>
                    <a:pt x="2009" y="3929"/>
                  </a:cubicBezTo>
                  <a:cubicBezTo>
                    <a:pt x="2261" y="3769"/>
                    <a:pt x="2466" y="3587"/>
                    <a:pt x="2671" y="3381"/>
                  </a:cubicBezTo>
                  <a:cubicBezTo>
                    <a:pt x="2922" y="3107"/>
                    <a:pt x="3174" y="2811"/>
                    <a:pt x="3379" y="2491"/>
                  </a:cubicBezTo>
                  <a:cubicBezTo>
                    <a:pt x="3539" y="2240"/>
                    <a:pt x="3699" y="1989"/>
                    <a:pt x="3790" y="1692"/>
                  </a:cubicBezTo>
                  <a:cubicBezTo>
                    <a:pt x="3835" y="1555"/>
                    <a:pt x="3858" y="1395"/>
                    <a:pt x="3881" y="1259"/>
                  </a:cubicBezTo>
                  <a:cubicBezTo>
                    <a:pt x="3881" y="1190"/>
                    <a:pt x="3881" y="1122"/>
                    <a:pt x="3881" y="1076"/>
                  </a:cubicBezTo>
                  <a:cubicBezTo>
                    <a:pt x="3881" y="1007"/>
                    <a:pt x="3858" y="916"/>
                    <a:pt x="3858" y="848"/>
                  </a:cubicBezTo>
                  <a:cubicBezTo>
                    <a:pt x="3858" y="802"/>
                    <a:pt x="3835" y="756"/>
                    <a:pt x="3835" y="711"/>
                  </a:cubicBezTo>
                  <a:cubicBezTo>
                    <a:pt x="3790" y="551"/>
                    <a:pt x="3699" y="414"/>
                    <a:pt x="3584" y="277"/>
                  </a:cubicBezTo>
                  <a:cubicBezTo>
                    <a:pt x="3516" y="186"/>
                    <a:pt x="3425" y="117"/>
                    <a:pt x="3311" y="49"/>
                  </a:cubicBezTo>
                  <a:cubicBezTo>
                    <a:pt x="3260" y="15"/>
                    <a:pt x="3207" y="0"/>
                    <a:pt x="3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6157850" y="1681125"/>
              <a:ext cx="171800" cy="171800"/>
            </a:xfrm>
            <a:custGeom>
              <a:rect b="b" l="l" r="r" t="t"/>
              <a:pathLst>
                <a:path extrusionOk="0" h="6872" w="6872">
                  <a:moveTo>
                    <a:pt x="571" y="1"/>
                  </a:moveTo>
                  <a:cubicBezTo>
                    <a:pt x="252" y="1"/>
                    <a:pt x="1" y="252"/>
                    <a:pt x="1" y="571"/>
                  </a:cubicBezTo>
                  <a:lnTo>
                    <a:pt x="1" y="6301"/>
                  </a:lnTo>
                  <a:cubicBezTo>
                    <a:pt x="1" y="6620"/>
                    <a:pt x="252" y="6871"/>
                    <a:pt x="571" y="6871"/>
                  </a:cubicBezTo>
                  <a:lnTo>
                    <a:pt x="6301" y="6871"/>
                  </a:lnTo>
                  <a:cubicBezTo>
                    <a:pt x="6620" y="6871"/>
                    <a:pt x="6871" y="6620"/>
                    <a:pt x="6871" y="6301"/>
                  </a:cubicBezTo>
                  <a:lnTo>
                    <a:pt x="6871" y="571"/>
                  </a:lnTo>
                  <a:cubicBezTo>
                    <a:pt x="6871" y="252"/>
                    <a:pt x="6620" y="1"/>
                    <a:pt x="6301" y="1"/>
                  </a:cubicBezTo>
                  <a:close/>
                </a:path>
              </a:pathLst>
            </a:custGeom>
            <a:solidFill>
              <a:srgbClr val="FBA0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6188675" y="1715375"/>
              <a:ext cx="110150" cy="103875"/>
            </a:xfrm>
            <a:custGeom>
              <a:rect b="b" l="l" r="r" t="t"/>
              <a:pathLst>
                <a:path extrusionOk="0" h="4155" w="4406">
                  <a:moveTo>
                    <a:pt x="2192" y="1712"/>
                  </a:moveTo>
                  <a:cubicBezTo>
                    <a:pt x="2374" y="1712"/>
                    <a:pt x="2534" y="1849"/>
                    <a:pt x="2534" y="2123"/>
                  </a:cubicBezTo>
                  <a:cubicBezTo>
                    <a:pt x="2534" y="2397"/>
                    <a:pt x="2374" y="2534"/>
                    <a:pt x="2192" y="2534"/>
                  </a:cubicBezTo>
                  <a:cubicBezTo>
                    <a:pt x="2009" y="2534"/>
                    <a:pt x="1872" y="2397"/>
                    <a:pt x="1872" y="2123"/>
                  </a:cubicBezTo>
                  <a:cubicBezTo>
                    <a:pt x="1872" y="1849"/>
                    <a:pt x="2009" y="1712"/>
                    <a:pt x="2192" y="1712"/>
                  </a:cubicBezTo>
                  <a:close/>
                  <a:moveTo>
                    <a:pt x="2237" y="0"/>
                  </a:moveTo>
                  <a:cubicBezTo>
                    <a:pt x="868" y="0"/>
                    <a:pt x="0" y="913"/>
                    <a:pt x="0" y="2055"/>
                  </a:cubicBezTo>
                  <a:cubicBezTo>
                    <a:pt x="0" y="3241"/>
                    <a:pt x="868" y="4154"/>
                    <a:pt x="2214" y="4154"/>
                  </a:cubicBezTo>
                  <a:cubicBezTo>
                    <a:pt x="2625" y="4154"/>
                    <a:pt x="3059" y="4063"/>
                    <a:pt x="3310" y="3926"/>
                  </a:cubicBezTo>
                  <a:lnTo>
                    <a:pt x="3127" y="3378"/>
                  </a:lnTo>
                  <a:cubicBezTo>
                    <a:pt x="2831" y="3515"/>
                    <a:pt x="2511" y="3584"/>
                    <a:pt x="2214" y="3584"/>
                  </a:cubicBezTo>
                  <a:cubicBezTo>
                    <a:pt x="1301" y="3584"/>
                    <a:pt x="708" y="2945"/>
                    <a:pt x="708" y="2055"/>
                  </a:cubicBezTo>
                  <a:cubicBezTo>
                    <a:pt x="708" y="1210"/>
                    <a:pt x="1324" y="571"/>
                    <a:pt x="2237" y="571"/>
                  </a:cubicBezTo>
                  <a:cubicBezTo>
                    <a:pt x="3173" y="571"/>
                    <a:pt x="3766" y="1142"/>
                    <a:pt x="3766" y="1940"/>
                  </a:cubicBezTo>
                  <a:cubicBezTo>
                    <a:pt x="3766" y="2443"/>
                    <a:pt x="3675" y="2580"/>
                    <a:pt x="3538" y="2580"/>
                  </a:cubicBezTo>
                  <a:cubicBezTo>
                    <a:pt x="3447" y="2580"/>
                    <a:pt x="3378" y="2511"/>
                    <a:pt x="3378" y="2328"/>
                  </a:cubicBezTo>
                  <a:lnTo>
                    <a:pt x="3378" y="1050"/>
                  </a:lnTo>
                  <a:lnTo>
                    <a:pt x="2511" y="1050"/>
                  </a:lnTo>
                  <a:lnTo>
                    <a:pt x="2511" y="1233"/>
                  </a:lnTo>
                  <a:cubicBezTo>
                    <a:pt x="2374" y="1073"/>
                    <a:pt x="2192" y="1005"/>
                    <a:pt x="1963" y="1005"/>
                  </a:cubicBezTo>
                  <a:cubicBezTo>
                    <a:pt x="1461" y="1005"/>
                    <a:pt x="1005" y="1438"/>
                    <a:pt x="1005" y="2123"/>
                  </a:cubicBezTo>
                  <a:cubicBezTo>
                    <a:pt x="1005" y="2808"/>
                    <a:pt x="1461" y="3241"/>
                    <a:pt x="1963" y="3241"/>
                  </a:cubicBezTo>
                  <a:cubicBezTo>
                    <a:pt x="2306" y="3241"/>
                    <a:pt x="2511" y="3104"/>
                    <a:pt x="2648" y="2853"/>
                  </a:cubicBezTo>
                  <a:cubicBezTo>
                    <a:pt x="2762" y="3104"/>
                    <a:pt x="3013" y="3241"/>
                    <a:pt x="3356" y="3241"/>
                  </a:cubicBezTo>
                  <a:cubicBezTo>
                    <a:pt x="3926" y="3241"/>
                    <a:pt x="4406" y="2785"/>
                    <a:pt x="4406" y="1940"/>
                  </a:cubicBezTo>
                  <a:cubicBezTo>
                    <a:pt x="4406" y="868"/>
                    <a:pt x="3538" y="0"/>
                    <a:pt x="2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6389525" y="1681125"/>
              <a:ext cx="172375" cy="171800"/>
            </a:xfrm>
            <a:custGeom>
              <a:rect b="b" l="l" r="r" t="t"/>
              <a:pathLst>
                <a:path extrusionOk="0" h="6872" w="6895">
                  <a:moveTo>
                    <a:pt x="571" y="1"/>
                  </a:moveTo>
                  <a:cubicBezTo>
                    <a:pt x="275" y="1"/>
                    <a:pt x="1" y="252"/>
                    <a:pt x="1" y="571"/>
                  </a:cubicBezTo>
                  <a:lnTo>
                    <a:pt x="1" y="6301"/>
                  </a:lnTo>
                  <a:cubicBezTo>
                    <a:pt x="1" y="6620"/>
                    <a:pt x="275" y="6871"/>
                    <a:pt x="571" y="6871"/>
                  </a:cubicBezTo>
                  <a:lnTo>
                    <a:pt x="6323" y="6871"/>
                  </a:lnTo>
                  <a:cubicBezTo>
                    <a:pt x="6643" y="6871"/>
                    <a:pt x="6894" y="6620"/>
                    <a:pt x="6894" y="6301"/>
                  </a:cubicBezTo>
                  <a:lnTo>
                    <a:pt x="6894" y="571"/>
                  </a:lnTo>
                  <a:cubicBezTo>
                    <a:pt x="6894" y="252"/>
                    <a:pt x="6643" y="1"/>
                    <a:pt x="6323" y="1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440900" y="1714800"/>
              <a:ext cx="70200" cy="104450"/>
            </a:xfrm>
            <a:custGeom>
              <a:rect b="b" l="l" r="r" t="t"/>
              <a:pathLst>
                <a:path extrusionOk="0" h="4178" w="2808">
                  <a:moveTo>
                    <a:pt x="1164" y="0"/>
                  </a:moveTo>
                  <a:lnTo>
                    <a:pt x="1164" y="503"/>
                  </a:lnTo>
                  <a:cubicBezTo>
                    <a:pt x="434" y="594"/>
                    <a:pt x="69" y="1005"/>
                    <a:pt x="69" y="1507"/>
                  </a:cubicBezTo>
                  <a:cubicBezTo>
                    <a:pt x="46" y="2648"/>
                    <a:pt x="1758" y="2351"/>
                    <a:pt x="1758" y="2739"/>
                  </a:cubicBezTo>
                  <a:cubicBezTo>
                    <a:pt x="1758" y="2839"/>
                    <a:pt x="1688" y="2904"/>
                    <a:pt x="1475" y="2904"/>
                  </a:cubicBezTo>
                  <a:cubicBezTo>
                    <a:pt x="1443" y="2904"/>
                    <a:pt x="1408" y="2902"/>
                    <a:pt x="1370" y="2899"/>
                  </a:cubicBezTo>
                  <a:cubicBezTo>
                    <a:pt x="1027" y="2899"/>
                    <a:pt x="639" y="2785"/>
                    <a:pt x="342" y="2625"/>
                  </a:cubicBezTo>
                  <a:lnTo>
                    <a:pt x="0" y="3379"/>
                  </a:lnTo>
                  <a:cubicBezTo>
                    <a:pt x="274" y="3538"/>
                    <a:pt x="685" y="3675"/>
                    <a:pt x="1141" y="3698"/>
                  </a:cubicBezTo>
                  <a:lnTo>
                    <a:pt x="1141" y="4155"/>
                  </a:lnTo>
                  <a:lnTo>
                    <a:pt x="1758" y="4177"/>
                  </a:lnTo>
                  <a:lnTo>
                    <a:pt x="1758" y="3675"/>
                  </a:lnTo>
                  <a:cubicBezTo>
                    <a:pt x="2442" y="3561"/>
                    <a:pt x="2785" y="3150"/>
                    <a:pt x="2785" y="2671"/>
                  </a:cubicBezTo>
                  <a:cubicBezTo>
                    <a:pt x="2808" y="1530"/>
                    <a:pt x="1096" y="1826"/>
                    <a:pt x="1096" y="1461"/>
                  </a:cubicBezTo>
                  <a:cubicBezTo>
                    <a:pt x="1096" y="1359"/>
                    <a:pt x="1169" y="1275"/>
                    <a:pt x="1414" y="1275"/>
                  </a:cubicBezTo>
                  <a:cubicBezTo>
                    <a:pt x="1442" y="1275"/>
                    <a:pt x="1473" y="1276"/>
                    <a:pt x="1507" y="1279"/>
                  </a:cubicBezTo>
                  <a:cubicBezTo>
                    <a:pt x="1758" y="1279"/>
                    <a:pt x="2054" y="1347"/>
                    <a:pt x="2351" y="1507"/>
                  </a:cubicBezTo>
                  <a:lnTo>
                    <a:pt x="2671" y="754"/>
                  </a:lnTo>
                  <a:cubicBezTo>
                    <a:pt x="2420" y="617"/>
                    <a:pt x="2100" y="525"/>
                    <a:pt x="1780" y="480"/>
                  </a:cubicBezTo>
                  <a:lnTo>
                    <a:pt x="1780" y="23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742875" y="1671475"/>
              <a:ext cx="607175" cy="515250"/>
            </a:xfrm>
            <a:custGeom>
              <a:rect b="b" l="l" r="r" t="t"/>
              <a:pathLst>
                <a:path extrusionOk="0" h="20610" w="24287">
                  <a:moveTo>
                    <a:pt x="8455" y="14923"/>
                  </a:moveTo>
                  <a:cubicBezTo>
                    <a:pt x="8477" y="14932"/>
                    <a:pt x="8497" y="14941"/>
                    <a:pt x="8514" y="14949"/>
                  </a:cubicBezTo>
                  <a:cubicBezTo>
                    <a:pt x="8560" y="14995"/>
                    <a:pt x="8583" y="15018"/>
                    <a:pt x="8605" y="15041"/>
                  </a:cubicBezTo>
                  <a:cubicBezTo>
                    <a:pt x="8651" y="15063"/>
                    <a:pt x="8628" y="15063"/>
                    <a:pt x="8605" y="15063"/>
                  </a:cubicBezTo>
                  <a:cubicBezTo>
                    <a:pt x="8570" y="15039"/>
                    <a:pt x="8515" y="14990"/>
                    <a:pt x="8455" y="14923"/>
                  </a:cubicBezTo>
                  <a:close/>
                  <a:moveTo>
                    <a:pt x="2059" y="0"/>
                  </a:moveTo>
                  <a:cubicBezTo>
                    <a:pt x="1922" y="0"/>
                    <a:pt x="1783" y="15"/>
                    <a:pt x="1644" y="44"/>
                  </a:cubicBezTo>
                  <a:cubicBezTo>
                    <a:pt x="662" y="250"/>
                    <a:pt x="0" y="1163"/>
                    <a:pt x="69" y="2144"/>
                  </a:cubicBezTo>
                  <a:lnTo>
                    <a:pt x="114" y="2692"/>
                  </a:lnTo>
                  <a:lnTo>
                    <a:pt x="160" y="3240"/>
                  </a:lnTo>
                  <a:cubicBezTo>
                    <a:pt x="206" y="3605"/>
                    <a:pt x="229" y="3970"/>
                    <a:pt x="274" y="4336"/>
                  </a:cubicBezTo>
                  <a:cubicBezTo>
                    <a:pt x="343" y="5066"/>
                    <a:pt x="434" y="5773"/>
                    <a:pt x="525" y="6504"/>
                  </a:cubicBezTo>
                  <a:cubicBezTo>
                    <a:pt x="731" y="7942"/>
                    <a:pt x="959" y="9380"/>
                    <a:pt x="1256" y="10841"/>
                  </a:cubicBezTo>
                  <a:cubicBezTo>
                    <a:pt x="1393" y="11571"/>
                    <a:pt x="1552" y="12302"/>
                    <a:pt x="1758" y="13055"/>
                  </a:cubicBezTo>
                  <a:cubicBezTo>
                    <a:pt x="1940" y="13785"/>
                    <a:pt x="2169" y="14516"/>
                    <a:pt x="2443" y="15292"/>
                  </a:cubicBezTo>
                  <a:cubicBezTo>
                    <a:pt x="2580" y="15680"/>
                    <a:pt x="2717" y="16045"/>
                    <a:pt x="2899" y="16456"/>
                  </a:cubicBezTo>
                  <a:cubicBezTo>
                    <a:pt x="3059" y="16844"/>
                    <a:pt x="3264" y="17255"/>
                    <a:pt x="3493" y="17665"/>
                  </a:cubicBezTo>
                  <a:cubicBezTo>
                    <a:pt x="3744" y="18076"/>
                    <a:pt x="4040" y="18533"/>
                    <a:pt x="4451" y="18989"/>
                  </a:cubicBezTo>
                  <a:cubicBezTo>
                    <a:pt x="4680" y="19240"/>
                    <a:pt x="4931" y="19491"/>
                    <a:pt x="5250" y="19720"/>
                  </a:cubicBezTo>
                  <a:cubicBezTo>
                    <a:pt x="5410" y="19857"/>
                    <a:pt x="5593" y="19971"/>
                    <a:pt x="5798" y="20085"/>
                  </a:cubicBezTo>
                  <a:cubicBezTo>
                    <a:pt x="6003" y="20199"/>
                    <a:pt x="6232" y="20290"/>
                    <a:pt x="6483" y="20382"/>
                  </a:cubicBezTo>
                  <a:cubicBezTo>
                    <a:pt x="6734" y="20473"/>
                    <a:pt x="7008" y="20541"/>
                    <a:pt x="7304" y="20587"/>
                  </a:cubicBezTo>
                  <a:cubicBezTo>
                    <a:pt x="7441" y="20610"/>
                    <a:pt x="7578" y="20610"/>
                    <a:pt x="7738" y="20610"/>
                  </a:cubicBezTo>
                  <a:lnTo>
                    <a:pt x="8080" y="20610"/>
                  </a:lnTo>
                  <a:cubicBezTo>
                    <a:pt x="8286" y="20610"/>
                    <a:pt x="8491" y="20587"/>
                    <a:pt x="8651" y="20564"/>
                  </a:cubicBezTo>
                  <a:cubicBezTo>
                    <a:pt x="8834" y="20541"/>
                    <a:pt x="9016" y="20496"/>
                    <a:pt x="9153" y="20473"/>
                  </a:cubicBezTo>
                  <a:cubicBezTo>
                    <a:pt x="9792" y="20313"/>
                    <a:pt x="10272" y="20131"/>
                    <a:pt x="10728" y="19925"/>
                  </a:cubicBezTo>
                  <a:cubicBezTo>
                    <a:pt x="11162" y="19720"/>
                    <a:pt x="11573" y="19514"/>
                    <a:pt x="11938" y="19309"/>
                  </a:cubicBezTo>
                  <a:cubicBezTo>
                    <a:pt x="12326" y="19081"/>
                    <a:pt x="12668" y="18875"/>
                    <a:pt x="13011" y="18647"/>
                  </a:cubicBezTo>
                  <a:cubicBezTo>
                    <a:pt x="13696" y="18190"/>
                    <a:pt x="14335" y="17734"/>
                    <a:pt x="14928" y="17255"/>
                  </a:cubicBezTo>
                  <a:cubicBezTo>
                    <a:pt x="15544" y="16775"/>
                    <a:pt x="16115" y="16296"/>
                    <a:pt x="16686" y="15817"/>
                  </a:cubicBezTo>
                  <a:cubicBezTo>
                    <a:pt x="17827" y="14835"/>
                    <a:pt x="18900" y="13831"/>
                    <a:pt x="19950" y="12804"/>
                  </a:cubicBezTo>
                  <a:cubicBezTo>
                    <a:pt x="20475" y="12279"/>
                    <a:pt x="21000" y="11754"/>
                    <a:pt x="21502" y="11229"/>
                  </a:cubicBezTo>
                  <a:cubicBezTo>
                    <a:pt x="21753" y="10978"/>
                    <a:pt x="22027" y="10704"/>
                    <a:pt x="22278" y="10453"/>
                  </a:cubicBezTo>
                  <a:lnTo>
                    <a:pt x="22643" y="10042"/>
                  </a:lnTo>
                  <a:lnTo>
                    <a:pt x="23031" y="9608"/>
                  </a:lnTo>
                  <a:cubicBezTo>
                    <a:pt x="24286" y="8239"/>
                    <a:pt x="24195" y="6116"/>
                    <a:pt x="22826" y="4860"/>
                  </a:cubicBezTo>
                  <a:cubicBezTo>
                    <a:pt x="22185" y="4274"/>
                    <a:pt x="21381" y="3986"/>
                    <a:pt x="20577" y="3986"/>
                  </a:cubicBezTo>
                  <a:cubicBezTo>
                    <a:pt x="19661" y="3986"/>
                    <a:pt x="18747" y="4359"/>
                    <a:pt x="18078" y="5089"/>
                  </a:cubicBezTo>
                  <a:cubicBezTo>
                    <a:pt x="18055" y="5089"/>
                    <a:pt x="18055" y="5112"/>
                    <a:pt x="18032" y="5134"/>
                  </a:cubicBezTo>
                  <a:lnTo>
                    <a:pt x="17987" y="5180"/>
                  </a:lnTo>
                  <a:lnTo>
                    <a:pt x="17667" y="5545"/>
                  </a:lnTo>
                  <a:lnTo>
                    <a:pt x="17325" y="5910"/>
                  </a:lnTo>
                  <a:lnTo>
                    <a:pt x="16640" y="6687"/>
                  </a:lnTo>
                  <a:cubicBezTo>
                    <a:pt x="16183" y="7189"/>
                    <a:pt x="15727" y="7691"/>
                    <a:pt x="15248" y="8193"/>
                  </a:cubicBezTo>
                  <a:cubicBezTo>
                    <a:pt x="14791" y="8695"/>
                    <a:pt x="14312" y="9174"/>
                    <a:pt x="13855" y="9654"/>
                  </a:cubicBezTo>
                  <a:cubicBezTo>
                    <a:pt x="13376" y="10156"/>
                    <a:pt x="12897" y="10612"/>
                    <a:pt x="12417" y="11092"/>
                  </a:cubicBezTo>
                  <a:cubicBezTo>
                    <a:pt x="11915" y="11548"/>
                    <a:pt x="11436" y="12005"/>
                    <a:pt x="10956" y="12438"/>
                  </a:cubicBezTo>
                  <a:cubicBezTo>
                    <a:pt x="10477" y="12849"/>
                    <a:pt x="9975" y="13260"/>
                    <a:pt x="9496" y="13625"/>
                  </a:cubicBezTo>
                  <a:cubicBezTo>
                    <a:pt x="9024" y="13985"/>
                    <a:pt x="8552" y="14322"/>
                    <a:pt x="8167" y="14529"/>
                  </a:cubicBezTo>
                  <a:lnTo>
                    <a:pt x="8167" y="14529"/>
                  </a:lnTo>
                  <a:cubicBezTo>
                    <a:pt x="8070" y="14382"/>
                    <a:pt x="7972" y="14215"/>
                    <a:pt x="7875" y="14036"/>
                  </a:cubicBezTo>
                  <a:cubicBezTo>
                    <a:pt x="7738" y="13808"/>
                    <a:pt x="7601" y="13534"/>
                    <a:pt x="7464" y="13260"/>
                  </a:cubicBezTo>
                  <a:cubicBezTo>
                    <a:pt x="7213" y="12712"/>
                    <a:pt x="6962" y="12119"/>
                    <a:pt x="6734" y="11503"/>
                  </a:cubicBezTo>
                  <a:cubicBezTo>
                    <a:pt x="6506" y="10886"/>
                    <a:pt x="6300" y="10247"/>
                    <a:pt x="6095" y="9608"/>
                  </a:cubicBezTo>
                  <a:cubicBezTo>
                    <a:pt x="5684" y="8307"/>
                    <a:pt x="5319" y="6983"/>
                    <a:pt x="4976" y="5637"/>
                  </a:cubicBezTo>
                  <a:cubicBezTo>
                    <a:pt x="4794" y="4975"/>
                    <a:pt x="4634" y="4313"/>
                    <a:pt x="4474" y="3628"/>
                  </a:cubicBezTo>
                  <a:lnTo>
                    <a:pt x="4246" y="2624"/>
                  </a:lnTo>
                  <a:lnTo>
                    <a:pt x="4132" y="2099"/>
                  </a:lnTo>
                  <a:lnTo>
                    <a:pt x="4018" y="1619"/>
                  </a:lnTo>
                  <a:lnTo>
                    <a:pt x="3995" y="1574"/>
                  </a:lnTo>
                  <a:cubicBezTo>
                    <a:pt x="3796" y="640"/>
                    <a:pt x="2975" y="0"/>
                    <a:pt x="2059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945675" y="2032975"/>
              <a:ext cx="20025" cy="52300"/>
            </a:xfrm>
            <a:custGeom>
              <a:rect b="b" l="l" r="r" t="t"/>
              <a:pathLst>
                <a:path extrusionOk="0" h="2092" w="801">
                  <a:moveTo>
                    <a:pt x="179" y="1"/>
                  </a:moveTo>
                  <a:cubicBezTo>
                    <a:pt x="87" y="1"/>
                    <a:pt x="0" y="80"/>
                    <a:pt x="60" y="170"/>
                  </a:cubicBezTo>
                  <a:cubicBezTo>
                    <a:pt x="357" y="717"/>
                    <a:pt x="539" y="1311"/>
                    <a:pt x="539" y="1950"/>
                  </a:cubicBezTo>
                  <a:cubicBezTo>
                    <a:pt x="539" y="2038"/>
                    <a:pt x="622" y="2091"/>
                    <a:pt x="692" y="2091"/>
                  </a:cubicBezTo>
                  <a:cubicBezTo>
                    <a:pt x="750" y="2091"/>
                    <a:pt x="800" y="2055"/>
                    <a:pt x="790" y="1973"/>
                  </a:cubicBezTo>
                  <a:cubicBezTo>
                    <a:pt x="790" y="1311"/>
                    <a:pt x="630" y="672"/>
                    <a:pt x="311" y="78"/>
                  </a:cubicBezTo>
                  <a:cubicBezTo>
                    <a:pt x="279" y="23"/>
                    <a:pt x="228" y="1"/>
                    <a:pt x="179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1953475" y="2046325"/>
              <a:ext cx="31900" cy="19425"/>
            </a:xfrm>
            <a:custGeom>
              <a:rect b="b" l="l" r="r" t="t"/>
              <a:pathLst>
                <a:path extrusionOk="0" h="777" w="1276">
                  <a:moveTo>
                    <a:pt x="200" y="1"/>
                  </a:moveTo>
                  <a:cubicBezTo>
                    <a:pt x="89" y="1"/>
                    <a:pt x="0" y="154"/>
                    <a:pt x="113" y="229"/>
                  </a:cubicBezTo>
                  <a:cubicBezTo>
                    <a:pt x="410" y="412"/>
                    <a:pt x="706" y="594"/>
                    <a:pt x="1003" y="754"/>
                  </a:cubicBezTo>
                  <a:cubicBezTo>
                    <a:pt x="1027" y="770"/>
                    <a:pt x="1052" y="777"/>
                    <a:pt x="1075" y="777"/>
                  </a:cubicBezTo>
                  <a:cubicBezTo>
                    <a:pt x="1187" y="777"/>
                    <a:pt x="1276" y="624"/>
                    <a:pt x="1163" y="549"/>
                  </a:cubicBezTo>
                  <a:lnTo>
                    <a:pt x="273" y="24"/>
                  </a:lnTo>
                  <a:cubicBezTo>
                    <a:pt x="249" y="8"/>
                    <a:pt x="224" y="1"/>
                    <a:pt x="200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710925" y="1476575"/>
              <a:ext cx="188325" cy="278300"/>
            </a:xfrm>
            <a:custGeom>
              <a:rect b="b" l="l" r="r" t="t"/>
              <a:pathLst>
                <a:path extrusionOk="0" h="11132" w="7533">
                  <a:moveTo>
                    <a:pt x="4704" y="1"/>
                  </a:moveTo>
                  <a:cubicBezTo>
                    <a:pt x="4161" y="1"/>
                    <a:pt x="4223" y="3960"/>
                    <a:pt x="4223" y="3960"/>
                  </a:cubicBezTo>
                  <a:cubicBezTo>
                    <a:pt x="4223" y="3960"/>
                    <a:pt x="4032" y="3685"/>
                    <a:pt x="3611" y="3685"/>
                  </a:cubicBezTo>
                  <a:cubicBezTo>
                    <a:pt x="3594" y="3685"/>
                    <a:pt x="3578" y="3685"/>
                    <a:pt x="3561" y="3686"/>
                  </a:cubicBezTo>
                  <a:cubicBezTo>
                    <a:pt x="2945" y="3709"/>
                    <a:pt x="1370" y="4302"/>
                    <a:pt x="639" y="4896"/>
                  </a:cubicBezTo>
                  <a:cubicBezTo>
                    <a:pt x="0" y="5421"/>
                    <a:pt x="320" y="7110"/>
                    <a:pt x="320" y="7110"/>
                  </a:cubicBezTo>
                  <a:cubicBezTo>
                    <a:pt x="320" y="7110"/>
                    <a:pt x="388" y="10123"/>
                    <a:pt x="1735" y="10945"/>
                  </a:cubicBezTo>
                  <a:cubicBezTo>
                    <a:pt x="1949" y="11078"/>
                    <a:pt x="2210" y="11132"/>
                    <a:pt x="2493" y="11132"/>
                  </a:cubicBezTo>
                  <a:cubicBezTo>
                    <a:pt x="3715" y="11132"/>
                    <a:pt x="5341" y="10123"/>
                    <a:pt x="5341" y="10123"/>
                  </a:cubicBezTo>
                  <a:cubicBezTo>
                    <a:pt x="6368" y="9301"/>
                    <a:pt x="6619" y="8753"/>
                    <a:pt x="7076" y="7681"/>
                  </a:cubicBezTo>
                  <a:cubicBezTo>
                    <a:pt x="7532" y="6608"/>
                    <a:pt x="6026" y="5124"/>
                    <a:pt x="6026" y="5124"/>
                  </a:cubicBezTo>
                  <a:cubicBezTo>
                    <a:pt x="6026" y="5124"/>
                    <a:pt x="5433" y="491"/>
                    <a:pt x="4793" y="34"/>
                  </a:cubicBezTo>
                  <a:cubicBezTo>
                    <a:pt x="4762" y="12"/>
                    <a:pt x="4732" y="1"/>
                    <a:pt x="4704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808500" y="1600900"/>
              <a:ext cx="67900" cy="77975"/>
            </a:xfrm>
            <a:custGeom>
              <a:rect b="b" l="l" r="r" t="t"/>
              <a:pathLst>
                <a:path extrusionOk="0" h="3119" w="2716">
                  <a:moveTo>
                    <a:pt x="770" y="0"/>
                  </a:moveTo>
                  <a:cubicBezTo>
                    <a:pt x="616" y="0"/>
                    <a:pt x="469" y="31"/>
                    <a:pt x="343" y="128"/>
                  </a:cubicBezTo>
                  <a:cubicBezTo>
                    <a:pt x="0" y="357"/>
                    <a:pt x="69" y="836"/>
                    <a:pt x="228" y="1178"/>
                  </a:cubicBezTo>
                  <a:cubicBezTo>
                    <a:pt x="639" y="2046"/>
                    <a:pt x="1666" y="2593"/>
                    <a:pt x="2443" y="3096"/>
                  </a:cubicBezTo>
                  <a:cubicBezTo>
                    <a:pt x="2467" y="3112"/>
                    <a:pt x="2491" y="3118"/>
                    <a:pt x="2515" y="3118"/>
                  </a:cubicBezTo>
                  <a:cubicBezTo>
                    <a:pt x="2626" y="3118"/>
                    <a:pt x="2715" y="2965"/>
                    <a:pt x="2602" y="2890"/>
                  </a:cubicBezTo>
                  <a:cubicBezTo>
                    <a:pt x="2055" y="2525"/>
                    <a:pt x="1484" y="2160"/>
                    <a:pt x="982" y="1703"/>
                  </a:cubicBezTo>
                  <a:cubicBezTo>
                    <a:pt x="845" y="1566"/>
                    <a:pt x="685" y="1429"/>
                    <a:pt x="571" y="1247"/>
                  </a:cubicBezTo>
                  <a:cubicBezTo>
                    <a:pt x="457" y="1064"/>
                    <a:pt x="251" y="676"/>
                    <a:pt x="388" y="448"/>
                  </a:cubicBezTo>
                  <a:cubicBezTo>
                    <a:pt x="473" y="309"/>
                    <a:pt x="628" y="270"/>
                    <a:pt x="797" y="270"/>
                  </a:cubicBezTo>
                  <a:cubicBezTo>
                    <a:pt x="990" y="270"/>
                    <a:pt x="1201" y="322"/>
                    <a:pt x="1347" y="334"/>
                  </a:cubicBezTo>
                  <a:cubicBezTo>
                    <a:pt x="1361" y="337"/>
                    <a:pt x="1374" y="339"/>
                    <a:pt x="1386" y="339"/>
                  </a:cubicBezTo>
                  <a:cubicBezTo>
                    <a:pt x="1532" y="339"/>
                    <a:pt x="1540" y="104"/>
                    <a:pt x="1393" y="83"/>
                  </a:cubicBezTo>
                  <a:cubicBezTo>
                    <a:pt x="1196" y="56"/>
                    <a:pt x="977" y="0"/>
                    <a:pt x="770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721175" y="1617800"/>
              <a:ext cx="97025" cy="32550"/>
            </a:xfrm>
            <a:custGeom>
              <a:rect b="b" l="l" r="r" t="t"/>
              <a:pathLst>
                <a:path extrusionOk="0" h="1302" w="3881">
                  <a:moveTo>
                    <a:pt x="3680" y="0"/>
                  </a:moveTo>
                  <a:cubicBezTo>
                    <a:pt x="3656" y="0"/>
                    <a:pt x="3631" y="7"/>
                    <a:pt x="3607" y="23"/>
                  </a:cubicBezTo>
                  <a:cubicBezTo>
                    <a:pt x="2557" y="662"/>
                    <a:pt x="1393" y="1004"/>
                    <a:pt x="184" y="1050"/>
                  </a:cubicBezTo>
                  <a:cubicBezTo>
                    <a:pt x="1" y="1050"/>
                    <a:pt x="47" y="1301"/>
                    <a:pt x="206" y="1301"/>
                  </a:cubicBezTo>
                  <a:cubicBezTo>
                    <a:pt x="1485" y="1256"/>
                    <a:pt x="2672" y="890"/>
                    <a:pt x="3767" y="228"/>
                  </a:cubicBezTo>
                  <a:cubicBezTo>
                    <a:pt x="3880" y="153"/>
                    <a:pt x="3791" y="0"/>
                    <a:pt x="3680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1780550" y="1650350"/>
              <a:ext cx="21700" cy="78700"/>
            </a:xfrm>
            <a:custGeom>
              <a:rect b="b" l="l" r="r" t="t"/>
              <a:pathLst>
                <a:path extrusionOk="0" h="3148" w="868">
                  <a:moveTo>
                    <a:pt x="183" y="1"/>
                  </a:moveTo>
                  <a:cubicBezTo>
                    <a:pt x="94" y="1"/>
                    <a:pt x="0" y="76"/>
                    <a:pt x="45" y="182"/>
                  </a:cubicBezTo>
                  <a:cubicBezTo>
                    <a:pt x="570" y="1095"/>
                    <a:pt x="593" y="2053"/>
                    <a:pt x="137" y="2966"/>
                  </a:cubicBezTo>
                  <a:cubicBezTo>
                    <a:pt x="92" y="3072"/>
                    <a:pt x="185" y="3147"/>
                    <a:pt x="274" y="3147"/>
                  </a:cubicBezTo>
                  <a:cubicBezTo>
                    <a:pt x="320" y="3147"/>
                    <a:pt x="365" y="3127"/>
                    <a:pt x="388" y="3081"/>
                  </a:cubicBezTo>
                  <a:cubicBezTo>
                    <a:pt x="867" y="2076"/>
                    <a:pt x="844" y="1026"/>
                    <a:pt x="297" y="68"/>
                  </a:cubicBezTo>
                  <a:cubicBezTo>
                    <a:pt x="273" y="21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781300" y="1571600"/>
              <a:ext cx="21500" cy="58250"/>
            </a:xfrm>
            <a:custGeom>
              <a:rect b="b" l="l" r="r" t="t"/>
              <a:pathLst>
                <a:path extrusionOk="0" h="2330" w="860">
                  <a:moveTo>
                    <a:pt x="183" y="1"/>
                  </a:moveTo>
                  <a:cubicBezTo>
                    <a:pt x="90" y="1"/>
                    <a:pt x="1" y="77"/>
                    <a:pt x="61" y="182"/>
                  </a:cubicBezTo>
                  <a:cubicBezTo>
                    <a:pt x="403" y="798"/>
                    <a:pt x="495" y="1529"/>
                    <a:pt x="586" y="2213"/>
                  </a:cubicBezTo>
                  <a:cubicBezTo>
                    <a:pt x="596" y="2293"/>
                    <a:pt x="650" y="2330"/>
                    <a:pt x="707" y="2330"/>
                  </a:cubicBezTo>
                  <a:cubicBezTo>
                    <a:pt x="781" y="2330"/>
                    <a:pt x="860" y="2270"/>
                    <a:pt x="860" y="2168"/>
                  </a:cubicBezTo>
                  <a:cubicBezTo>
                    <a:pt x="769" y="1460"/>
                    <a:pt x="655" y="707"/>
                    <a:pt x="312" y="68"/>
                  </a:cubicBezTo>
                  <a:cubicBezTo>
                    <a:pt x="281" y="21"/>
                    <a:pt x="231" y="1"/>
                    <a:pt x="183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1754875" y="1583025"/>
              <a:ext cx="21125" cy="59950"/>
            </a:xfrm>
            <a:custGeom>
              <a:rect b="b" l="l" r="r" t="t"/>
              <a:pathLst>
                <a:path extrusionOk="0" h="2398" w="845">
                  <a:moveTo>
                    <a:pt x="183" y="0"/>
                  </a:moveTo>
                  <a:cubicBezTo>
                    <a:pt x="94" y="0"/>
                    <a:pt x="0" y="76"/>
                    <a:pt x="45" y="181"/>
                  </a:cubicBezTo>
                  <a:cubicBezTo>
                    <a:pt x="319" y="843"/>
                    <a:pt x="525" y="1551"/>
                    <a:pt x="570" y="2281"/>
                  </a:cubicBezTo>
                  <a:cubicBezTo>
                    <a:pt x="580" y="2361"/>
                    <a:pt x="634" y="2398"/>
                    <a:pt x="692" y="2398"/>
                  </a:cubicBezTo>
                  <a:cubicBezTo>
                    <a:pt x="765" y="2398"/>
                    <a:pt x="844" y="2338"/>
                    <a:pt x="844" y="2236"/>
                  </a:cubicBezTo>
                  <a:cubicBezTo>
                    <a:pt x="776" y="1505"/>
                    <a:pt x="593" y="775"/>
                    <a:pt x="296" y="67"/>
                  </a:cubicBezTo>
                  <a:cubicBezTo>
                    <a:pt x="273" y="21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725975" y="1598150"/>
              <a:ext cx="18625" cy="48575"/>
            </a:xfrm>
            <a:custGeom>
              <a:rect b="b" l="l" r="r" t="t"/>
              <a:pathLst>
                <a:path extrusionOk="0" h="1943" w="745">
                  <a:moveTo>
                    <a:pt x="179" y="1"/>
                  </a:moveTo>
                  <a:cubicBezTo>
                    <a:pt x="87" y="1"/>
                    <a:pt x="0" y="80"/>
                    <a:pt x="60" y="170"/>
                  </a:cubicBezTo>
                  <a:cubicBezTo>
                    <a:pt x="318" y="685"/>
                    <a:pt x="434" y="1160"/>
                    <a:pt x="466" y="1728"/>
                  </a:cubicBezTo>
                  <a:lnTo>
                    <a:pt x="466" y="1728"/>
                  </a:lnTo>
                  <a:cubicBezTo>
                    <a:pt x="466" y="1735"/>
                    <a:pt x="466" y="1742"/>
                    <a:pt x="467" y="1750"/>
                  </a:cubicBezTo>
                  <a:lnTo>
                    <a:pt x="467" y="1750"/>
                  </a:lnTo>
                  <a:cubicBezTo>
                    <a:pt x="469" y="1779"/>
                    <a:pt x="470" y="1807"/>
                    <a:pt x="471" y="1836"/>
                  </a:cubicBezTo>
                  <a:cubicBezTo>
                    <a:pt x="491" y="1908"/>
                    <a:pt x="549" y="1943"/>
                    <a:pt x="606" y="1943"/>
                  </a:cubicBezTo>
                  <a:cubicBezTo>
                    <a:pt x="676" y="1943"/>
                    <a:pt x="745" y="1891"/>
                    <a:pt x="745" y="1790"/>
                  </a:cubicBezTo>
                  <a:cubicBezTo>
                    <a:pt x="745" y="1783"/>
                    <a:pt x="745" y="1775"/>
                    <a:pt x="744" y="1767"/>
                  </a:cubicBezTo>
                  <a:lnTo>
                    <a:pt x="744" y="1767"/>
                  </a:lnTo>
                  <a:cubicBezTo>
                    <a:pt x="718" y="1160"/>
                    <a:pt x="582" y="619"/>
                    <a:pt x="311" y="79"/>
                  </a:cubicBezTo>
                  <a:cubicBezTo>
                    <a:pt x="279" y="23"/>
                    <a:pt x="229" y="1"/>
                    <a:pt x="179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1814150" y="1576025"/>
              <a:ext cx="10350" cy="33050"/>
            </a:xfrm>
            <a:custGeom>
              <a:rect b="b" l="l" r="r" t="t"/>
              <a:pathLst>
                <a:path extrusionOk="0" h="1322" w="414">
                  <a:moveTo>
                    <a:pt x="135" y="1"/>
                  </a:moveTo>
                  <a:cubicBezTo>
                    <a:pt x="65" y="1"/>
                    <a:pt x="0" y="54"/>
                    <a:pt x="25" y="142"/>
                  </a:cubicBezTo>
                  <a:cubicBezTo>
                    <a:pt x="94" y="484"/>
                    <a:pt x="139" y="827"/>
                    <a:pt x="117" y="1169"/>
                  </a:cubicBezTo>
                  <a:cubicBezTo>
                    <a:pt x="104" y="1269"/>
                    <a:pt x="181" y="1321"/>
                    <a:pt x="253" y="1321"/>
                  </a:cubicBezTo>
                  <a:cubicBezTo>
                    <a:pt x="312" y="1321"/>
                    <a:pt x="368" y="1287"/>
                    <a:pt x="368" y="1215"/>
                  </a:cubicBezTo>
                  <a:cubicBezTo>
                    <a:pt x="413" y="827"/>
                    <a:pt x="368" y="461"/>
                    <a:pt x="276" y="119"/>
                  </a:cubicBezTo>
                  <a:cubicBezTo>
                    <a:pt x="256" y="37"/>
                    <a:pt x="193" y="1"/>
                    <a:pt x="135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2201650" y="1242375"/>
              <a:ext cx="517025" cy="633925"/>
            </a:xfrm>
            <a:custGeom>
              <a:rect b="b" l="l" r="r" t="t"/>
              <a:pathLst>
                <a:path extrusionOk="0" h="25357" w="20681">
                  <a:moveTo>
                    <a:pt x="11598" y="1"/>
                  </a:moveTo>
                  <a:cubicBezTo>
                    <a:pt x="6496" y="1"/>
                    <a:pt x="2738" y="3573"/>
                    <a:pt x="3539" y="8649"/>
                  </a:cubicBezTo>
                  <a:cubicBezTo>
                    <a:pt x="4429" y="14218"/>
                    <a:pt x="1" y="23485"/>
                    <a:pt x="1211" y="25357"/>
                  </a:cubicBezTo>
                  <a:lnTo>
                    <a:pt x="19676" y="24786"/>
                  </a:lnTo>
                  <a:cubicBezTo>
                    <a:pt x="20064" y="23211"/>
                    <a:pt x="17074" y="20883"/>
                    <a:pt x="18855" y="13693"/>
                  </a:cubicBezTo>
                  <a:cubicBezTo>
                    <a:pt x="19608" y="10612"/>
                    <a:pt x="20681" y="1801"/>
                    <a:pt x="14290" y="318"/>
                  </a:cubicBezTo>
                  <a:cubicBezTo>
                    <a:pt x="13364" y="103"/>
                    <a:pt x="12462" y="1"/>
                    <a:pt x="11598" y="1"/>
                  </a:cubicBez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099525" y="1703950"/>
              <a:ext cx="673375" cy="958575"/>
            </a:xfrm>
            <a:custGeom>
              <a:rect b="b" l="l" r="r" t="t"/>
              <a:pathLst>
                <a:path extrusionOk="0" h="38343" w="26935">
                  <a:moveTo>
                    <a:pt x="18238" y="1"/>
                  </a:moveTo>
                  <a:lnTo>
                    <a:pt x="11002" y="845"/>
                  </a:lnTo>
                  <a:cubicBezTo>
                    <a:pt x="11002" y="845"/>
                    <a:pt x="9016" y="2101"/>
                    <a:pt x="7441" y="2192"/>
                  </a:cubicBezTo>
                  <a:cubicBezTo>
                    <a:pt x="5866" y="2306"/>
                    <a:pt x="4657" y="2260"/>
                    <a:pt x="4177" y="4041"/>
                  </a:cubicBezTo>
                  <a:cubicBezTo>
                    <a:pt x="3926" y="5022"/>
                    <a:pt x="4086" y="6095"/>
                    <a:pt x="4132" y="7031"/>
                  </a:cubicBezTo>
                  <a:cubicBezTo>
                    <a:pt x="4177" y="7784"/>
                    <a:pt x="4177" y="8446"/>
                    <a:pt x="3835" y="8880"/>
                  </a:cubicBezTo>
                  <a:cubicBezTo>
                    <a:pt x="3447" y="9405"/>
                    <a:pt x="2739" y="10044"/>
                    <a:pt x="2146" y="10911"/>
                  </a:cubicBezTo>
                  <a:cubicBezTo>
                    <a:pt x="2100" y="11003"/>
                    <a:pt x="2032" y="11094"/>
                    <a:pt x="1963" y="11185"/>
                  </a:cubicBezTo>
                  <a:cubicBezTo>
                    <a:pt x="1666" y="11710"/>
                    <a:pt x="1415" y="12304"/>
                    <a:pt x="1324" y="12988"/>
                  </a:cubicBezTo>
                  <a:cubicBezTo>
                    <a:pt x="1324" y="13080"/>
                    <a:pt x="1301" y="13171"/>
                    <a:pt x="1301" y="13262"/>
                  </a:cubicBezTo>
                  <a:cubicBezTo>
                    <a:pt x="1278" y="13422"/>
                    <a:pt x="1278" y="13605"/>
                    <a:pt x="1301" y="13787"/>
                  </a:cubicBezTo>
                  <a:cubicBezTo>
                    <a:pt x="1324" y="14267"/>
                    <a:pt x="1415" y="14769"/>
                    <a:pt x="1529" y="15248"/>
                  </a:cubicBezTo>
                  <a:cubicBezTo>
                    <a:pt x="1575" y="15339"/>
                    <a:pt x="1598" y="15431"/>
                    <a:pt x="1621" y="15522"/>
                  </a:cubicBezTo>
                  <a:cubicBezTo>
                    <a:pt x="2169" y="17279"/>
                    <a:pt x="3196" y="19014"/>
                    <a:pt x="3401" y="20703"/>
                  </a:cubicBezTo>
                  <a:cubicBezTo>
                    <a:pt x="3492" y="21502"/>
                    <a:pt x="3401" y="22621"/>
                    <a:pt x="3219" y="23853"/>
                  </a:cubicBezTo>
                  <a:cubicBezTo>
                    <a:pt x="2876" y="26067"/>
                    <a:pt x="2169" y="28669"/>
                    <a:pt x="1552" y="30587"/>
                  </a:cubicBezTo>
                  <a:cubicBezTo>
                    <a:pt x="57" y="35241"/>
                    <a:pt x="0" y="36131"/>
                    <a:pt x="175" y="36131"/>
                  </a:cubicBezTo>
                  <a:cubicBezTo>
                    <a:pt x="283" y="36131"/>
                    <a:pt x="479" y="35791"/>
                    <a:pt x="479" y="35791"/>
                  </a:cubicBezTo>
                  <a:cubicBezTo>
                    <a:pt x="479" y="35791"/>
                    <a:pt x="3363" y="38343"/>
                    <a:pt x="8469" y="38343"/>
                  </a:cubicBezTo>
                  <a:cubicBezTo>
                    <a:pt x="11400" y="38343"/>
                    <a:pt x="15063" y="37502"/>
                    <a:pt x="19333" y="34855"/>
                  </a:cubicBezTo>
                  <a:cubicBezTo>
                    <a:pt x="19333" y="34855"/>
                    <a:pt x="16891" y="33577"/>
                    <a:pt x="17302" y="29034"/>
                  </a:cubicBezTo>
                  <a:cubicBezTo>
                    <a:pt x="17370" y="28418"/>
                    <a:pt x="18557" y="25109"/>
                    <a:pt x="18763" y="24378"/>
                  </a:cubicBezTo>
                  <a:cubicBezTo>
                    <a:pt x="19927" y="20338"/>
                    <a:pt x="23145" y="14769"/>
                    <a:pt x="25062" y="11391"/>
                  </a:cubicBezTo>
                  <a:cubicBezTo>
                    <a:pt x="25793" y="10067"/>
                    <a:pt x="26455" y="9108"/>
                    <a:pt x="26523" y="8629"/>
                  </a:cubicBezTo>
                  <a:cubicBezTo>
                    <a:pt x="26820" y="6757"/>
                    <a:pt x="26934" y="4497"/>
                    <a:pt x="22894" y="3059"/>
                  </a:cubicBezTo>
                  <a:cubicBezTo>
                    <a:pt x="18854" y="1644"/>
                    <a:pt x="18238" y="1"/>
                    <a:pt x="18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148600" y="1975075"/>
              <a:ext cx="480000" cy="82975"/>
            </a:xfrm>
            <a:custGeom>
              <a:rect b="b" l="l" r="r" t="t"/>
              <a:pathLst>
                <a:path extrusionOk="0" h="3319" w="19200">
                  <a:moveTo>
                    <a:pt x="2635" y="1"/>
                  </a:moveTo>
                  <a:cubicBezTo>
                    <a:pt x="1818" y="1"/>
                    <a:pt x="1000" y="23"/>
                    <a:pt x="183" y="66"/>
                  </a:cubicBezTo>
                  <a:cubicBezTo>
                    <a:pt x="137" y="158"/>
                    <a:pt x="69" y="249"/>
                    <a:pt x="0" y="340"/>
                  </a:cubicBezTo>
                  <a:cubicBezTo>
                    <a:pt x="823" y="297"/>
                    <a:pt x="1646" y="275"/>
                    <a:pt x="2469" y="275"/>
                  </a:cubicBezTo>
                  <a:cubicBezTo>
                    <a:pt x="8104" y="275"/>
                    <a:pt x="13710" y="1296"/>
                    <a:pt x="18968" y="3307"/>
                  </a:cubicBezTo>
                  <a:cubicBezTo>
                    <a:pt x="18985" y="3315"/>
                    <a:pt x="19002" y="3318"/>
                    <a:pt x="19018" y="3318"/>
                  </a:cubicBezTo>
                  <a:cubicBezTo>
                    <a:pt x="19144" y="3318"/>
                    <a:pt x="19199" y="3094"/>
                    <a:pt x="19036" y="3033"/>
                  </a:cubicBezTo>
                  <a:cubicBezTo>
                    <a:pt x="13818" y="1022"/>
                    <a:pt x="8235" y="1"/>
                    <a:pt x="2635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132050" y="2027650"/>
              <a:ext cx="477900" cy="75325"/>
            </a:xfrm>
            <a:custGeom>
              <a:rect b="b" l="l" r="r" t="t"/>
              <a:pathLst>
                <a:path extrusionOk="0" h="3013" w="19116">
                  <a:moveTo>
                    <a:pt x="2069" y="0"/>
                  </a:moveTo>
                  <a:cubicBezTo>
                    <a:pt x="1387" y="0"/>
                    <a:pt x="705" y="14"/>
                    <a:pt x="23" y="40"/>
                  </a:cubicBezTo>
                  <a:cubicBezTo>
                    <a:pt x="23" y="132"/>
                    <a:pt x="0" y="223"/>
                    <a:pt x="0" y="314"/>
                  </a:cubicBezTo>
                  <a:cubicBezTo>
                    <a:pt x="641" y="291"/>
                    <a:pt x="1281" y="280"/>
                    <a:pt x="1922" y="280"/>
                  </a:cubicBezTo>
                  <a:cubicBezTo>
                    <a:pt x="7673" y="280"/>
                    <a:pt x="13414" y="1200"/>
                    <a:pt x="18877" y="3008"/>
                  </a:cubicBezTo>
                  <a:cubicBezTo>
                    <a:pt x="18891" y="3011"/>
                    <a:pt x="18904" y="3013"/>
                    <a:pt x="18917" y="3013"/>
                  </a:cubicBezTo>
                  <a:cubicBezTo>
                    <a:pt x="19068" y="3013"/>
                    <a:pt x="19116" y="2776"/>
                    <a:pt x="18968" y="2734"/>
                  </a:cubicBezTo>
                  <a:cubicBezTo>
                    <a:pt x="13522" y="939"/>
                    <a:pt x="7802" y="0"/>
                    <a:pt x="2069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2137750" y="2085150"/>
              <a:ext cx="447675" cy="70900"/>
            </a:xfrm>
            <a:custGeom>
              <a:rect b="b" l="l" r="r" t="t"/>
              <a:pathLst>
                <a:path extrusionOk="0" h="2836" w="17907">
                  <a:moveTo>
                    <a:pt x="0" y="0"/>
                  </a:moveTo>
                  <a:lnTo>
                    <a:pt x="0" y="0"/>
                  </a:lnTo>
                  <a:cubicBezTo>
                    <a:pt x="46" y="91"/>
                    <a:pt x="69" y="183"/>
                    <a:pt x="92" y="274"/>
                  </a:cubicBezTo>
                  <a:cubicBezTo>
                    <a:pt x="366" y="297"/>
                    <a:pt x="662" y="297"/>
                    <a:pt x="936" y="297"/>
                  </a:cubicBezTo>
                  <a:cubicBezTo>
                    <a:pt x="2739" y="342"/>
                    <a:pt x="4520" y="297"/>
                    <a:pt x="6300" y="479"/>
                  </a:cubicBezTo>
                  <a:cubicBezTo>
                    <a:pt x="10158" y="890"/>
                    <a:pt x="13924" y="1895"/>
                    <a:pt x="17690" y="2830"/>
                  </a:cubicBezTo>
                  <a:cubicBezTo>
                    <a:pt x="17702" y="2834"/>
                    <a:pt x="17714" y="2835"/>
                    <a:pt x="17725" y="2835"/>
                  </a:cubicBezTo>
                  <a:cubicBezTo>
                    <a:pt x="17859" y="2835"/>
                    <a:pt x="17906" y="2599"/>
                    <a:pt x="17759" y="2556"/>
                  </a:cubicBezTo>
                  <a:cubicBezTo>
                    <a:pt x="16047" y="2146"/>
                    <a:pt x="14358" y="1712"/>
                    <a:pt x="12646" y="1324"/>
                  </a:cubicBezTo>
                  <a:cubicBezTo>
                    <a:pt x="9701" y="639"/>
                    <a:pt x="6711" y="114"/>
                    <a:pt x="3698" y="46"/>
                  </a:cubicBezTo>
                  <a:cubicBezTo>
                    <a:pt x="2466" y="23"/>
                    <a:pt x="1233" y="23"/>
                    <a:pt x="0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231575" y="2250925"/>
              <a:ext cx="193225" cy="84725"/>
            </a:xfrm>
            <a:custGeom>
              <a:rect b="b" l="l" r="r" t="t"/>
              <a:pathLst>
                <a:path extrusionOk="0" h="3389" w="7729">
                  <a:moveTo>
                    <a:pt x="212" y="1"/>
                  </a:moveTo>
                  <a:cubicBezTo>
                    <a:pt x="105" y="1"/>
                    <a:pt x="1" y="103"/>
                    <a:pt x="82" y="217"/>
                  </a:cubicBezTo>
                  <a:cubicBezTo>
                    <a:pt x="1600" y="2226"/>
                    <a:pt x="4186" y="3389"/>
                    <a:pt x="6699" y="3389"/>
                  </a:cubicBezTo>
                  <a:cubicBezTo>
                    <a:pt x="6983" y="3389"/>
                    <a:pt x="7266" y="3374"/>
                    <a:pt x="7546" y="3344"/>
                  </a:cubicBezTo>
                  <a:cubicBezTo>
                    <a:pt x="7729" y="3321"/>
                    <a:pt x="7729" y="3047"/>
                    <a:pt x="7546" y="3047"/>
                  </a:cubicBezTo>
                  <a:cubicBezTo>
                    <a:pt x="7265" y="3078"/>
                    <a:pt x="6980" y="3094"/>
                    <a:pt x="6694" y="3094"/>
                  </a:cubicBezTo>
                  <a:cubicBezTo>
                    <a:pt x="4292" y="3094"/>
                    <a:pt x="1802" y="1995"/>
                    <a:pt x="333" y="57"/>
                  </a:cubicBezTo>
                  <a:cubicBezTo>
                    <a:pt x="300" y="17"/>
                    <a:pt x="256" y="1"/>
                    <a:pt x="212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2342600" y="1802850"/>
              <a:ext cx="214125" cy="45600"/>
            </a:xfrm>
            <a:custGeom>
              <a:rect b="b" l="l" r="r" t="t"/>
              <a:pathLst>
                <a:path extrusionOk="0" h="1824" w="8565">
                  <a:moveTo>
                    <a:pt x="312" y="0"/>
                  </a:moveTo>
                  <a:cubicBezTo>
                    <a:pt x="251" y="0"/>
                    <a:pt x="189" y="33"/>
                    <a:pt x="161" y="108"/>
                  </a:cubicBezTo>
                  <a:cubicBezTo>
                    <a:pt x="1" y="655"/>
                    <a:pt x="275" y="1226"/>
                    <a:pt x="754" y="1523"/>
                  </a:cubicBezTo>
                  <a:cubicBezTo>
                    <a:pt x="1167" y="1763"/>
                    <a:pt x="1659" y="1824"/>
                    <a:pt x="2146" y="1824"/>
                  </a:cubicBezTo>
                  <a:cubicBezTo>
                    <a:pt x="2493" y="1824"/>
                    <a:pt x="2837" y="1793"/>
                    <a:pt x="3151" y="1774"/>
                  </a:cubicBezTo>
                  <a:cubicBezTo>
                    <a:pt x="4977" y="1637"/>
                    <a:pt x="6757" y="1180"/>
                    <a:pt x="8423" y="404"/>
                  </a:cubicBezTo>
                  <a:cubicBezTo>
                    <a:pt x="8564" y="344"/>
                    <a:pt x="8474" y="142"/>
                    <a:pt x="8326" y="142"/>
                  </a:cubicBezTo>
                  <a:cubicBezTo>
                    <a:pt x="8306" y="142"/>
                    <a:pt x="8285" y="145"/>
                    <a:pt x="8263" y="153"/>
                  </a:cubicBezTo>
                  <a:cubicBezTo>
                    <a:pt x="6985" y="747"/>
                    <a:pt x="5593" y="1158"/>
                    <a:pt x="4201" y="1363"/>
                  </a:cubicBezTo>
                  <a:cubicBezTo>
                    <a:pt x="3611" y="1458"/>
                    <a:pt x="3037" y="1506"/>
                    <a:pt x="2453" y="1506"/>
                  </a:cubicBezTo>
                  <a:cubicBezTo>
                    <a:pt x="2336" y="1506"/>
                    <a:pt x="2219" y="1504"/>
                    <a:pt x="2101" y="1500"/>
                  </a:cubicBezTo>
                  <a:cubicBezTo>
                    <a:pt x="1370" y="1500"/>
                    <a:pt x="138" y="1180"/>
                    <a:pt x="457" y="176"/>
                  </a:cubicBezTo>
                  <a:cubicBezTo>
                    <a:pt x="484" y="68"/>
                    <a:pt x="400" y="0"/>
                    <a:pt x="312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2486075" y="1998450"/>
              <a:ext cx="176975" cy="448300"/>
            </a:xfrm>
            <a:custGeom>
              <a:rect b="b" l="l" r="r" t="t"/>
              <a:pathLst>
                <a:path extrusionOk="0" h="17932" w="7079">
                  <a:moveTo>
                    <a:pt x="6870" y="1"/>
                  </a:moveTo>
                  <a:cubicBezTo>
                    <a:pt x="6826" y="1"/>
                    <a:pt x="6781" y="20"/>
                    <a:pt x="6747" y="67"/>
                  </a:cubicBezTo>
                  <a:cubicBezTo>
                    <a:pt x="3460" y="5499"/>
                    <a:pt x="1155" y="11503"/>
                    <a:pt x="14" y="17734"/>
                  </a:cubicBezTo>
                  <a:cubicBezTo>
                    <a:pt x="0" y="17857"/>
                    <a:pt x="93" y="17931"/>
                    <a:pt x="180" y="17931"/>
                  </a:cubicBezTo>
                  <a:cubicBezTo>
                    <a:pt x="237" y="17931"/>
                    <a:pt x="292" y="17898"/>
                    <a:pt x="310" y="17825"/>
                  </a:cubicBezTo>
                  <a:cubicBezTo>
                    <a:pt x="1452" y="11594"/>
                    <a:pt x="3711" y="5614"/>
                    <a:pt x="6998" y="227"/>
                  </a:cubicBezTo>
                  <a:cubicBezTo>
                    <a:pt x="7079" y="114"/>
                    <a:pt x="6977" y="1"/>
                    <a:pt x="6870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2302775" y="1459725"/>
              <a:ext cx="56975" cy="86250"/>
            </a:xfrm>
            <a:custGeom>
              <a:rect b="b" l="l" r="r" t="t"/>
              <a:pathLst>
                <a:path extrusionOk="0" h="3450" w="2279">
                  <a:moveTo>
                    <a:pt x="1269" y="0"/>
                  </a:moveTo>
                  <a:cubicBezTo>
                    <a:pt x="1203" y="0"/>
                    <a:pt x="486" y="21"/>
                    <a:pt x="247" y="914"/>
                  </a:cubicBezTo>
                  <a:cubicBezTo>
                    <a:pt x="1" y="1831"/>
                    <a:pt x="281" y="3449"/>
                    <a:pt x="1216" y="3449"/>
                  </a:cubicBezTo>
                  <a:cubicBezTo>
                    <a:pt x="1235" y="3449"/>
                    <a:pt x="1255" y="3449"/>
                    <a:pt x="1274" y="3447"/>
                  </a:cubicBezTo>
                  <a:cubicBezTo>
                    <a:pt x="2278" y="3356"/>
                    <a:pt x="1274" y="1"/>
                    <a:pt x="1274" y="1"/>
                  </a:cubicBezTo>
                  <a:cubicBezTo>
                    <a:pt x="1274" y="1"/>
                    <a:pt x="1272" y="0"/>
                    <a:pt x="1269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2290675" y="1519000"/>
              <a:ext cx="69075" cy="66925"/>
            </a:xfrm>
            <a:custGeom>
              <a:rect b="b" l="l" r="r" t="t"/>
              <a:pathLst>
                <a:path extrusionOk="0" h="2677" w="2763">
                  <a:moveTo>
                    <a:pt x="1395" y="390"/>
                  </a:moveTo>
                  <a:cubicBezTo>
                    <a:pt x="1409" y="390"/>
                    <a:pt x="1424" y="391"/>
                    <a:pt x="1439" y="391"/>
                  </a:cubicBezTo>
                  <a:cubicBezTo>
                    <a:pt x="1964" y="437"/>
                    <a:pt x="2352" y="894"/>
                    <a:pt x="2329" y="1419"/>
                  </a:cubicBezTo>
                  <a:cubicBezTo>
                    <a:pt x="2285" y="1895"/>
                    <a:pt x="1872" y="2289"/>
                    <a:pt x="1381" y="2289"/>
                  </a:cubicBezTo>
                  <a:cubicBezTo>
                    <a:pt x="1355" y="2289"/>
                    <a:pt x="1328" y="2288"/>
                    <a:pt x="1302" y="2286"/>
                  </a:cubicBezTo>
                  <a:cubicBezTo>
                    <a:pt x="800" y="2240"/>
                    <a:pt x="389" y="1784"/>
                    <a:pt x="434" y="1282"/>
                  </a:cubicBezTo>
                  <a:cubicBezTo>
                    <a:pt x="479" y="771"/>
                    <a:pt x="890" y="390"/>
                    <a:pt x="1395" y="390"/>
                  </a:cubicBezTo>
                  <a:close/>
                  <a:moveTo>
                    <a:pt x="1376" y="1"/>
                  </a:moveTo>
                  <a:cubicBezTo>
                    <a:pt x="682" y="1"/>
                    <a:pt x="90" y="534"/>
                    <a:pt x="46" y="1236"/>
                  </a:cubicBezTo>
                  <a:cubicBezTo>
                    <a:pt x="1" y="1989"/>
                    <a:pt x="548" y="2628"/>
                    <a:pt x="1279" y="2674"/>
                  </a:cubicBezTo>
                  <a:cubicBezTo>
                    <a:pt x="1307" y="2676"/>
                    <a:pt x="1336" y="2677"/>
                    <a:pt x="1364" y="2677"/>
                  </a:cubicBezTo>
                  <a:cubicBezTo>
                    <a:pt x="2058" y="2677"/>
                    <a:pt x="2651" y="2143"/>
                    <a:pt x="2717" y="1441"/>
                  </a:cubicBezTo>
                  <a:cubicBezTo>
                    <a:pt x="2762" y="688"/>
                    <a:pt x="2215" y="49"/>
                    <a:pt x="1461" y="3"/>
                  </a:cubicBezTo>
                  <a:cubicBezTo>
                    <a:pt x="1433" y="2"/>
                    <a:pt x="1405" y="1"/>
                    <a:pt x="1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2379125" y="16543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2362000" y="1576125"/>
              <a:ext cx="208875" cy="228950"/>
            </a:xfrm>
            <a:custGeom>
              <a:rect b="b" l="l" r="r" t="t"/>
              <a:pathLst>
                <a:path extrusionOk="0" h="9158" w="8355">
                  <a:moveTo>
                    <a:pt x="7670" y="1"/>
                  </a:moveTo>
                  <a:lnTo>
                    <a:pt x="7396" y="138"/>
                  </a:lnTo>
                  <a:lnTo>
                    <a:pt x="7008" y="298"/>
                  </a:lnTo>
                  <a:cubicBezTo>
                    <a:pt x="5388" y="1964"/>
                    <a:pt x="3242" y="2831"/>
                    <a:pt x="686" y="3128"/>
                  </a:cubicBezTo>
                  <a:lnTo>
                    <a:pt x="686" y="3151"/>
                  </a:lnTo>
                  <a:cubicBezTo>
                    <a:pt x="686" y="3333"/>
                    <a:pt x="686" y="3516"/>
                    <a:pt x="686" y="3676"/>
                  </a:cubicBezTo>
                  <a:cubicBezTo>
                    <a:pt x="663" y="4406"/>
                    <a:pt x="640" y="5022"/>
                    <a:pt x="549" y="5593"/>
                  </a:cubicBezTo>
                  <a:cubicBezTo>
                    <a:pt x="526" y="5798"/>
                    <a:pt x="503" y="6004"/>
                    <a:pt x="457" y="6209"/>
                  </a:cubicBezTo>
                  <a:cubicBezTo>
                    <a:pt x="366" y="6712"/>
                    <a:pt x="206" y="7191"/>
                    <a:pt x="1" y="7647"/>
                  </a:cubicBezTo>
                  <a:cubicBezTo>
                    <a:pt x="1" y="7647"/>
                    <a:pt x="217" y="9158"/>
                    <a:pt x="3585" y="9158"/>
                  </a:cubicBezTo>
                  <a:cubicBezTo>
                    <a:pt x="3681" y="9158"/>
                    <a:pt x="3780" y="9156"/>
                    <a:pt x="3881" y="9154"/>
                  </a:cubicBezTo>
                  <a:cubicBezTo>
                    <a:pt x="6734" y="9063"/>
                    <a:pt x="8355" y="6757"/>
                    <a:pt x="8355" y="6757"/>
                  </a:cubicBezTo>
                  <a:cubicBezTo>
                    <a:pt x="7396" y="4612"/>
                    <a:pt x="7099" y="2763"/>
                    <a:pt x="7602" y="617"/>
                  </a:cubicBezTo>
                  <a:lnTo>
                    <a:pt x="7693" y="161"/>
                  </a:lnTo>
                  <a:lnTo>
                    <a:pt x="7670" y="1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2330625" y="1719350"/>
              <a:ext cx="250225" cy="171750"/>
            </a:xfrm>
            <a:custGeom>
              <a:rect b="b" l="l" r="r" t="t"/>
              <a:pathLst>
                <a:path extrusionOk="0" h="6870" w="10009">
                  <a:moveTo>
                    <a:pt x="9779" y="1"/>
                  </a:moveTo>
                  <a:cubicBezTo>
                    <a:pt x="9707" y="1"/>
                    <a:pt x="9636" y="36"/>
                    <a:pt x="9610" y="115"/>
                  </a:cubicBezTo>
                  <a:cubicBezTo>
                    <a:pt x="9039" y="1530"/>
                    <a:pt x="8126" y="2786"/>
                    <a:pt x="7168" y="3973"/>
                  </a:cubicBezTo>
                  <a:cubicBezTo>
                    <a:pt x="6300" y="5023"/>
                    <a:pt x="5227" y="6095"/>
                    <a:pt x="3835" y="6392"/>
                  </a:cubicBezTo>
                  <a:cubicBezTo>
                    <a:pt x="3593" y="6446"/>
                    <a:pt x="3351" y="6473"/>
                    <a:pt x="3114" y="6473"/>
                  </a:cubicBezTo>
                  <a:cubicBezTo>
                    <a:pt x="1942" y="6473"/>
                    <a:pt x="890" y="5823"/>
                    <a:pt x="548" y="4589"/>
                  </a:cubicBezTo>
                  <a:cubicBezTo>
                    <a:pt x="115" y="3082"/>
                    <a:pt x="822" y="1713"/>
                    <a:pt x="1575" y="458"/>
                  </a:cubicBezTo>
                  <a:cubicBezTo>
                    <a:pt x="1654" y="316"/>
                    <a:pt x="1537" y="185"/>
                    <a:pt x="1420" y="185"/>
                  </a:cubicBezTo>
                  <a:cubicBezTo>
                    <a:pt x="1367" y="185"/>
                    <a:pt x="1314" y="211"/>
                    <a:pt x="1279" y="275"/>
                  </a:cubicBezTo>
                  <a:cubicBezTo>
                    <a:pt x="617" y="1371"/>
                    <a:pt x="0" y="2489"/>
                    <a:pt x="46" y="3813"/>
                  </a:cubicBezTo>
                  <a:cubicBezTo>
                    <a:pt x="92" y="4886"/>
                    <a:pt x="594" y="5958"/>
                    <a:pt x="1575" y="6483"/>
                  </a:cubicBezTo>
                  <a:cubicBezTo>
                    <a:pt x="2084" y="6753"/>
                    <a:pt x="2591" y="6870"/>
                    <a:pt x="3087" y="6870"/>
                  </a:cubicBezTo>
                  <a:cubicBezTo>
                    <a:pt x="4858" y="6870"/>
                    <a:pt x="6485" y="5379"/>
                    <a:pt x="7556" y="4041"/>
                  </a:cubicBezTo>
                  <a:cubicBezTo>
                    <a:pt x="8514" y="2877"/>
                    <a:pt x="9382" y="1622"/>
                    <a:pt x="9952" y="229"/>
                  </a:cubicBezTo>
                  <a:cubicBezTo>
                    <a:pt x="10008" y="89"/>
                    <a:pt x="9892" y="1"/>
                    <a:pt x="9779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2375700" y="1626350"/>
              <a:ext cx="112450" cy="89625"/>
            </a:xfrm>
            <a:custGeom>
              <a:rect b="b" l="l" r="r" t="t"/>
              <a:pathLst>
                <a:path extrusionOk="0" h="3585" w="4498">
                  <a:moveTo>
                    <a:pt x="4497" y="1"/>
                  </a:moveTo>
                  <a:lnTo>
                    <a:pt x="4497" y="1"/>
                  </a:lnTo>
                  <a:cubicBezTo>
                    <a:pt x="3398" y="740"/>
                    <a:pt x="2140" y="1227"/>
                    <a:pt x="974" y="1227"/>
                  </a:cubicBezTo>
                  <a:cubicBezTo>
                    <a:pt x="737" y="1227"/>
                    <a:pt x="503" y="1207"/>
                    <a:pt x="275" y="1165"/>
                  </a:cubicBezTo>
                  <a:cubicBezTo>
                    <a:pt x="229" y="1165"/>
                    <a:pt x="183" y="1165"/>
                    <a:pt x="138" y="1142"/>
                  </a:cubicBezTo>
                  <a:cubicBezTo>
                    <a:pt x="138" y="1324"/>
                    <a:pt x="138" y="1507"/>
                    <a:pt x="138" y="1667"/>
                  </a:cubicBezTo>
                  <a:cubicBezTo>
                    <a:pt x="115" y="2397"/>
                    <a:pt x="92" y="3013"/>
                    <a:pt x="1" y="3584"/>
                  </a:cubicBezTo>
                  <a:cubicBezTo>
                    <a:pt x="2374" y="3082"/>
                    <a:pt x="3835" y="1119"/>
                    <a:pt x="4497" y="1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2314075" y="1291775"/>
              <a:ext cx="325850" cy="369450"/>
            </a:xfrm>
            <a:custGeom>
              <a:rect b="b" l="l" r="r" t="t"/>
              <a:pathLst>
                <a:path extrusionOk="0" h="14778" w="13034">
                  <a:moveTo>
                    <a:pt x="6916" y="0"/>
                  </a:moveTo>
                  <a:cubicBezTo>
                    <a:pt x="6782" y="0"/>
                    <a:pt x="6645" y="3"/>
                    <a:pt x="6506" y="8"/>
                  </a:cubicBezTo>
                  <a:cubicBezTo>
                    <a:pt x="1438" y="191"/>
                    <a:pt x="0" y="2473"/>
                    <a:pt x="160" y="4778"/>
                  </a:cubicBezTo>
                  <a:cubicBezTo>
                    <a:pt x="252" y="5965"/>
                    <a:pt x="731" y="8727"/>
                    <a:pt x="731" y="8727"/>
                  </a:cubicBezTo>
                  <a:cubicBezTo>
                    <a:pt x="731" y="8727"/>
                    <a:pt x="708" y="8750"/>
                    <a:pt x="708" y="8773"/>
                  </a:cubicBezTo>
                  <a:cubicBezTo>
                    <a:pt x="640" y="9024"/>
                    <a:pt x="571" y="9275"/>
                    <a:pt x="503" y="9549"/>
                  </a:cubicBezTo>
                  <a:cubicBezTo>
                    <a:pt x="115" y="11489"/>
                    <a:pt x="320" y="14045"/>
                    <a:pt x="2169" y="14548"/>
                  </a:cubicBezTo>
                  <a:cubicBezTo>
                    <a:pt x="2306" y="14593"/>
                    <a:pt x="2740" y="14753"/>
                    <a:pt x="3356" y="14776"/>
                  </a:cubicBezTo>
                  <a:cubicBezTo>
                    <a:pt x="3389" y="14777"/>
                    <a:pt x="3422" y="14777"/>
                    <a:pt x="3456" y="14777"/>
                  </a:cubicBezTo>
                  <a:cubicBezTo>
                    <a:pt x="5260" y="14777"/>
                    <a:pt x="8514" y="13593"/>
                    <a:pt x="9724" y="11398"/>
                  </a:cubicBezTo>
                  <a:cubicBezTo>
                    <a:pt x="9747" y="11352"/>
                    <a:pt x="9770" y="11329"/>
                    <a:pt x="9770" y="11284"/>
                  </a:cubicBezTo>
                  <a:cubicBezTo>
                    <a:pt x="9815" y="11215"/>
                    <a:pt x="9861" y="11147"/>
                    <a:pt x="9884" y="11055"/>
                  </a:cubicBezTo>
                  <a:lnTo>
                    <a:pt x="9929" y="11055"/>
                  </a:lnTo>
                  <a:cubicBezTo>
                    <a:pt x="9954" y="11056"/>
                    <a:pt x="9979" y="11056"/>
                    <a:pt x="10004" y="11056"/>
                  </a:cubicBezTo>
                  <a:cubicBezTo>
                    <a:pt x="11744" y="11056"/>
                    <a:pt x="12943" y="9484"/>
                    <a:pt x="13011" y="8157"/>
                  </a:cubicBezTo>
                  <a:cubicBezTo>
                    <a:pt x="13034" y="7700"/>
                    <a:pt x="12942" y="7129"/>
                    <a:pt x="12486" y="6855"/>
                  </a:cubicBezTo>
                  <a:cubicBezTo>
                    <a:pt x="12783" y="6604"/>
                    <a:pt x="12920" y="4961"/>
                    <a:pt x="12874" y="4687"/>
                  </a:cubicBezTo>
                  <a:cubicBezTo>
                    <a:pt x="12608" y="3067"/>
                    <a:pt x="11629" y="0"/>
                    <a:pt x="6916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2346025" y="1470525"/>
              <a:ext cx="16575" cy="29750"/>
            </a:xfrm>
            <a:custGeom>
              <a:rect b="b" l="l" r="r" t="t"/>
              <a:pathLst>
                <a:path extrusionOk="0" h="1190" w="663">
                  <a:moveTo>
                    <a:pt x="298" y="1"/>
                  </a:moveTo>
                  <a:cubicBezTo>
                    <a:pt x="290" y="1"/>
                    <a:pt x="282" y="1"/>
                    <a:pt x="275" y="2"/>
                  </a:cubicBezTo>
                  <a:cubicBezTo>
                    <a:pt x="115" y="2"/>
                    <a:pt x="1" y="299"/>
                    <a:pt x="24" y="618"/>
                  </a:cubicBezTo>
                  <a:cubicBezTo>
                    <a:pt x="46" y="938"/>
                    <a:pt x="206" y="1189"/>
                    <a:pt x="366" y="1189"/>
                  </a:cubicBezTo>
                  <a:cubicBezTo>
                    <a:pt x="548" y="1166"/>
                    <a:pt x="663" y="892"/>
                    <a:pt x="640" y="573"/>
                  </a:cubicBezTo>
                  <a:cubicBezTo>
                    <a:pt x="618" y="245"/>
                    <a:pt x="470" y="1"/>
                    <a:pt x="298" y="1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2336900" y="1469850"/>
              <a:ext cx="39975" cy="10875"/>
            </a:xfrm>
            <a:custGeom>
              <a:rect b="b" l="l" r="r" t="t"/>
              <a:pathLst>
                <a:path extrusionOk="0" h="435" w="1599">
                  <a:moveTo>
                    <a:pt x="689" y="1"/>
                  </a:moveTo>
                  <a:cubicBezTo>
                    <a:pt x="483" y="1"/>
                    <a:pt x="260" y="55"/>
                    <a:pt x="46" y="212"/>
                  </a:cubicBezTo>
                  <a:cubicBezTo>
                    <a:pt x="0" y="235"/>
                    <a:pt x="0" y="280"/>
                    <a:pt x="23" y="326"/>
                  </a:cubicBezTo>
                  <a:cubicBezTo>
                    <a:pt x="37" y="353"/>
                    <a:pt x="58" y="364"/>
                    <a:pt x="82" y="364"/>
                  </a:cubicBezTo>
                  <a:cubicBezTo>
                    <a:pt x="100" y="364"/>
                    <a:pt x="119" y="358"/>
                    <a:pt x="137" y="349"/>
                  </a:cubicBezTo>
                  <a:cubicBezTo>
                    <a:pt x="315" y="226"/>
                    <a:pt x="504" y="182"/>
                    <a:pt x="680" y="182"/>
                  </a:cubicBezTo>
                  <a:cubicBezTo>
                    <a:pt x="1092" y="182"/>
                    <a:pt x="1438" y="417"/>
                    <a:pt x="1438" y="417"/>
                  </a:cubicBezTo>
                  <a:cubicBezTo>
                    <a:pt x="1450" y="429"/>
                    <a:pt x="1467" y="434"/>
                    <a:pt x="1484" y="434"/>
                  </a:cubicBezTo>
                  <a:cubicBezTo>
                    <a:pt x="1501" y="434"/>
                    <a:pt x="1518" y="429"/>
                    <a:pt x="1530" y="417"/>
                  </a:cubicBezTo>
                  <a:cubicBezTo>
                    <a:pt x="1553" y="417"/>
                    <a:pt x="1553" y="417"/>
                    <a:pt x="1575" y="394"/>
                  </a:cubicBezTo>
                  <a:cubicBezTo>
                    <a:pt x="1598" y="349"/>
                    <a:pt x="1575" y="303"/>
                    <a:pt x="1553" y="280"/>
                  </a:cubicBezTo>
                  <a:cubicBezTo>
                    <a:pt x="1521" y="265"/>
                    <a:pt x="1144" y="1"/>
                    <a:pt x="689" y="1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416800" y="1466000"/>
              <a:ext cx="16550" cy="29725"/>
            </a:xfrm>
            <a:custGeom>
              <a:rect b="b" l="l" r="r" t="t"/>
              <a:pathLst>
                <a:path extrusionOk="0" h="1189" w="662">
                  <a:moveTo>
                    <a:pt x="297" y="1"/>
                  </a:moveTo>
                  <a:cubicBezTo>
                    <a:pt x="137" y="23"/>
                    <a:pt x="0" y="297"/>
                    <a:pt x="46" y="617"/>
                  </a:cubicBezTo>
                  <a:cubicBezTo>
                    <a:pt x="68" y="945"/>
                    <a:pt x="215" y="1189"/>
                    <a:pt x="368" y="1189"/>
                  </a:cubicBezTo>
                  <a:cubicBezTo>
                    <a:pt x="375" y="1189"/>
                    <a:pt x="381" y="1188"/>
                    <a:pt x="388" y="1188"/>
                  </a:cubicBezTo>
                  <a:cubicBezTo>
                    <a:pt x="548" y="1188"/>
                    <a:pt x="662" y="914"/>
                    <a:pt x="639" y="571"/>
                  </a:cubicBezTo>
                  <a:cubicBezTo>
                    <a:pt x="616" y="252"/>
                    <a:pt x="457" y="1"/>
                    <a:pt x="297" y="1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2412225" y="1465650"/>
              <a:ext cx="39400" cy="13500"/>
            </a:xfrm>
            <a:custGeom>
              <a:rect b="b" l="l" r="r" t="t"/>
              <a:pathLst>
                <a:path extrusionOk="0" h="540" w="1576">
                  <a:moveTo>
                    <a:pt x="568" y="1"/>
                  </a:moveTo>
                  <a:cubicBezTo>
                    <a:pt x="403" y="1"/>
                    <a:pt x="226" y="36"/>
                    <a:pt x="46" y="129"/>
                  </a:cubicBezTo>
                  <a:cubicBezTo>
                    <a:pt x="0" y="152"/>
                    <a:pt x="0" y="197"/>
                    <a:pt x="23" y="243"/>
                  </a:cubicBezTo>
                  <a:cubicBezTo>
                    <a:pt x="46" y="289"/>
                    <a:pt x="92" y="289"/>
                    <a:pt x="137" y="289"/>
                  </a:cubicBezTo>
                  <a:cubicBezTo>
                    <a:pt x="289" y="207"/>
                    <a:pt x="440" y="176"/>
                    <a:pt x="583" y="176"/>
                  </a:cubicBezTo>
                  <a:cubicBezTo>
                    <a:pt x="1043" y="176"/>
                    <a:pt x="1416" y="499"/>
                    <a:pt x="1416" y="517"/>
                  </a:cubicBezTo>
                  <a:cubicBezTo>
                    <a:pt x="1438" y="540"/>
                    <a:pt x="1461" y="540"/>
                    <a:pt x="1507" y="540"/>
                  </a:cubicBezTo>
                  <a:cubicBezTo>
                    <a:pt x="1507" y="517"/>
                    <a:pt x="1530" y="517"/>
                    <a:pt x="1553" y="494"/>
                  </a:cubicBezTo>
                  <a:cubicBezTo>
                    <a:pt x="1575" y="471"/>
                    <a:pt x="1575" y="403"/>
                    <a:pt x="1530" y="380"/>
                  </a:cubicBezTo>
                  <a:cubicBezTo>
                    <a:pt x="1512" y="362"/>
                    <a:pt x="1098" y="1"/>
                    <a:pt x="568" y="1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2381975" y="1602325"/>
              <a:ext cx="23425" cy="10575"/>
            </a:xfrm>
            <a:custGeom>
              <a:rect b="b" l="l" r="r" t="t"/>
              <a:pathLst>
                <a:path extrusionOk="0" h="423" w="937">
                  <a:moveTo>
                    <a:pt x="814" y="1"/>
                  </a:moveTo>
                  <a:cubicBezTo>
                    <a:pt x="773" y="1"/>
                    <a:pt x="736" y="20"/>
                    <a:pt x="708" y="48"/>
                  </a:cubicBezTo>
                  <a:cubicBezTo>
                    <a:pt x="708" y="48"/>
                    <a:pt x="587" y="184"/>
                    <a:pt x="385" y="184"/>
                  </a:cubicBezTo>
                  <a:cubicBezTo>
                    <a:pt x="325" y="184"/>
                    <a:pt x="257" y="171"/>
                    <a:pt x="183" y="140"/>
                  </a:cubicBezTo>
                  <a:cubicBezTo>
                    <a:pt x="171" y="136"/>
                    <a:pt x="158" y="134"/>
                    <a:pt x="146" y="134"/>
                  </a:cubicBezTo>
                  <a:cubicBezTo>
                    <a:pt x="91" y="134"/>
                    <a:pt x="42" y="171"/>
                    <a:pt x="24" y="208"/>
                  </a:cubicBezTo>
                  <a:cubicBezTo>
                    <a:pt x="1" y="277"/>
                    <a:pt x="24" y="345"/>
                    <a:pt x="92" y="368"/>
                  </a:cubicBezTo>
                  <a:cubicBezTo>
                    <a:pt x="192" y="401"/>
                    <a:pt x="292" y="423"/>
                    <a:pt x="384" y="423"/>
                  </a:cubicBezTo>
                  <a:cubicBezTo>
                    <a:pt x="417" y="423"/>
                    <a:pt x="449" y="420"/>
                    <a:pt x="480" y="414"/>
                  </a:cubicBezTo>
                  <a:cubicBezTo>
                    <a:pt x="731" y="391"/>
                    <a:pt x="891" y="208"/>
                    <a:pt x="891" y="208"/>
                  </a:cubicBezTo>
                  <a:cubicBezTo>
                    <a:pt x="937" y="140"/>
                    <a:pt x="937" y="71"/>
                    <a:pt x="891" y="26"/>
                  </a:cubicBezTo>
                  <a:cubicBezTo>
                    <a:pt x="865" y="8"/>
                    <a:pt x="839" y="1"/>
                    <a:pt x="814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2370575" y="1556725"/>
              <a:ext cx="41675" cy="41700"/>
            </a:xfrm>
            <a:custGeom>
              <a:rect b="b" l="l" r="r" t="t"/>
              <a:pathLst>
                <a:path extrusionOk="0" h="1668" w="1667">
                  <a:moveTo>
                    <a:pt x="822" y="1"/>
                  </a:moveTo>
                  <a:cubicBezTo>
                    <a:pt x="365" y="1"/>
                    <a:pt x="0" y="366"/>
                    <a:pt x="0" y="823"/>
                  </a:cubicBezTo>
                  <a:cubicBezTo>
                    <a:pt x="0" y="1279"/>
                    <a:pt x="365" y="1667"/>
                    <a:pt x="822" y="1667"/>
                  </a:cubicBezTo>
                  <a:cubicBezTo>
                    <a:pt x="1278" y="1667"/>
                    <a:pt x="1666" y="1279"/>
                    <a:pt x="1666" y="823"/>
                  </a:cubicBezTo>
                  <a:cubicBezTo>
                    <a:pt x="1666" y="366"/>
                    <a:pt x="127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2326625" y="1511075"/>
              <a:ext cx="26850" cy="19500"/>
            </a:xfrm>
            <a:custGeom>
              <a:rect b="b" l="l" r="r" t="t"/>
              <a:pathLst>
                <a:path extrusionOk="0" h="780" w="1074">
                  <a:moveTo>
                    <a:pt x="206" y="1"/>
                  </a:moveTo>
                  <a:cubicBezTo>
                    <a:pt x="138" y="229"/>
                    <a:pt x="69" y="503"/>
                    <a:pt x="1" y="777"/>
                  </a:cubicBezTo>
                  <a:cubicBezTo>
                    <a:pt x="44" y="779"/>
                    <a:pt x="86" y="779"/>
                    <a:pt x="128" y="779"/>
                  </a:cubicBezTo>
                  <a:cubicBezTo>
                    <a:pt x="655" y="779"/>
                    <a:pt x="1029" y="648"/>
                    <a:pt x="1051" y="457"/>
                  </a:cubicBezTo>
                  <a:cubicBezTo>
                    <a:pt x="1073" y="275"/>
                    <a:pt x="708" y="92"/>
                    <a:pt x="206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2430475" y="1518850"/>
              <a:ext cx="65075" cy="21200"/>
            </a:xfrm>
            <a:custGeom>
              <a:rect b="b" l="l" r="r" t="t"/>
              <a:pathLst>
                <a:path extrusionOk="0" h="848" w="2603">
                  <a:moveTo>
                    <a:pt x="1058" y="1"/>
                  </a:moveTo>
                  <a:cubicBezTo>
                    <a:pt x="479" y="1"/>
                    <a:pt x="44" y="130"/>
                    <a:pt x="24" y="329"/>
                  </a:cubicBezTo>
                  <a:cubicBezTo>
                    <a:pt x="1" y="557"/>
                    <a:pt x="571" y="785"/>
                    <a:pt x="1279" y="831"/>
                  </a:cubicBezTo>
                  <a:cubicBezTo>
                    <a:pt x="1391" y="842"/>
                    <a:pt x="1500" y="847"/>
                    <a:pt x="1604" y="847"/>
                  </a:cubicBezTo>
                  <a:cubicBezTo>
                    <a:pt x="2154" y="847"/>
                    <a:pt x="2561" y="704"/>
                    <a:pt x="2580" y="512"/>
                  </a:cubicBezTo>
                  <a:cubicBezTo>
                    <a:pt x="2603" y="283"/>
                    <a:pt x="2032" y="55"/>
                    <a:pt x="1325" y="9"/>
                  </a:cubicBezTo>
                  <a:cubicBezTo>
                    <a:pt x="1233" y="3"/>
                    <a:pt x="1144" y="1"/>
                    <a:pt x="1058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2530925" y="1552175"/>
              <a:ext cx="31400" cy="24550"/>
            </a:xfrm>
            <a:custGeom>
              <a:rect b="b" l="l" r="r" t="t"/>
              <a:pathLst>
                <a:path extrusionOk="0" h="982" w="1256">
                  <a:moveTo>
                    <a:pt x="210" y="0"/>
                  </a:moveTo>
                  <a:cubicBezTo>
                    <a:pt x="178" y="0"/>
                    <a:pt x="145" y="8"/>
                    <a:pt x="114" y="23"/>
                  </a:cubicBezTo>
                  <a:cubicBezTo>
                    <a:pt x="23" y="69"/>
                    <a:pt x="0" y="183"/>
                    <a:pt x="46" y="274"/>
                  </a:cubicBezTo>
                  <a:cubicBezTo>
                    <a:pt x="137" y="434"/>
                    <a:pt x="251" y="571"/>
                    <a:pt x="388" y="685"/>
                  </a:cubicBezTo>
                  <a:cubicBezTo>
                    <a:pt x="594" y="845"/>
                    <a:pt x="845" y="936"/>
                    <a:pt x="1050" y="982"/>
                  </a:cubicBezTo>
                  <a:cubicBezTo>
                    <a:pt x="1073" y="936"/>
                    <a:pt x="1096" y="913"/>
                    <a:pt x="1096" y="868"/>
                  </a:cubicBezTo>
                  <a:cubicBezTo>
                    <a:pt x="1141" y="799"/>
                    <a:pt x="1187" y="731"/>
                    <a:pt x="1210" y="639"/>
                  </a:cubicBezTo>
                  <a:lnTo>
                    <a:pt x="1255" y="639"/>
                  </a:lnTo>
                  <a:cubicBezTo>
                    <a:pt x="1210" y="639"/>
                    <a:pt x="1164" y="639"/>
                    <a:pt x="1096" y="617"/>
                  </a:cubicBezTo>
                  <a:cubicBezTo>
                    <a:pt x="1004" y="594"/>
                    <a:pt x="890" y="548"/>
                    <a:pt x="776" y="502"/>
                  </a:cubicBezTo>
                  <a:cubicBezTo>
                    <a:pt x="616" y="411"/>
                    <a:pt x="457" y="297"/>
                    <a:pt x="365" y="92"/>
                  </a:cubicBezTo>
                  <a:cubicBezTo>
                    <a:pt x="335" y="31"/>
                    <a:pt x="274" y="0"/>
                    <a:pt x="210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2549750" y="1537900"/>
              <a:ext cx="69075" cy="66350"/>
            </a:xfrm>
            <a:custGeom>
              <a:rect b="b" l="l" r="r" t="t"/>
              <a:pathLst>
                <a:path extrusionOk="0" h="2654" w="2763">
                  <a:moveTo>
                    <a:pt x="1644" y="1"/>
                  </a:moveTo>
                  <a:cubicBezTo>
                    <a:pt x="1507" y="138"/>
                    <a:pt x="1507" y="252"/>
                    <a:pt x="1598" y="411"/>
                  </a:cubicBezTo>
                  <a:cubicBezTo>
                    <a:pt x="2055" y="503"/>
                    <a:pt x="2374" y="914"/>
                    <a:pt x="2328" y="1393"/>
                  </a:cubicBezTo>
                  <a:cubicBezTo>
                    <a:pt x="2307" y="1890"/>
                    <a:pt x="1897" y="2264"/>
                    <a:pt x="1408" y="2264"/>
                  </a:cubicBezTo>
                  <a:cubicBezTo>
                    <a:pt x="1380" y="2264"/>
                    <a:pt x="1352" y="2263"/>
                    <a:pt x="1324" y="2260"/>
                  </a:cubicBezTo>
                  <a:cubicBezTo>
                    <a:pt x="799" y="2237"/>
                    <a:pt x="411" y="1781"/>
                    <a:pt x="434" y="1256"/>
                  </a:cubicBezTo>
                  <a:cubicBezTo>
                    <a:pt x="434" y="1256"/>
                    <a:pt x="457" y="1233"/>
                    <a:pt x="457" y="1233"/>
                  </a:cubicBezTo>
                  <a:cubicBezTo>
                    <a:pt x="320" y="1233"/>
                    <a:pt x="183" y="1210"/>
                    <a:pt x="69" y="1142"/>
                  </a:cubicBezTo>
                  <a:cubicBezTo>
                    <a:pt x="69" y="1188"/>
                    <a:pt x="46" y="1210"/>
                    <a:pt x="46" y="1233"/>
                  </a:cubicBezTo>
                  <a:cubicBezTo>
                    <a:pt x="0" y="1964"/>
                    <a:pt x="548" y="2603"/>
                    <a:pt x="1301" y="2648"/>
                  </a:cubicBezTo>
                  <a:cubicBezTo>
                    <a:pt x="1341" y="2652"/>
                    <a:pt x="1381" y="2654"/>
                    <a:pt x="1420" y="2654"/>
                  </a:cubicBezTo>
                  <a:cubicBezTo>
                    <a:pt x="2100" y="2654"/>
                    <a:pt x="2673" y="2106"/>
                    <a:pt x="2717" y="1416"/>
                  </a:cubicBezTo>
                  <a:cubicBezTo>
                    <a:pt x="2762" y="731"/>
                    <a:pt x="2283" y="138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2304500" y="1282825"/>
              <a:ext cx="314875" cy="234550"/>
            </a:xfrm>
            <a:custGeom>
              <a:rect b="b" l="l" r="r" t="t"/>
              <a:pathLst>
                <a:path extrusionOk="0" h="9382" w="12595">
                  <a:moveTo>
                    <a:pt x="7750" y="0"/>
                  </a:moveTo>
                  <a:cubicBezTo>
                    <a:pt x="7729" y="0"/>
                    <a:pt x="7708" y="0"/>
                    <a:pt x="7688" y="1"/>
                  </a:cubicBezTo>
                  <a:cubicBezTo>
                    <a:pt x="5154" y="1"/>
                    <a:pt x="2757" y="777"/>
                    <a:pt x="1388" y="2078"/>
                  </a:cubicBezTo>
                  <a:cubicBezTo>
                    <a:pt x="726" y="2694"/>
                    <a:pt x="292" y="3447"/>
                    <a:pt x="201" y="4315"/>
                  </a:cubicBezTo>
                  <a:cubicBezTo>
                    <a:pt x="0" y="6237"/>
                    <a:pt x="265" y="6495"/>
                    <a:pt x="421" y="6495"/>
                  </a:cubicBezTo>
                  <a:cubicBezTo>
                    <a:pt x="478" y="6495"/>
                    <a:pt x="520" y="6460"/>
                    <a:pt x="520" y="6460"/>
                  </a:cubicBezTo>
                  <a:cubicBezTo>
                    <a:pt x="520" y="6460"/>
                    <a:pt x="498" y="6392"/>
                    <a:pt x="612" y="5844"/>
                  </a:cubicBezTo>
                  <a:cubicBezTo>
                    <a:pt x="680" y="5502"/>
                    <a:pt x="794" y="4977"/>
                    <a:pt x="977" y="4201"/>
                  </a:cubicBezTo>
                  <a:cubicBezTo>
                    <a:pt x="1210" y="3183"/>
                    <a:pt x="3070" y="2745"/>
                    <a:pt x="4671" y="2745"/>
                  </a:cubicBezTo>
                  <a:cubicBezTo>
                    <a:pt x="6050" y="2745"/>
                    <a:pt x="7237" y="3070"/>
                    <a:pt x="7026" y="3630"/>
                  </a:cubicBezTo>
                  <a:cubicBezTo>
                    <a:pt x="7026" y="3630"/>
                    <a:pt x="6980" y="3767"/>
                    <a:pt x="7003" y="4018"/>
                  </a:cubicBezTo>
                  <a:cubicBezTo>
                    <a:pt x="7003" y="4269"/>
                    <a:pt x="7048" y="4611"/>
                    <a:pt x="7185" y="4977"/>
                  </a:cubicBezTo>
                  <a:cubicBezTo>
                    <a:pt x="7231" y="4977"/>
                    <a:pt x="7277" y="4999"/>
                    <a:pt x="7322" y="4999"/>
                  </a:cubicBezTo>
                  <a:cubicBezTo>
                    <a:pt x="7939" y="5159"/>
                    <a:pt x="8418" y="5342"/>
                    <a:pt x="8829" y="5593"/>
                  </a:cubicBezTo>
                  <a:cubicBezTo>
                    <a:pt x="8874" y="5616"/>
                    <a:pt x="9742" y="6346"/>
                    <a:pt x="9559" y="7305"/>
                  </a:cubicBezTo>
                  <a:cubicBezTo>
                    <a:pt x="9390" y="8215"/>
                    <a:pt x="9004" y="9381"/>
                    <a:pt x="9496" y="9381"/>
                  </a:cubicBezTo>
                  <a:cubicBezTo>
                    <a:pt x="9534" y="9381"/>
                    <a:pt x="9578" y="9374"/>
                    <a:pt x="9628" y="9359"/>
                  </a:cubicBezTo>
                  <a:cubicBezTo>
                    <a:pt x="10312" y="9131"/>
                    <a:pt x="10586" y="8355"/>
                    <a:pt x="10586" y="8355"/>
                  </a:cubicBezTo>
                  <a:cubicBezTo>
                    <a:pt x="10974" y="7921"/>
                    <a:pt x="11431" y="7510"/>
                    <a:pt x="12116" y="7328"/>
                  </a:cubicBezTo>
                  <a:cubicBezTo>
                    <a:pt x="12435" y="5593"/>
                    <a:pt x="12595" y="3813"/>
                    <a:pt x="12002" y="2146"/>
                  </a:cubicBezTo>
                  <a:cubicBezTo>
                    <a:pt x="10986" y="973"/>
                    <a:pt x="9547" y="0"/>
                    <a:pt x="7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2479550" y="1315925"/>
              <a:ext cx="182775" cy="201450"/>
            </a:xfrm>
            <a:custGeom>
              <a:rect b="b" l="l" r="r" t="t"/>
              <a:pathLst>
                <a:path extrusionOk="0" h="8058" w="7311">
                  <a:moveTo>
                    <a:pt x="4748" y="1"/>
                  </a:moveTo>
                  <a:cubicBezTo>
                    <a:pt x="4748" y="1"/>
                    <a:pt x="4543" y="1347"/>
                    <a:pt x="4885" y="1827"/>
                  </a:cubicBezTo>
                  <a:cubicBezTo>
                    <a:pt x="4591" y="1759"/>
                    <a:pt x="4275" y="1731"/>
                    <a:pt x="3950" y="1731"/>
                  </a:cubicBezTo>
                  <a:cubicBezTo>
                    <a:pt x="2288" y="1731"/>
                    <a:pt x="402" y="2484"/>
                    <a:pt x="1" y="2694"/>
                  </a:cubicBezTo>
                  <a:cubicBezTo>
                    <a:pt x="1" y="2945"/>
                    <a:pt x="46" y="3287"/>
                    <a:pt x="183" y="3653"/>
                  </a:cubicBezTo>
                  <a:cubicBezTo>
                    <a:pt x="229" y="3653"/>
                    <a:pt x="275" y="3675"/>
                    <a:pt x="320" y="3675"/>
                  </a:cubicBezTo>
                  <a:cubicBezTo>
                    <a:pt x="937" y="3835"/>
                    <a:pt x="1416" y="4018"/>
                    <a:pt x="1827" y="4269"/>
                  </a:cubicBezTo>
                  <a:cubicBezTo>
                    <a:pt x="1872" y="4292"/>
                    <a:pt x="2740" y="5022"/>
                    <a:pt x="2557" y="5981"/>
                  </a:cubicBezTo>
                  <a:cubicBezTo>
                    <a:pt x="2388" y="6891"/>
                    <a:pt x="2002" y="8057"/>
                    <a:pt x="2494" y="8057"/>
                  </a:cubicBezTo>
                  <a:cubicBezTo>
                    <a:pt x="2532" y="8057"/>
                    <a:pt x="2576" y="8050"/>
                    <a:pt x="2626" y="8035"/>
                  </a:cubicBezTo>
                  <a:cubicBezTo>
                    <a:pt x="3310" y="7807"/>
                    <a:pt x="3584" y="7031"/>
                    <a:pt x="3584" y="7031"/>
                  </a:cubicBezTo>
                  <a:cubicBezTo>
                    <a:pt x="3972" y="6597"/>
                    <a:pt x="4429" y="6186"/>
                    <a:pt x="5114" y="6004"/>
                  </a:cubicBezTo>
                  <a:cubicBezTo>
                    <a:pt x="5114" y="6004"/>
                    <a:pt x="5509" y="5922"/>
                    <a:pt x="5895" y="5922"/>
                  </a:cubicBezTo>
                  <a:cubicBezTo>
                    <a:pt x="6088" y="5922"/>
                    <a:pt x="6278" y="5943"/>
                    <a:pt x="6415" y="6004"/>
                  </a:cubicBezTo>
                  <a:cubicBezTo>
                    <a:pt x="6434" y="6012"/>
                    <a:pt x="6454" y="6015"/>
                    <a:pt x="6474" y="6015"/>
                  </a:cubicBezTo>
                  <a:cubicBezTo>
                    <a:pt x="6853" y="6015"/>
                    <a:pt x="7311" y="4608"/>
                    <a:pt x="6985" y="3242"/>
                  </a:cubicBezTo>
                  <a:cubicBezTo>
                    <a:pt x="6643" y="1827"/>
                    <a:pt x="4749" y="1"/>
                    <a:pt x="4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2360875" y="1481275"/>
              <a:ext cx="38250" cy="58375"/>
            </a:xfrm>
            <a:custGeom>
              <a:rect b="b" l="l" r="r" t="t"/>
              <a:pathLst>
                <a:path extrusionOk="0" h="2335" w="1530">
                  <a:moveTo>
                    <a:pt x="1356" y="0"/>
                  </a:moveTo>
                  <a:cubicBezTo>
                    <a:pt x="1295" y="0"/>
                    <a:pt x="1229" y="44"/>
                    <a:pt x="1210" y="120"/>
                  </a:cubicBezTo>
                  <a:cubicBezTo>
                    <a:pt x="1004" y="850"/>
                    <a:pt x="662" y="1330"/>
                    <a:pt x="91" y="1604"/>
                  </a:cubicBezTo>
                  <a:cubicBezTo>
                    <a:pt x="46" y="1649"/>
                    <a:pt x="23" y="1695"/>
                    <a:pt x="23" y="1741"/>
                  </a:cubicBezTo>
                  <a:cubicBezTo>
                    <a:pt x="0" y="1786"/>
                    <a:pt x="46" y="1855"/>
                    <a:pt x="91" y="1878"/>
                  </a:cubicBezTo>
                  <a:lnTo>
                    <a:pt x="753" y="2311"/>
                  </a:lnTo>
                  <a:cubicBezTo>
                    <a:pt x="776" y="2334"/>
                    <a:pt x="799" y="2334"/>
                    <a:pt x="822" y="2334"/>
                  </a:cubicBezTo>
                  <a:cubicBezTo>
                    <a:pt x="890" y="2334"/>
                    <a:pt x="936" y="2311"/>
                    <a:pt x="959" y="2266"/>
                  </a:cubicBezTo>
                  <a:cubicBezTo>
                    <a:pt x="1004" y="2197"/>
                    <a:pt x="982" y="2106"/>
                    <a:pt x="913" y="2060"/>
                  </a:cubicBezTo>
                  <a:lnTo>
                    <a:pt x="457" y="1763"/>
                  </a:lnTo>
                  <a:cubicBezTo>
                    <a:pt x="982" y="1421"/>
                    <a:pt x="1301" y="919"/>
                    <a:pt x="1507" y="188"/>
                  </a:cubicBezTo>
                  <a:cubicBezTo>
                    <a:pt x="1529" y="120"/>
                    <a:pt x="1484" y="29"/>
                    <a:pt x="1392" y="6"/>
                  </a:cubicBezTo>
                  <a:cubicBezTo>
                    <a:pt x="1381" y="2"/>
                    <a:pt x="1368" y="0"/>
                    <a:pt x="1356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2396825" y="1448875"/>
              <a:ext cx="91325" cy="91325"/>
            </a:xfrm>
            <a:custGeom>
              <a:rect b="b" l="l" r="r" t="t"/>
              <a:pathLst>
                <a:path extrusionOk="0" h="3653" w="3653">
                  <a:moveTo>
                    <a:pt x="1826" y="275"/>
                  </a:moveTo>
                  <a:cubicBezTo>
                    <a:pt x="2671" y="275"/>
                    <a:pt x="3378" y="982"/>
                    <a:pt x="3378" y="1827"/>
                  </a:cubicBezTo>
                  <a:cubicBezTo>
                    <a:pt x="3378" y="2671"/>
                    <a:pt x="2671" y="3379"/>
                    <a:pt x="1826" y="3379"/>
                  </a:cubicBezTo>
                  <a:cubicBezTo>
                    <a:pt x="982" y="3379"/>
                    <a:pt x="274" y="2671"/>
                    <a:pt x="274" y="1827"/>
                  </a:cubicBezTo>
                  <a:cubicBezTo>
                    <a:pt x="274" y="982"/>
                    <a:pt x="982" y="275"/>
                    <a:pt x="1826" y="275"/>
                  </a:cubicBezTo>
                  <a:close/>
                  <a:moveTo>
                    <a:pt x="1826" y="1"/>
                  </a:moveTo>
                  <a:cubicBezTo>
                    <a:pt x="822" y="1"/>
                    <a:pt x="0" y="823"/>
                    <a:pt x="0" y="1827"/>
                  </a:cubicBezTo>
                  <a:cubicBezTo>
                    <a:pt x="0" y="2831"/>
                    <a:pt x="822" y="3653"/>
                    <a:pt x="1826" y="3653"/>
                  </a:cubicBezTo>
                  <a:cubicBezTo>
                    <a:pt x="2830" y="3653"/>
                    <a:pt x="3652" y="2831"/>
                    <a:pt x="3652" y="1827"/>
                  </a:cubicBezTo>
                  <a:cubicBezTo>
                    <a:pt x="3652" y="823"/>
                    <a:pt x="2830" y="1"/>
                    <a:pt x="1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2287825" y="1448875"/>
              <a:ext cx="91900" cy="91325"/>
            </a:xfrm>
            <a:custGeom>
              <a:rect b="b" l="l" r="r" t="t"/>
              <a:pathLst>
                <a:path extrusionOk="0" h="3653" w="3676">
                  <a:moveTo>
                    <a:pt x="1827" y="275"/>
                  </a:moveTo>
                  <a:cubicBezTo>
                    <a:pt x="2694" y="275"/>
                    <a:pt x="3379" y="982"/>
                    <a:pt x="3379" y="1827"/>
                  </a:cubicBezTo>
                  <a:cubicBezTo>
                    <a:pt x="3379" y="2671"/>
                    <a:pt x="2694" y="3379"/>
                    <a:pt x="1827" y="3379"/>
                  </a:cubicBezTo>
                  <a:cubicBezTo>
                    <a:pt x="982" y="3379"/>
                    <a:pt x="297" y="2671"/>
                    <a:pt x="297" y="1827"/>
                  </a:cubicBezTo>
                  <a:cubicBezTo>
                    <a:pt x="297" y="982"/>
                    <a:pt x="982" y="275"/>
                    <a:pt x="1827" y="275"/>
                  </a:cubicBezTo>
                  <a:close/>
                  <a:moveTo>
                    <a:pt x="1827" y="1"/>
                  </a:moveTo>
                  <a:cubicBezTo>
                    <a:pt x="822" y="1"/>
                    <a:pt x="1" y="823"/>
                    <a:pt x="1" y="1827"/>
                  </a:cubicBezTo>
                  <a:cubicBezTo>
                    <a:pt x="1" y="2831"/>
                    <a:pt x="822" y="3653"/>
                    <a:pt x="1827" y="3653"/>
                  </a:cubicBezTo>
                  <a:cubicBezTo>
                    <a:pt x="2854" y="3653"/>
                    <a:pt x="3675" y="2831"/>
                    <a:pt x="3675" y="1827"/>
                  </a:cubicBezTo>
                  <a:cubicBezTo>
                    <a:pt x="3675" y="823"/>
                    <a:pt x="2854" y="1"/>
                    <a:pt x="1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2477850" y="1459300"/>
              <a:ext cx="103875" cy="25000"/>
            </a:xfrm>
            <a:custGeom>
              <a:rect b="b" l="l" r="r" t="t"/>
              <a:pathLst>
                <a:path extrusionOk="0" h="1000" w="4155">
                  <a:moveTo>
                    <a:pt x="1680" y="0"/>
                  </a:moveTo>
                  <a:cubicBezTo>
                    <a:pt x="1175" y="0"/>
                    <a:pt x="609" y="86"/>
                    <a:pt x="0" y="314"/>
                  </a:cubicBezTo>
                  <a:lnTo>
                    <a:pt x="114" y="565"/>
                  </a:lnTo>
                  <a:cubicBezTo>
                    <a:pt x="667" y="360"/>
                    <a:pt x="1183" y="283"/>
                    <a:pt x="1648" y="283"/>
                  </a:cubicBezTo>
                  <a:cubicBezTo>
                    <a:pt x="3046" y="283"/>
                    <a:pt x="3972" y="982"/>
                    <a:pt x="3972" y="999"/>
                  </a:cubicBezTo>
                  <a:lnTo>
                    <a:pt x="4155" y="771"/>
                  </a:lnTo>
                  <a:cubicBezTo>
                    <a:pt x="4104" y="720"/>
                    <a:pt x="3144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2373425" y="1483150"/>
              <a:ext cx="29125" cy="10850"/>
            </a:xfrm>
            <a:custGeom>
              <a:rect b="b" l="l" r="r" t="t"/>
              <a:pathLst>
                <a:path extrusionOk="0" h="434" w="1165">
                  <a:moveTo>
                    <a:pt x="563" y="1"/>
                  </a:moveTo>
                  <a:cubicBezTo>
                    <a:pt x="384" y="1"/>
                    <a:pt x="188" y="55"/>
                    <a:pt x="0" y="205"/>
                  </a:cubicBezTo>
                  <a:lnTo>
                    <a:pt x="183" y="433"/>
                  </a:lnTo>
                  <a:cubicBezTo>
                    <a:pt x="312" y="334"/>
                    <a:pt x="444" y="301"/>
                    <a:pt x="562" y="301"/>
                  </a:cubicBezTo>
                  <a:cubicBezTo>
                    <a:pt x="799" y="301"/>
                    <a:pt x="982" y="433"/>
                    <a:pt x="982" y="433"/>
                  </a:cubicBezTo>
                  <a:lnTo>
                    <a:pt x="1164" y="205"/>
                  </a:lnTo>
                  <a:cubicBezTo>
                    <a:pt x="1043" y="111"/>
                    <a:pt x="820" y="1"/>
                    <a:pt x="5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2410875" y="1411550"/>
              <a:ext cx="73850" cy="39650"/>
            </a:xfrm>
            <a:custGeom>
              <a:rect b="b" l="l" r="r" t="t"/>
              <a:pathLst>
                <a:path extrusionOk="0" h="1586" w="2954">
                  <a:moveTo>
                    <a:pt x="818" y="1"/>
                  </a:moveTo>
                  <a:cubicBezTo>
                    <a:pt x="631" y="1"/>
                    <a:pt x="475" y="47"/>
                    <a:pt x="351" y="124"/>
                  </a:cubicBezTo>
                  <a:cubicBezTo>
                    <a:pt x="0" y="300"/>
                    <a:pt x="134" y="812"/>
                    <a:pt x="509" y="812"/>
                  </a:cubicBezTo>
                  <a:cubicBezTo>
                    <a:pt x="524" y="812"/>
                    <a:pt x="540" y="811"/>
                    <a:pt x="557" y="809"/>
                  </a:cubicBezTo>
                  <a:lnTo>
                    <a:pt x="990" y="809"/>
                  </a:lnTo>
                  <a:cubicBezTo>
                    <a:pt x="1698" y="878"/>
                    <a:pt x="2953" y="1585"/>
                    <a:pt x="2953" y="1585"/>
                  </a:cubicBezTo>
                  <a:cubicBezTo>
                    <a:pt x="2953" y="1585"/>
                    <a:pt x="2474" y="353"/>
                    <a:pt x="1104" y="33"/>
                  </a:cubicBezTo>
                  <a:cubicBezTo>
                    <a:pt x="1002" y="11"/>
                    <a:pt x="907" y="1"/>
                    <a:pt x="818" y="1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320350" y="1412250"/>
              <a:ext cx="64725" cy="32100"/>
            </a:xfrm>
            <a:custGeom>
              <a:rect b="b" l="l" r="r" t="t"/>
              <a:pathLst>
                <a:path extrusionOk="0" h="1284" w="2589">
                  <a:moveTo>
                    <a:pt x="1739" y="0"/>
                  </a:moveTo>
                  <a:cubicBezTo>
                    <a:pt x="1660" y="0"/>
                    <a:pt x="1575" y="8"/>
                    <a:pt x="1484" y="28"/>
                  </a:cubicBezTo>
                  <a:cubicBezTo>
                    <a:pt x="115" y="302"/>
                    <a:pt x="1" y="1283"/>
                    <a:pt x="1" y="1283"/>
                  </a:cubicBezTo>
                  <a:cubicBezTo>
                    <a:pt x="1" y="1283"/>
                    <a:pt x="868" y="850"/>
                    <a:pt x="1598" y="804"/>
                  </a:cubicBezTo>
                  <a:cubicBezTo>
                    <a:pt x="1758" y="804"/>
                    <a:pt x="1895" y="804"/>
                    <a:pt x="2009" y="827"/>
                  </a:cubicBezTo>
                  <a:cubicBezTo>
                    <a:pt x="2025" y="829"/>
                    <a:pt x="2041" y="829"/>
                    <a:pt x="2057" y="829"/>
                  </a:cubicBezTo>
                  <a:cubicBezTo>
                    <a:pt x="2434" y="829"/>
                    <a:pt x="2588" y="316"/>
                    <a:pt x="2237" y="119"/>
                  </a:cubicBezTo>
                  <a:cubicBezTo>
                    <a:pt x="2107" y="54"/>
                    <a:pt x="1941" y="0"/>
                    <a:pt x="1739" y="0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2554300" y="1485825"/>
              <a:ext cx="59950" cy="56100"/>
            </a:xfrm>
            <a:custGeom>
              <a:rect b="b" l="l" r="r" t="t"/>
              <a:pathLst>
                <a:path extrusionOk="0" h="2244" w="2398">
                  <a:moveTo>
                    <a:pt x="2194" y="1"/>
                  </a:moveTo>
                  <a:cubicBezTo>
                    <a:pt x="2178" y="1"/>
                    <a:pt x="2162" y="3"/>
                    <a:pt x="2146" y="6"/>
                  </a:cubicBezTo>
                  <a:cubicBezTo>
                    <a:pt x="2078" y="29"/>
                    <a:pt x="389" y="531"/>
                    <a:pt x="24" y="2015"/>
                  </a:cubicBezTo>
                  <a:cubicBezTo>
                    <a:pt x="1" y="2106"/>
                    <a:pt x="47" y="2198"/>
                    <a:pt x="161" y="2243"/>
                  </a:cubicBezTo>
                  <a:lnTo>
                    <a:pt x="206" y="2243"/>
                  </a:lnTo>
                  <a:cubicBezTo>
                    <a:pt x="298" y="2221"/>
                    <a:pt x="343" y="2175"/>
                    <a:pt x="366" y="2106"/>
                  </a:cubicBezTo>
                  <a:cubicBezTo>
                    <a:pt x="686" y="828"/>
                    <a:pt x="2238" y="372"/>
                    <a:pt x="2261" y="372"/>
                  </a:cubicBezTo>
                  <a:cubicBezTo>
                    <a:pt x="2352" y="326"/>
                    <a:pt x="2398" y="235"/>
                    <a:pt x="2375" y="143"/>
                  </a:cubicBezTo>
                  <a:cubicBezTo>
                    <a:pt x="2356" y="48"/>
                    <a:pt x="2273" y="1"/>
                    <a:pt x="2194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2572575" y="1504225"/>
              <a:ext cx="32550" cy="21875"/>
            </a:xfrm>
            <a:custGeom>
              <a:rect b="b" l="l" r="r" t="t"/>
              <a:pathLst>
                <a:path extrusionOk="0" h="875" w="1302">
                  <a:moveTo>
                    <a:pt x="183" y="1"/>
                  </a:moveTo>
                  <a:cubicBezTo>
                    <a:pt x="69" y="1"/>
                    <a:pt x="0" y="69"/>
                    <a:pt x="0" y="183"/>
                  </a:cubicBezTo>
                  <a:cubicBezTo>
                    <a:pt x="0" y="275"/>
                    <a:pt x="69" y="366"/>
                    <a:pt x="183" y="366"/>
                  </a:cubicBezTo>
                  <a:cubicBezTo>
                    <a:pt x="708" y="366"/>
                    <a:pt x="936" y="777"/>
                    <a:pt x="936" y="777"/>
                  </a:cubicBezTo>
                  <a:cubicBezTo>
                    <a:pt x="955" y="833"/>
                    <a:pt x="1020" y="874"/>
                    <a:pt x="1081" y="874"/>
                  </a:cubicBezTo>
                  <a:cubicBezTo>
                    <a:pt x="1094" y="874"/>
                    <a:pt x="1107" y="872"/>
                    <a:pt x="1119" y="868"/>
                  </a:cubicBezTo>
                  <a:cubicBezTo>
                    <a:pt x="1142" y="868"/>
                    <a:pt x="1164" y="868"/>
                    <a:pt x="1187" y="845"/>
                  </a:cubicBezTo>
                  <a:cubicBezTo>
                    <a:pt x="1279" y="800"/>
                    <a:pt x="1301" y="686"/>
                    <a:pt x="1256" y="594"/>
                  </a:cubicBezTo>
                  <a:cubicBezTo>
                    <a:pt x="1233" y="572"/>
                    <a:pt x="913" y="1"/>
                    <a:pt x="183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340325" y="1812400"/>
              <a:ext cx="460525" cy="588550"/>
            </a:xfrm>
            <a:custGeom>
              <a:rect b="b" l="l" r="r" t="t"/>
              <a:pathLst>
                <a:path extrusionOk="0" h="23542" w="18421">
                  <a:moveTo>
                    <a:pt x="13652" y="17937"/>
                  </a:moveTo>
                  <a:cubicBezTo>
                    <a:pt x="13681" y="17937"/>
                    <a:pt x="13696" y="17940"/>
                    <a:pt x="13696" y="17940"/>
                  </a:cubicBezTo>
                  <a:lnTo>
                    <a:pt x="13627" y="17940"/>
                  </a:lnTo>
                  <a:cubicBezTo>
                    <a:pt x="13604" y="17945"/>
                    <a:pt x="13577" y="17948"/>
                    <a:pt x="13547" y="17949"/>
                  </a:cubicBezTo>
                  <a:lnTo>
                    <a:pt x="13547" y="17949"/>
                  </a:lnTo>
                  <a:cubicBezTo>
                    <a:pt x="13592" y="17939"/>
                    <a:pt x="13627" y="17937"/>
                    <a:pt x="13652" y="17937"/>
                  </a:cubicBezTo>
                  <a:close/>
                  <a:moveTo>
                    <a:pt x="12373" y="18830"/>
                  </a:moveTo>
                  <a:cubicBezTo>
                    <a:pt x="12372" y="18834"/>
                    <a:pt x="12372" y="18836"/>
                    <a:pt x="12372" y="18836"/>
                  </a:cubicBezTo>
                  <a:cubicBezTo>
                    <a:pt x="12372" y="18836"/>
                    <a:pt x="12372" y="18835"/>
                    <a:pt x="12372" y="18830"/>
                  </a:cubicBezTo>
                  <a:cubicBezTo>
                    <a:pt x="12372" y="18830"/>
                    <a:pt x="12373" y="18830"/>
                    <a:pt x="12373" y="18830"/>
                  </a:cubicBezTo>
                  <a:close/>
                  <a:moveTo>
                    <a:pt x="13805" y="1"/>
                  </a:moveTo>
                  <a:cubicBezTo>
                    <a:pt x="13589" y="1"/>
                    <a:pt x="13369" y="23"/>
                    <a:pt x="13148" y="68"/>
                  </a:cubicBezTo>
                  <a:cubicBezTo>
                    <a:pt x="11367" y="410"/>
                    <a:pt x="10203" y="2145"/>
                    <a:pt x="10546" y="3925"/>
                  </a:cubicBezTo>
                  <a:lnTo>
                    <a:pt x="10569" y="3994"/>
                  </a:lnTo>
                  <a:lnTo>
                    <a:pt x="10751" y="4907"/>
                  </a:lnTo>
                  <a:lnTo>
                    <a:pt x="10934" y="5843"/>
                  </a:lnTo>
                  <a:cubicBezTo>
                    <a:pt x="11048" y="6482"/>
                    <a:pt x="11162" y="7098"/>
                    <a:pt x="11276" y="7737"/>
                  </a:cubicBezTo>
                  <a:cubicBezTo>
                    <a:pt x="11504" y="8993"/>
                    <a:pt x="11710" y="10248"/>
                    <a:pt x="11892" y="11503"/>
                  </a:cubicBezTo>
                  <a:cubicBezTo>
                    <a:pt x="12075" y="12759"/>
                    <a:pt x="12235" y="14014"/>
                    <a:pt x="12349" y="15224"/>
                  </a:cubicBezTo>
                  <a:cubicBezTo>
                    <a:pt x="12395" y="15817"/>
                    <a:pt x="12440" y="16434"/>
                    <a:pt x="12440" y="16982"/>
                  </a:cubicBezTo>
                  <a:cubicBezTo>
                    <a:pt x="12461" y="17256"/>
                    <a:pt x="12463" y="17511"/>
                    <a:pt x="12463" y="17747"/>
                  </a:cubicBezTo>
                  <a:lnTo>
                    <a:pt x="12463" y="17747"/>
                  </a:lnTo>
                  <a:cubicBezTo>
                    <a:pt x="12163" y="17665"/>
                    <a:pt x="11845" y="17567"/>
                    <a:pt x="11527" y="17461"/>
                  </a:cubicBezTo>
                  <a:cubicBezTo>
                    <a:pt x="10979" y="17278"/>
                    <a:pt x="10409" y="17073"/>
                    <a:pt x="9838" y="16845"/>
                  </a:cubicBezTo>
                  <a:cubicBezTo>
                    <a:pt x="9268" y="16616"/>
                    <a:pt x="8697" y="16365"/>
                    <a:pt x="8126" y="16091"/>
                  </a:cubicBezTo>
                  <a:cubicBezTo>
                    <a:pt x="7556" y="15840"/>
                    <a:pt x="6962" y="15566"/>
                    <a:pt x="6392" y="15315"/>
                  </a:cubicBezTo>
                  <a:cubicBezTo>
                    <a:pt x="5798" y="15064"/>
                    <a:pt x="5227" y="14790"/>
                    <a:pt x="4611" y="14562"/>
                  </a:cubicBezTo>
                  <a:cubicBezTo>
                    <a:pt x="4314" y="14425"/>
                    <a:pt x="4018" y="14311"/>
                    <a:pt x="3721" y="14197"/>
                  </a:cubicBezTo>
                  <a:cubicBezTo>
                    <a:pt x="3561" y="14128"/>
                    <a:pt x="3424" y="14083"/>
                    <a:pt x="3264" y="14014"/>
                  </a:cubicBezTo>
                  <a:cubicBezTo>
                    <a:pt x="3127" y="13969"/>
                    <a:pt x="2968" y="13900"/>
                    <a:pt x="2808" y="13854"/>
                  </a:cubicBezTo>
                  <a:lnTo>
                    <a:pt x="2717" y="13832"/>
                  </a:lnTo>
                  <a:cubicBezTo>
                    <a:pt x="2525" y="13768"/>
                    <a:pt x="2324" y="13736"/>
                    <a:pt x="2123" y="13736"/>
                  </a:cubicBezTo>
                  <a:cubicBezTo>
                    <a:pt x="1606" y="13736"/>
                    <a:pt x="1086" y="13946"/>
                    <a:pt x="708" y="14357"/>
                  </a:cubicBezTo>
                  <a:cubicBezTo>
                    <a:pt x="0" y="15133"/>
                    <a:pt x="46" y="16342"/>
                    <a:pt x="845" y="17073"/>
                  </a:cubicBezTo>
                  <a:lnTo>
                    <a:pt x="1028" y="17255"/>
                  </a:lnTo>
                  <a:cubicBezTo>
                    <a:pt x="1096" y="17301"/>
                    <a:pt x="1165" y="17370"/>
                    <a:pt x="1233" y="17415"/>
                  </a:cubicBezTo>
                  <a:cubicBezTo>
                    <a:pt x="1370" y="17529"/>
                    <a:pt x="1484" y="17643"/>
                    <a:pt x="1621" y="17758"/>
                  </a:cubicBezTo>
                  <a:cubicBezTo>
                    <a:pt x="1895" y="17963"/>
                    <a:pt x="2146" y="18168"/>
                    <a:pt x="2420" y="18374"/>
                  </a:cubicBezTo>
                  <a:cubicBezTo>
                    <a:pt x="2968" y="18785"/>
                    <a:pt x="3516" y="19173"/>
                    <a:pt x="4086" y="19538"/>
                  </a:cubicBezTo>
                  <a:cubicBezTo>
                    <a:pt x="4657" y="19903"/>
                    <a:pt x="5250" y="20246"/>
                    <a:pt x="5844" y="20588"/>
                  </a:cubicBezTo>
                  <a:cubicBezTo>
                    <a:pt x="6437" y="20930"/>
                    <a:pt x="7053" y="21250"/>
                    <a:pt x="7670" y="21569"/>
                  </a:cubicBezTo>
                  <a:cubicBezTo>
                    <a:pt x="8309" y="21866"/>
                    <a:pt x="8948" y="22186"/>
                    <a:pt x="9610" y="22460"/>
                  </a:cubicBezTo>
                  <a:cubicBezTo>
                    <a:pt x="10295" y="22756"/>
                    <a:pt x="10979" y="23030"/>
                    <a:pt x="11801" y="23258"/>
                  </a:cubicBezTo>
                  <a:cubicBezTo>
                    <a:pt x="12212" y="23350"/>
                    <a:pt x="12646" y="23464"/>
                    <a:pt x="13193" y="23510"/>
                  </a:cubicBezTo>
                  <a:cubicBezTo>
                    <a:pt x="13387" y="23526"/>
                    <a:pt x="13592" y="23542"/>
                    <a:pt x="13817" y="23542"/>
                  </a:cubicBezTo>
                  <a:cubicBezTo>
                    <a:pt x="13910" y="23542"/>
                    <a:pt x="14006" y="23539"/>
                    <a:pt x="14106" y="23532"/>
                  </a:cubicBezTo>
                  <a:cubicBezTo>
                    <a:pt x="14449" y="23510"/>
                    <a:pt x="14860" y="23464"/>
                    <a:pt x="15362" y="23304"/>
                  </a:cubicBezTo>
                  <a:cubicBezTo>
                    <a:pt x="15430" y="23281"/>
                    <a:pt x="15476" y="23258"/>
                    <a:pt x="15544" y="23213"/>
                  </a:cubicBezTo>
                  <a:lnTo>
                    <a:pt x="15659" y="23190"/>
                  </a:lnTo>
                  <a:lnTo>
                    <a:pt x="15704" y="23167"/>
                  </a:lnTo>
                  <a:lnTo>
                    <a:pt x="15773" y="23122"/>
                  </a:lnTo>
                  <a:cubicBezTo>
                    <a:pt x="15955" y="23030"/>
                    <a:pt x="16115" y="22939"/>
                    <a:pt x="16275" y="22825"/>
                  </a:cubicBezTo>
                  <a:cubicBezTo>
                    <a:pt x="16572" y="22597"/>
                    <a:pt x="16800" y="22368"/>
                    <a:pt x="16982" y="22163"/>
                  </a:cubicBezTo>
                  <a:cubicBezTo>
                    <a:pt x="17165" y="21935"/>
                    <a:pt x="17302" y="21729"/>
                    <a:pt x="17416" y="21547"/>
                  </a:cubicBezTo>
                  <a:cubicBezTo>
                    <a:pt x="17507" y="21364"/>
                    <a:pt x="17599" y="21181"/>
                    <a:pt x="17667" y="21022"/>
                  </a:cubicBezTo>
                  <a:cubicBezTo>
                    <a:pt x="17804" y="20702"/>
                    <a:pt x="17895" y="20428"/>
                    <a:pt x="17964" y="20177"/>
                  </a:cubicBezTo>
                  <a:cubicBezTo>
                    <a:pt x="18032" y="19926"/>
                    <a:pt x="18101" y="19675"/>
                    <a:pt x="18147" y="19469"/>
                  </a:cubicBezTo>
                  <a:cubicBezTo>
                    <a:pt x="18306" y="18556"/>
                    <a:pt x="18352" y="17803"/>
                    <a:pt x="18398" y="17050"/>
                  </a:cubicBezTo>
                  <a:cubicBezTo>
                    <a:pt x="18420" y="16297"/>
                    <a:pt x="18420" y="15589"/>
                    <a:pt x="18398" y="14882"/>
                  </a:cubicBezTo>
                  <a:cubicBezTo>
                    <a:pt x="18352" y="13489"/>
                    <a:pt x="18261" y="12120"/>
                    <a:pt x="18124" y="10750"/>
                  </a:cubicBezTo>
                  <a:cubicBezTo>
                    <a:pt x="18010" y="9404"/>
                    <a:pt x="17850" y="8057"/>
                    <a:pt x="17667" y="6733"/>
                  </a:cubicBezTo>
                  <a:cubicBezTo>
                    <a:pt x="17576" y="6071"/>
                    <a:pt x="17462" y="5386"/>
                    <a:pt x="17370" y="4724"/>
                  </a:cubicBezTo>
                  <a:cubicBezTo>
                    <a:pt x="17302" y="4405"/>
                    <a:pt x="17256" y="4062"/>
                    <a:pt x="17188" y="3743"/>
                  </a:cubicBezTo>
                  <a:lnTo>
                    <a:pt x="17028" y="2716"/>
                  </a:lnTo>
                  <a:lnTo>
                    <a:pt x="17005" y="2647"/>
                  </a:lnTo>
                  <a:cubicBezTo>
                    <a:pt x="16705" y="1088"/>
                    <a:pt x="15337" y="1"/>
                    <a:pt x="13805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2665025" y="2258600"/>
              <a:ext cx="34250" cy="8025"/>
            </a:xfrm>
            <a:custGeom>
              <a:rect b="b" l="l" r="r" t="t"/>
              <a:pathLst>
                <a:path extrusionOk="0" h="321" w="1370">
                  <a:moveTo>
                    <a:pt x="1187" y="1"/>
                  </a:moveTo>
                  <a:cubicBezTo>
                    <a:pt x="845" y="24"/>
                    <a:pt x="525" y="24"/>
                    <a:pt x="183" y="47"/>
                  </a:cubicBezTo>
                  <a:cubicBezTo>
                    <a:pt x="0" y="47"/>
                    <a:pt x="0" y="320"/>
                    <a:pt x="183" y="320"/>
                  </a:cubicBezTo>
                  <a:cubicBezTo>
                    <a:pt x="525" y="298"/>
                    <a:pt x="845" y="298"/>
                    <a:pt x="1187" y="275"/>
                  </a:cubicBezTo>
                  <a:cubicBezTo>
                    <a:pt x="1370" y="275"/>
                    <a:pt x="1370" y="1"/>
                    <a:pt x="1187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2650675" y="2253775"/>
              <a:ext cx="43325" cy="36000"/>
            </a:xfrm>
            <a:custGeom>
              <a:rect b="b" l="l" r="r" t="t"/>
              <a:pathLst>
                <a:path extrusionOk="0" h="1440" w="1733">
                  <a:moveTo>
                    <a:pt x="176" y="0"/>
                  </a:moveTo>
                  <a:cubicBezTo>
                    <a:pt x="37" y="0"/>
                    <a:pt x="1" y="224"/>
                    <a:pt x="163" y="285"/>
                  </a:cubicBezTo>
                  <a:cubicBezTo>
                    <a:pt x="688" y="491"/>
                    <a:pt x="1122" y="879"/>
                    <a:pt x="1419" y="1358"/>
                  </a:cubicBezTo>
                  <a:cubicBezTo>
                    <a:pt x="1447" y="1416"/>
                    <a:pt x="1492" y="1439"/>
                    <a:pt x="1538" y="1439"/>
                  </a:cubicBezTo>
                  <a:cubicBezTo>
                    <a:pt x="1635" y="1439"/>
                    <a:pt x="1732" y="1330"/>
                    <a:pt x="1670" y="1221"/>
                  </a:cubicBezTo>
                  <a:cubicBezTo>
                    <a:pt x="1350" y="650"/>
                    <a:pt x="848" y="240"/>
                    <a:pt x="232" y="11"/>
                  </a:cubicBezTo>
                  <a:cubicBezTo>
                    <a:pt x="212" y="4"/>
                    <a:pt x="193" y="0"/>
                    <a:pt x="176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1979675" y="1935625"/>
              <a:ext cx="374950" cy="447975"/>
            </a:xfrm>
            <a:custGeom>
              <a:rect b="b" l="l" r="r" t="t"/>
              <a:pathLst>
                <a:path extrusionOk="0" h="17919" w="14998">
                  <a:moveTo>
                    <a:pt x="12030" y="1"/>
                  </a:moveTo>
                  <a:lnTo>
                    <a:pt x="1" y="2306"/>
                  </a:lnTo>
                  <a:lnTo>
                    <a:pt x="2968" y="17919"/>
                  </a:lnTo>
                  <a:lnTo>
                    <a:pt x="14997" y="15636"/>
                  </a:lnTo>
                  <a:lnTo>
                    <a:pt x="12030" y="1"/>
                  </a:ln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1993950" y="1933350"/>
              <a:ext cx="374925" cy="447975"/>
            </a:xfrm>
            <a:custGeom>
              <a:rect b="b" l="l" r="r" t="t"/>
              <a:pathLst>
                <a:path extrusionOk="0" h="17919" w="14997">
                  <a:moveTo>
                    <a:pt x="12007" y="0"/>
                  </a:moveTo>
                  <a:lnTo>
                    <a:pt x="0" y="2283"/>
                  </a:lnTo>
                  <a:lnTo>
                    <a:pt x="2968" y="17918"/>
                  </a:lnTo>
                  <a:lnTo>
                    <a:pt x="14997" y="15636"/>
                  </a:lnTo>
                  <a:lnTo>
                    <a:pt x="12007" y="0"/>
                  </a:ln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2062425" y="1909375"/>
              <a:ext cx="156375" cy="67950"/>
            </a:xfrm>
            <a:custGeom>
              <a:rect b="b" l="l" r="r" t="t"/>
              <a:pathLst>
                <a:path extrusionOk="0" h="2718" w="6255">
                  <a:moveTo>
                    <a:pt x="3698" y="1"/>
                  </a:moveTo>
                  <a:cubicBezTo>
                    <a:pt x="2854" y="1"/>
                    <a:pt x="2055" y="206"/>
                    <a:pt x="1530" y="480"/>
                  </a:cubicBezTo>
                  <a:cubicBezTo>
                    <a:pt x="1005" y="731"/>
                    <a:pt x="1028" y="1553"/>
                    <a:pt x="1028" y="1553"/>
                  </a:cubicBezTo>
                  <a:cubicBezTo>
                    <a:pt x="1028" y="1553"/>
                    <a:pt x="457" y="1690"/>
                    <a:pt x="229" y="2032"/>
                  </a:cubicBezTo>
                  <a:cubicBezTo>
                    <a:pt x="1" y="2352"/>
                    <a:pt x="46" y="2717"/>
                    <a:pt x="46" y="2717"/>
                  </a:cubicBezTo>
                  <a:lnTo>
                    <a:pt x="6255" y="1553"/>
                  </a:lnTo>
                  <a:cubicBezTo>
                    <a:pt x="6255" y="1553"/>
                    <a:pt x="5851" y="837"/>
                    <a:pt x="5142" y="837"/>
                  </a:cubicBezTo>
                  <a:cubicBezTo>
                    <a:pt x="5061" y="837"/>
                    <a:pt x="4975" y="847"/>
                    <a:pt x="4885" y="868"/>
                  </a:cubicBezTo>
                  <a:cubicBezTo>
                    <a:pt x="4885" y="868"/>
                    <a:pt x="4543" y="1"/>
                    <a:pt x="3698" y="1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2156000" y="2047375"/>
              <a:ext cx="277350" cy="201700"/>
            </a:xfrm>
            <a:custGeom>
              <a:rect b="b" l="l" r="r" t="t"/>
              <a:pathLst>
                <a:path extrusionOk="0" h="8068" w="11094">
                  <a:moveTo>
                    <a:pt x="2576" y="1"/>
                  </a:moveTo>
                  <a:cubicBezTo>
                    <a:pt x="1686" y="1"/>
                    <a:pt x="711" y="311"/>
                    <a:pt x="1028" y="758"/>
                  </a:cubicBezTo>
                  <a:cubicBezTo>
                    <a:pt x="1416" y="1283"/>
                    <a:pt x="2763" y="895"/>
                    <a:pt x="3721" y="1420"/>
                  </a:cubicBezTo>
                  <a:cubicBezTo>
                    <a:pt x="4680" y="1922"/>
                    <a:pt x="5182" y="2333"/>
                    <a:pt x="5182" y="2333"/>
                  </a:cubicBezTo>
                  <a:cubicBezTo>
                    <a:pt x="4626" y="2153"/>
                    <a:pt x="4105" y="1949"/>
                    <a:pt x="3250" y="1949"/>
                  </a:cubicBezTo>
                  <a:cubicBezTo>
                    <a:pt x="2911" y="1949"/>
                    <a:pt x="2521" y="1981"/>
                    <a:pt x="2055" y="2059"/>
                  </a:cubicBezTo>
                  <a:cubicBezTo>
                    <a:pt x="412" y="2333"/>
                    <a:pt x="1" y="3200"/>
                    <a:pt x="457" y="3360"/>
                  </a:cubicBezTo>
                  <a:cubicBezTo>
                    <a:pt x="713" y="3449"/>
                    <a:pt x="969" y="3510"/>
                    <a:pt x="1354" y="3510"/>
                  </a:cubicBezTo>
                  <a:cubicBezTo>
                    <a:pt x="1655" y="3510"/>
                    <a:pt x="2036" y="3473"/>
                    <a:pt x="2557" y="3383"/>
                  </a:cubicBezTo>
                  <a:cubicBezTo>
                    <a:pt x="2745" y="3346"/>
                    <a:pt x="2936" y="3330"/>
                    <a:pt x="3125" y="3330"/>
                  </a:cubicBezTo>
                  <a:cubicBezTo>
                    <a:pt x="4107" y="3330"/>
                    <a:pt x="5022" y="3748"/>
                    <a:pt x="5022" y="3748"/>
                  </a:cubicBezTo>
                  <a:cubicBezTo>
                    <a:pt x="4807" y="3692"/>
                    <a:pt x="4424" y="3660"/>
                    <a:pt x="3976" y="3660"/>
                  </a:cubicBezTo>
                  <a:cubicBezTo>
                    <a:pt x="2953" y="3660"/>
                    <a:pt x="1589" y="3828"/>
                    <a:pt x="1096" y="4273"/>
                  </a:cubicBezTo>
                  <a:cubicBezTo>
                    <a:pt x="498" y="4813"/>
                    <a:pt x="862" y="5255"/>
                    <a:pt x="1499" y="5255"/>
                  </a:cubicBezTo>
                  <a:cubicBezTo>
                    <a:pt x="1616" y="5255"/>
                    <a:pt x="1742" y="5241"/>
                    <a:pt x="1873" y="5209"/>
                  </a:cubicBezTo>
                  <a:cubicBezTo>
                    <a:pt x="2038" y="5174"/>
                    <a:pt x="2252" y="5160"/>
                    <a:pt x="2490" y="5160"/>
                  </a:cubicBezTo>
                  <a:cubicBezTo>
                    <a:pt x="3503" y="5160"/>
                    <a:pt x="4954" y="5414"/>
                    <a:pt x="4954" y="5414"/>
                  </a:cubicBezTo>
                  <a:cubicBezTo>
                    <a:pt x="4954" y="5414"/>
                    <a:pt x="3721" y="5505"/>
                    <a:pt x="2854" y="5711"/>
                  </a:cubicBezTo>
                  <a:cubicBezTo>
                    <a:pt x="2717" y="5734"/>
                    <a:pt x="1690" y="6145"/>
                    <a:pt x="2603" y="6578"/>
                  </a:cubicBezTo>
                  <a:cubicBezTo>
                    <a:pt x="3242" y="6875"/>
                    <a:pt x="4840" y="6784"/>
                    <a:pt x="6141" y="7012"/>
                  </a:cubicBezTo>
                  <a:cubicBezTo>
                    <a:pt x="6666" y="7103"/>
                    <a:pt x="7282" y="7423"/>
                    <a:pt x="7830" y="7742"/>
                  </a:cubicBezTo>
                  <a:cubicBezTo>
                    <a:pt x="8198" y="7960"/>
                    <a:pt x="8613" y="8067"/>
                    <a:pt x="9021" y="8067"/>
                  </a:cubicBezTo>
                  <a:cubicBezTo>
                    <a:pt x="9727" y="8067"/>
                    <a:pt x="10415" y="7748"/>
                    <a:pt x="10820" y="7126"/>
                  </a:cubicBezTo>
                  <a:cubicBezTo>
                    <a:pt x="11003" y="6829"/>
                    <a:pt x="11094" y="6555"/>
                    <a:pt x="11071" y="6259"/>
                  </a:cubicBezTo>
                  <a:cubicBezTo>
                    <a:pt x="10957" y="5186"/>
                    <a:pt x="8857" y="3451"/>
                    <a:pt x="8332" y="2881"/>
                  </a:cubicBezTo>
                  <a:cubicBezTo>
                    <a:pt x="7830" y="2333"/>
                    <a:pt x="6848" y="1648"/>
                    <a:pt x="5821" y="963"/>
                  </a:cubicBezTo>
                  <a:cubicBezTo>
                    <a:pt x="4794" y="278"/>
                    <a:pt x="4087" y="233"/>
                    <a:pt x="3151" y="50"/>
                  </a:cubicBezTo>
                  <a:cubicBezTo>
                    <a:pt x="2974" y="17"/>
                    <a:pt x="2777" y="1"/>
                    <a:pt x="2576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2311800" y="2062250"/>
              <a:ext cx="89600" cy="94800"/>
            </a:xfrm>
            <a:custGeom>
              <a:rect b="b" l="l" r="r" t="t"/>
              <a:pathLst>
                <a:path extrusionOk="0" h="3792" w="3584">
                  <a:moveTo>
                    <a:pt x="554" y="1"/>
                  </a:moveTo>
                  <a:cubicBezTo>
                    <a:pt x="483" y="1"/>
                    <a:pt x="420" y="29"/>
                    <a:pt x="365" y="94"/>
                  </a:cubicBezTo>
                  <a:cubicBezTo>
                    <a:pt x="0" y="482"/>
                    <a:pt x="890" y="1738"/>
                    <a:pt x="890" y="1738"/>
                  </a:cubicBezTo>
                  <a:lnTo>
                    <a:pt x="3584" y="3792"/>
                  </a:lnTo>
                  <a:cubicBezTo>
                    <a:pt x="3584" y="3792"/>
                    <a:pt x="2671" y="1669"/>
                    <a:pt x="2032" y="1190"/>
                  </a:cubicBezTo>
                  <a:cubicBezTo>
                    <a:pt x="1513" y="806"/>
                    <a:pt x="929" y="1"/>
                    <a:pt x="554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2332275" y="3097725"/>
              <a:ext cx="315650" cy="1393125"/>
            </a:xfrm>
            <a:custGeom>
              <a:rect b="b" l="l" r="r" t="t"/>
              <a:pathLst>
                <a:path extrusionOk="0" h="55725" w="12626">
                  <a:moveTo>
                    <a:pt x="456" y="0"/>
                  </a:moveTo>
                  <a:cubicBezTo>
                    <a:pt x="96" y="0"/>
                    <a:pt x="1" y="2640"/>
                    <a:pt x="254" y="7156"/>
                  </a:cubicBezTo>
                  <a:cubicBezTo>
                    <a:pt x="368" y="9210"/>
                    <a:pt x="551" y="11630"/>
                    <a:pt x="825" y="14392"/>
                  </a:cubicBezTo>
                  <a:cubicBezTo>
                    <a:pt x="962" y="15807"/>
                    <a:pt x="1121" y="17291"/>
                    <a:pt x="1281" y="18866"/>
                  </a:cubicBezTo>
                  <a:cubicBezTo>
                    <a:pt x="1281" y="18866"/>
                    <a:pt x="665" y="23339"/>
                    <a:pt x="1715" y="30552"/>
                  </a:cubicBezTo>
                  <a:cubicBezTo>
                    <a:pt x="2468" y="35711"/>
                    <a:pt x="4522" y="51003"/>
                    <a:pt x="5024" y="55044"/>
                  </a:cubicBezTo>
                  <a:cubicBezTo>
                    <a:pt x="5452" y="55507"/>
                    <a:pt x="5803" y="55725"/>
                    <a:pt x="6166" y="55725"/>
                  </a:cubicBezTo>
                  <a:cubicBezTo>
                    <a:pt x="6715" y="55725"/>
                    <a:pt x="7291" y="55229"/>
                    <a:pt x="8197" y="54336"/>
                  </a:cubicBezTo>
                  <a:cubicBezTo>
                    <a:pt x="8471" y="51825"/>
                    <a:pt x="9521" y="45297"/>
                    <a:pt x="9863" y="41531"/>
                  </a:cubicBezTo>
                  <a:cubicBezTo>
                    <a:pt x="10366" y="36236"/>
                    <a:pt x="12625" y="24389"/>
                    <a:pt x="9863" y="19779"/>
                  </a:cubicBezTo>
                  <a:cubicBezTo>
                    <a:pt x="10251" y="17838"/>
                    <a:pt x="10617" y="16035"/>
                    <a:pt x="10936" y="14323"/>
                  </a:cubicBezTo>
                  <a:cubicBezTo>
                    <a:pt x="11461" y="11539"/>
                    <a:pt x="11872" y="9096"/>
                    <a:pt x="12077" y="6974"/>
                  </a:cubicBezTo>
                  <a:cubicBezTo>
                    <a:pt x="12374" y="4052"/>
                    <a:pt x="12260" y="1724"/>
                    <a:pt x="11575" y="12"/>
                  </a:cubicBezTo>
                  <a:lnTo>
                    <a:pt x="665" y="240"/>
                  </a:lnTo>
                  <a:cubicBezTo>
                    <a:pt x="588" y="79"/>
                    <a:pt x="518" y="0"/>
                    <a:pt x="456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2364300" y="4473800"/>
              <a:ext cx="219150" cy="321650"/>
            </a:xfrm>
            <a:custGeom>
              <a:rect b="b" l="l" r="r" t="t"/>
              <a:pathLst>
                <a:path extrusionOk="0" h="12866" w="8766">
                  <a:moveTo>
                    <a:pt x="7167" y="1"/>
                  </a:moveTo>
                  <a:lnTo>
                    <a:pt x="3561" y="3082"/>
                  </a:lnTo>
                  <a:cubicBezTo>
                    <a:pt x="3561" y="3082"/>
                    <a:pt x="2305" y="6734"/>
                    <a:pt x="1689" y="8286"/>
                  </a:cubicBezTo>
                  <a:cubicBezTo>
                    <a:pt x="1096" y="9815"/>
                    <a:pt x="0" y="12554"/>
                    <a:pt x="1484" y="12760"/>
                  </a:cubicBezTo>
                  <a:cubicBezTo>
                    <a:pt x="1894" y="12823"/>
                    <a:pt x="2362" y="12865"/>
                    <a:pt x="2846" y="12865"/>
                  </a:cubicBezTo>
                  <a:cubicBezTo>
                    <a:pt x="4114" y="12865"/>
                    <a:pt x="5495" y="12576"/>
                    <a:pt x="6254" y="11619"/>
                  </a:cubicBezTo>
                  <a:cubicBezTo>
                    <a:pt x="7281" y="10295"/>
                    <a:pt x="7555" y="8240"/>
                    <a:pt x="7555" y="8240"/>
                  </a:cubicBezTo>
                  <a:lnTo>
                    <a:pt x="7966" y="10135"/>
                  </a:lnTo>
                  <a:lnTo>
                    <a:pt x="8719" y="10135"/>
                  </a:lnTo>
                  <a:cubicBezTo>
                    <a:pt x="8719" y="10135"/>
                    <a:pt x="8765" y="4771"/>
                    <a:pt x="8719" y="2694"/>
                  </a:cubicBezTo>
                  <a:cubicBezTo>
                    <a:pt x="8651" y="594"/>
                    <a:pt x="7167" y="1"/>
                    <a:pt x="7167" y="1"/>
                  </a:cubicBez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2411650" y="4399625"/>
              <a:ext cx="158100" cy="321550"/>
            </a:xfrm>
            <a:custGeom>
              <a:rect b="b" l="l" r="r" t="t"/>
              <a:pathLst>
                <a:path extrusionOk="0" h="12862" w="6324">
                  <a:moveTo>
                    <a:pt x="4885" y="0"/>
                  </a:moveTo>
                  <a:lnTo>
                    <a:pt x="2009" y="229"/>
                  </a:lnTo>
                  <a:cubicBezTo>
                    <a:pt x="2009" y="229"/>
                    <a:pt x="1712" y="4771"/>
                    <a:pt x="1644" y="6437"/>
                  </a:cubicBezTo>
                  <a:cubicBezTo>
                    <a:pt x="1576" y="8126"/>
                    <a:pt x="1" y="11367"/>
                    <a:pt x="229" y="12257"/>
                  </a:cubicBezTo>
                  <a:cubicBezTo>
                    <a:pt x="323" y="12656"/>
                    <a:pt x="937" y="12861"/>
                    <a:pt x="1673" y="12861"/>
                  </a:cubicBezTo>
                  <a:cubicBezTo>
                    <a:pt x="2540" y="12861"/>
                    <a:pt x="3576" y="12576"/>
                    <a:pt x="4132" y="11984"/>
                  </a:cubicBezTo>
                  <a:cubicBezTo>
                    <a:pt x="5159" y="10888"/>
                    <a:pt x="5456" y="8331"/>
                    <a:pt x="5890" y="6597"/>
                  </a:cubicBezTo>
                  <a:cubicBezTo>
                    <a:pt x="6323" y="4839"/>
                    <a:pt x="5730" y="3401"/>
                    <a:pt x="5273" y="2968"/>
                  </a:cubicBezTo>
                  <a:cubicBezTo>
                    <a:pt x="4840" y="2534"/>
                    <a:pt x="4885" y="0"/>
                    <a:pt x="4885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2338600" y="3272050"/>
              <a:ext cx="295625" cy="160225"/>
            </a:xfrm>
            <a:custGeom>
              <a:rect b="b" l="l" r="r" t="t"/>
              <a:pathLst>
                <a:path extrusionOk="0" h="6409" w="11825">
                  <a:moveTo>
                    <a:pt x="11824" y="1"/>
                  </a:moveTo>
                  <a:lnTo>
                    <a:pt x="1" y="183"/>
                  </a:lnTo>
                  <a:cubicBezTo>
                    <a:pt x="115" y="1964"/>
                    <a:pt x="252" y="4018"/>
                    <a:pt x="457" y="6323"/>
                  </a:cubicBezTo>
                  <a:cubicBezTo>
                    <a:pt x="1188" y="6382"/>
                    <a:pt x="2081" y="6408"/>
                    <a:pt x="3038" y="6408"/>
                  </a:cubicBezTo>
                  <a:cubicBezTo>
                    <a:pt x="6178" y="6408"/>
                    <a:pt x="10000" y="6125"/>
                    <a:pt x="10980" y="5775"/>
                  </a:cubicBezTo>
                  <a:cubicBezTo>
                    <a:pt x="11368" y="3653"/>
                    <a:pt x="11665" y="1712"/>
                    <a:pt x="11824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2366925" y="3578775"/>
              <a:ext cx="96750" cy="15875"/>
            </a:xfrm>
            <a:custGeom>
              <a:rect b="b" l="l" r="r" t="t"/>
              <a:pathLst>
                <a:path extrusionOk="0" h="635" w="3870">
                  <a:moveTo>
                    <a:pt x="3694" y="1"/>
                  </a:moveTo>
                  <a:cubicBezTo>
                    <a:pt x="3677" y="1"/>
                    <a:pt x="3659" y="4"/>
                    <a:pt x="3638" y="12"/>
                  </a:cubicBezTo>
                  <a:cubicBezTo>
                    <a:pt x="3000" y="238"/>
                    <a:pt x="2338" y="355"/>
                    <a:pt x="1671" y="355"/>
                  </a:cubicBezTo>
                  <a:cubicBezTo>
                    <a:pt x="1194" y="355"/>
                    <a:pt x="714" y="295"/>
                    <a:pt x="237" y="171"/>
                  </a:cubicBezTo>
                  <a:cubicBezTo>
                    <a:pt x="224" y="168"/>
                    <a:pt x="210" y="166"/>
                    <a:pt x="198" y="166"/>
                  </a:cubicBezTo>
                  <a:cubicBezTo>
                    <a:pt x="46" y="166"/>
                    <a:pt x="0" y="403"/>
                    <a:pt x="169" y="445"/>
                  </a:cubicBezTo>
                  <a:cubicBezTo>
                    <a:pt x="669" y="570"/>
                    <a:pt x="1174" y="635"/>
                    <a:pt x="1675" y="635"/>
                  </a:cubicBezTo>
                  <a:cubicBezTo>
                    <a:pt x="2364" y="635"/>
                    <a:pt x="3047" y="514"/>
                    <a:pt x="3707" y="263"/>
                  </a:cubicBezTo>
                  <a:cubicBezTo>
                    <a:pt x="3869" y="222"/>
                    <a:pt x="3833" y="1"/>
                    <a:pt x="3694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2034475" y="3078600"/>
              <a:ext cx="299600" cy="1390100"/>
            </a:xfrm>
            <a:custGeom>
              <a:rect b="b" l="l" r="r" t="t"/>
              <a:pathLst>
                <a:path extrusionOk="0" h="55604" w="11984">
                  <a:moveTo>
                    <a:pt x="1370" y="1"/>
                  </a:moveTo>
                  <a:cubicBezTo>
                    <a:pt x="1370" y="1"/>
                    <a:pt x="799" y="3539"/>
                    <a:pt x="411" y="8104"/>
                  </a:cubicBezTo>
                  <a:cubicBezTo>
                    <a:pt x="297" y="9428"/>
                    <a:pt x="205" y="10866"/>
                    <a:pt x="137" y="12304"/>
                  </a:cubicBezTo>
                  <a:cubicBezTo>
                    <a:pt x="0" y="15362"/>
                    <a:pt x="23" y="18535"/>
                    <a:pt x="365" y="21183"/>
                  </a:cubicBezTo>
                  <a:cubicBezTo>
                    <a:pt x="1347" y="28738"/>
                    <a:pt x="2397" y="51358"/>
                    <a:pt x="2556" y="54987"/>
                  </a:cubicBezTo>
                  <a:cubicBezTo>
                    <a:pt x="3073" y="55386"/>
                    <a:pt x="3613" y="55604"/>
                    <a:pt x="4180" y="55604"/>
                  </a:cubicBezTo>
                  <a:cubicBezTo>
                    <a:pt x="4717" y="55604"/>
                    <a:pt x="5278" y="55409"/>
                    <a:pt x="5866" y="54987"/>
                  </a:cubicBezTo>
                  <a:cubicBezTo>
                    <a:pt x="6117" y="53937"/>
                    <a:pt x="7715" y="47295"/>
                    <a:pt x="8308" y="42935"/>
                  </a:cubicBezTo>
                  <a:cubicBezTo>
                    <a:pt x="8948" y="38187"/>
                    <a:pt x="11550" y="29263"/>
                    <a:pt x="8788" y="24652"/>
                  </a:cubicBezTo>
                  <a:cubicBezTo>
                    <a:pt x="9792" y="21320"/>
                    <a:pt x="10751" y="18352"/>
                    <a:pt x="11367" y="14997"/>
                  </a:cubicBezTo>
                  <a:cubicBezTo>
                    <a:pt x="11732" y="12874"/>
                    <a:pt x="11983" y="10569"/>
                    <a:pt x="11983" y="7921"/>
                  </a:cubicBezTo>
                  <a:cubicBezTo>
                    <a:pt x="11983" y="5776"/>
                    <a:pt x="11846" y="3425"/>
                    <a:pt x="11504" y="708"/>
                  </a:cubicBezTo>
                  <a:lnTo>
                    <a:pt x="1370" y="1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1907225" y="4489200"/>
              <a:ext cx="315000" cy="291925"/>
            </a:xfrm>
            <a:custGeom>
              <a:rect b="b" l="l" r="r" t="t"/>
              <a:pathLst>
                <a:path extrusionOk="0" h="11677" w="12600">
                  <a:moveTo>
                    <a:pt x="11276" y="1"/>
                  </a:moveTo>
                  <a:cubicBezTo>
                    <a:pt x="11276" y="1"/>
                    <a:pt x="4771" y="6255"/>
                    <a:pt x="4040" y="7419"/>
                  </a:cubicBezTo>
                  <a:cubicBezTo>
                    <a:pt x="3310" y="8583"/>
                    <a:pt x="0" y="11413"/>
                    <a:pt x="1096" y="11550"/>
                  </a:cubicBezTo>
                  <a:cubicBezTo>
                    <a:pt x="1524" y="11612"/>
                    <a:pt x="2457" y="11676"/>
                    <a:pt x="3521" y="11676"/>
                  </a:cubicBezTo>
                  <a:cubicBezTo>
                    <a:pt x="5237" y="11676"/>
                    <a:pt x="7295" y="11508"/>
                    <a:pt x="8126" y="10888"/>
                  </a:cubicBezTo>
                  <a:cubicBezTo>
                    <a:pt x="9473" y="9907"/>
                    <a:pt x="11276" y="7031"/>
                    <a:pt x="11276" y="7031"/>
                  </a:cubicBezTo>
                  <a:lnTo>
                    <a:pt x="11709" y="9656"/>
                  </a:lnTo>
                  <a:lnTo>
                    <a:pt x="12508" y="9656"/>
                  </a:lnTo>
                  <a:cubicBezTo>
                    <a:pt x="12531" y="9040"/>
                    <a:pt x="12485" y="3288"/>
                    <a:pt x="12531" y="2192"/>
                  </a:cubicBezTo>
                  <a:cubicBezTo>
                    <a:pt x="12600" y="1051"/>
                    <a:pt x="11276" y="1"/>
                    <a:pt x="11276" y="1"/>
                  </a:cubicBez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1984250" y="4404175"/>
              <a:ext cx="211725" cy="303150"/>
            </a:xfrm>
            <a:custGeom>
              <a:rect b="b" l="l" r="r" t="t"/>
              <a:pathLst>
                <a:path extrusionOk="0" h="12126" w="8469">
                  <a:moveTo>
                    <a:pt x="4474" y="1"/>
                  </a:moveTo>
                  <a:cubicBezTo>
                    <a:pt x="4474" y="1"/>
                    <a:pt x="4429" y="2945"/>
                    <a:pt x="4086" y="4201"/>
                  </a:cubicBezTo>
                  <a:cubicBezTo>
                    <a:pt x="3789" y="5296"/>
                    <a:pt x="3356" y="6597"/>
                    <a:pt x="2739" y="7921"/>
                  </a:cubicBezTo>
                  <a:cubicBezTo>
                    <a:pt x="2123" y="9222"/>
                    <a:pt x="0" y="11756"/>
                    <a:pt x="731" y="12075"/>
                  </a:cubicBezTo>
                  <a:cubicBezTo>
                    <a:pt x="809" y="12110"/>
                    <a:pt x="907" y="12126"/>
                    <a:pt x="1021" y="12126"/>
                  </a:cubicBezTo>
                  <a:cubicBezTo>
                    <a:pt x="1970" y="12126"/>
                    <a:pt x="4026" y="11005"/>
                    <a:pt x="5045" y="9884"/>
                  </a:cubicBezTo>
                  <a:cubicBezTo>
                    <a:pt x="6369" y="8423"/>
                    <a:pt x="7738" y="6438"/>
                    <a:pt x="8103" y="5205"/>
                  </a:cubicBezTo>
                  <a:cubicBezTo>
                    <a:pt x="8469" y="3972"/>
                    <a:pt x="8103" y="3128"/>
                    <a:pt x="8103" y="3128"/>
                  </a:cubicBezTo>
                  <a:lnTo>
                    <a:pt x="8218" y="298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2037900" y="3276625"/>
              <a:ext cx="296175" cy="148950"/>
            </a:xfrm>
            <a:custGeom>
              <a:rect b="b" l="l" r="r" t="t"/>
              <a:pathLst>
                <a:path extrusionOk="0" h="5958" w="11847">
                  <a:moveTo>
                    <a:pt x="11846" y="0"/>
                  </a:moveTo>
                  <a:lnTo>
                    <a:pt x="274" y="183"/>
                  </a:lnTo>
                  <a:cubicBezTo>
                    <a:pt x="160" y="1484"/>
                    <a:pt x="68" y="2876"/>
                    <a:pt x="0" y="4291"/>
                  </a:cubicBezTo>
                  <a:cubicBezTo>
                    <a:pt x="0" y="4291"/>
                    <a:pt x="3903" y="5318"/>
                    <a:pt x="11413" y="5958"/>
                  </a:cubicBezTo>
                  <a:cubicBezTo>
                    <a:pt x="11687" y="4132"/>
                    <a:pt x="11846" y="2191"/>
                    <a:pt x="11846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2044800" y="3617900"/>
              <a:ext cx="88450" cy="19500"/>
            </a:xfrm>
            <a:custGeom>
              <a:rect b="b" l="l" r="r" t="t"/>
              <a:pathLst>
                <a:path extrusionOk="0" h="780" w="3538">
                  <a:moveTo>
                    <a:pt x="198" y="0"/>
                  </a:moveTo>
                  <a:cubicBezTo>
                    <a:pt x="76" y="0"/>
                    <a:pt x="1" y="177"/>
                    <a:pt x="135" y="273"/>
                  </a:cubicBezTo>
                  <a:cubicBezTo>
                    <a:pt x="677" y="613"/>
                    <a:pt x="1288" y="779"/>
                    <a:pt x="1904" y="779"/>
                  </a:cubicBezTo>
                  <a:cubicBezTo>
                    <a:pt x="2404" y="779"/>
                    <a:pt x="2906" y="670"/>
                    <a:pt x="3376" y="455"/>
                  </a:cubicBezTo>
                  <a:cubicBezTo>
                    <a:pt x="3537" y="395"/>
                    <a:pt x="3432" y="192"/>
                    <a:pt x="3295" y="192"/>
                  </a:cubicBezTo>
                  <a:cubicBezTo>
                    <a:pt x="3277" y="192"/>
                    <a:pt x="3258" y="196"/>
                    <a:pt x="3239" y="204"/>
                  </a:cubicBezTo>
                  <a:cubicBezTo>
                    <a:pt x="2818" y="404"/>
                    <a:pt x="2367" y="504"/>
                    <a:pt x="1917" y="504"/>
                  </a:cubicBezTo>
                  <a:cubicBezTo>
                    <a:pt x="1343" y="504"/>
                    <a:pt x="771" y="342"/>
                    <a:pt x="272" y="21"/>
                  </a:cubicBezTo>
                  <a:cubicBezTo>
                    <a:pt x="246" y="7"/>
                    <a:pt x="221" y="0"/>
                    <a:pt x="198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2019625" y="2486850"/>
              <a:ext cx="703050" cy="911450"/>
            </a:xfrm>
            <a:custGeom>
              <a:rect b="b" l="l" r="r" t="t"/>
              <a:pathLst>
                <a:path extrusionOk="0" h="36458" w="28122">
                  <a:moveTo>
                    <a:pt x="21068" y="1"/>
                  </a:moveTo>
                  <a:cubicBezTo>
                    <a:pt x="17041" y="1328"/>
                    <a:pt x="13835" y="1769"/>
                    <a:pt x="11357" y="1769"/>
                  </a:cubicBezTo>
                  <a:cubicBezTo>
                    <a:pt x="10212" y="1769"/>
                    <a:pt x="9222" y="1675"/>
                    <a:pt x="8377" y="1530"/>
                  </a:cubicBezTo>
                  <a:cubicBezTo>
                    <a:pt x="8286" y="1507"/>
                    <a:pt x="8195" y="1507"/>
                    <a:pt x="8104" y="1485"/>
                  </a:cubicBezTo>
                  <a:cubicBezTo>
                    <a:pt x="5502" y="982"/>
                    <a:pt x="4383" y="24"/>
                    <a:pt x="4383" y="24"/>
                  </a:cubicBezTo>
                  <a:cubicBezTo>
                    <a:pt x="3561" y="1964"/>
                    <a:pt x="2922" y="4178"/>
                    <a:pt x="2374" y="6529"/>
                  </a:cubicBezTo>
                  <a:cubicBezTo>
                    <a:pt x="2352" y="6597"/>
                    <a:pt x="2352" y="6689"/>
                    <a:pt x="2329" y="6780"/>
                  </a:cubicBezTo>
                  <a:cubicBezTo>
                    <a:pt x="1964" y="8355"/>
                    <a:pt x="1667" y="9976"/>
                    <a:pt x="1416" y="11619"/>
                  </a:cubicBezTo>
                  <a:cubicBezTo>
                    <a:pt x="1416" y="11710"/>
                    <a:pt x="1393" y="11802"/>
                    <a:pt x="1370" y="11893"/>
                  </a:cubicBezTo>
                  <a:cubicBezTo>
                    <a:pt x="1142" y="13491"/>
                    <a:pt x="936" y="15066"/>
                    <a:pt x="777" y="16641"/>
                  </a:cubicBezTo>
                  <a:cubicBezTo>
                    <a:pt x="777" y="16709"/>
                    <a:pt x="777" y="16800"/>
                    <a:pt x="754" y="16869"/>
                  </a:cubicBezTo>
                  <a:cubicBezTo>
                    <a:pt x="685" y="17622"/>
                    <a:pt x="617" y="18353"/>
                    <a:pt x="571" y="19083"/>
                  </a:cubicBezTo>
                  <a:cubicBezTo>
                    <a:pt x="548" y="19197"/>
                    <a:pt x="548" y="19311"/>
                    <a:pt x="526" y="19402"/>
                  </a:cubicBezTo>
                  <a:cubicBezTo>
                    <a:pt x="480" y="20179"/>
                    <a:pt x="411" y="20932"/>
                    <a:pt x="366" y="21662"/>
                  </a:cubicBezTo>
                  <a:cubicBezTo>
                    <a:pt x="366" y="21753"/>
                    <a:pt x="366" y="21845"/>
                    <a:pt x="366" y="21936"/>
                  </a:cubicBezTo>
                  <a:cubicBezTo>
                    <a:pt x="275" y="23351"/>
                    <a:pt x="206" y="24721"/>
                    <a:pt x="160" y="25976"/>
                  </a:cubicBezTo>
                  <a:cubicBezTo>
                    <a:pt x="160" y="26113"/>
                    <a:pt x="160" y="26250"/>
                    <a:pt x="160" y="26387"/>
                  </a:cubicBezTo>
                  <a:cubicBezTo>
                    <a:pt x="1" y="31180"/>
                    <a:pt x="115" y="34513"/>
                    <a:pt x="115" y="34513"/>
                  </a:cubicBezTo>
                  <a:cubicBezTo>
                    <a:pt x="617" y="34673"/>
                    <a:pt x="1096" y="34810"/>
                    <a:pt x="1576" y="34946"/>
                  </a:cubicBezTo>
                  <a:cubicBezTo>
                    <a:pt x="1644" y="34969"/>
                    <a:pt x="1735" y="34992"/>
                    <a:pt x="1804" y="35015"/>
                  </a:cubicBezTo>
                  <a:cubicBezTo>
                    <a:pt x="5136" y="35905"/>
                    <a:pt x="8423" y="36384"/>
                    <a:pt x="11664" y="36453"/>
                  </a:cubicBezTo>
                  <a:lnTo>
                    <a:pt x="11915" y="36453"/>
                  </a:lnTo>
                  <a:cubicBezTo>
                    <a:pt x="12109" y="36456"/>
                    <a:pt x="12303" y="36457"/>
                    <a:pt x="12497" y="36457"/>
                  </a:cubicBezTo>
                  <a:cubicBezTo>
                    <a:pt x="13855" y="36457"/>
                    <a:pt x="15211" y="36387"/>
                    <a:pt x="16549" y="36248"/>
                  </a:cubicBezTo>
                  <a:cubicBezTo>
                    <a:pt x="16640" y="36225"/>
                    <a:pt x="16732" y="36225"/>
                    <a:pt x="16823" y="36202"/>
                  </a:cubicBezTo>
                  <a:cubicBezTo>
                    <a:pt x="18512" y="36019"/>
                    <a:pt x="20178" y="35723"/>
                    <a:pt x="21867" y="35312"/>
                  </a:cubicBezTo>
                  <a:cubicBezTo>
                    <a:pt x="21936" y="35289"/>
                    <a:pt x="22027" y="35266"/>
                    <a:pt x="22118" y="35243"/>
                  </a:cubicBezTo>
                  <a:cubicBezTo>
                    <a:pt x="22986" y="35038"/>
                    <a:pt x="23853" y="34787"/>
                    <a:pt x="24698" y="34513"/>
                  </a:cubicBezTo>
                  <a:cubicBezTo>
                    <a:pt x="24698" y="34513"/>
                    <a:pt x="28121" y="18695"/>
                    <a:pt x="25702" y="10706"/>
                  </a:cubicBezTo>
                  <a:cubicBezTo>
                    <a:pt x="24173" y="5684"/>
                    <a:pt x="21068" y="1"/>
                    <a:pt x="21068" y="1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2077825" y="2523950"/>
              <a:ext cx="156375" cy="132425"/>
            </a:xfrm>
            <a:custGeom>
              <a:rect b="b" l="l" r="r" t="t"/>
              <a:pathLst>
                <a:path extrusionOk="0" h="5297" w="6255">
                  <a:moveTo>
                    <a:pt x="5776" y="1"/>
                  </a:moveTo>
                  <a:lnTo>
                    <a:pt x="5776" y="1"/>
                  </a:lnTo>
                  <a:cubicBezTo>
                    <a:pt x="6049" y="663"/>
                    <a:pt x="6027" y="1484"/>
                    <a:pt x="5684" y="2146"/>
                  </a:cubicBezTo>
                  <a:cubicBezTo>
                    <a:pt x="4634" y="4200"/>
                    <a:pt x="2101" y="4429"/>
                    <a:pt x="46" y="5045"/>
                  </a:cubicBezTo>
                  <a:cubicBezTo>
                    <a:pt x="24" y="5113"/>
                    <a:pt x="24" y="5205"/>
                    <a:pt x="1" y="5296"/>
                  </a:cubicBezTo>
                  <a:cubicBezTo>
                    <a:pt x="1484" y="4840"/>
                    <a:pt x="3151" y="4634"/>
                    <a:pt x="4429" y="3812"/>
                  </a:cubicBezTo>
                  <a:cubicBezTo>
                    <a:pt x="5319" y="3242"/>
                    <a:pt x="6072" y="2397"/>
                    <a:pt x="6209" y="1302"/>
                  </a:cubicBezTo>
                  <a:cubicBezTo>
                    <a:pt x="6255" y="891"/>
                    <a:pt x="6209" y="457"/>
                    <a:pt x="6049" y="46"/>
                  </a:cubicBezTo>
                  <a:cubicBezTo>
                    <a:pt x="5958" y="23"/>
                    <a:pt x="5867" y="23"/>
                    <a:pt x="5776" y="1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2053875" y="2528575"/>
              <a:ext cx="497050" cy="255600"/>
            </a:xfrm>
            <a:custGeom>
              <a:rect b="b" l="l" r="r" t="t"/>
              <a:pathLst>
                <a:path extrusionOk="0" h="10224" w="19882">
                  <a:moveTo>
                    <a:pt x="16430" y="0"/>
                  </a:moveTo>
                  <a:cubicBezTo>
                    <a:pt x="15671" y="0"/>
                    <a:pt x="14910" y="104"/>
                    <a:pt x="14175" y="295"/>
                  </a:cubicBezTo>
                  <a:cubicBezTo>
                    <a:pt x="10614" y="1208"/>
                    <a:pt x="7966" y="3924"/>
                    <a:pt x="5318" y="6275"/>
                  </a:cubicBezTo>
                  <a:cubicBezTo>
                    <a:pt x="3903" y="7553"/>
                    <a:pt x="2420" y="8786"/>
                    <a:pt x="708" y="9653"/>
                  </a:cubicBezTo>
                  <a:cubicBezTo>
                    <a:pt x="502" y="9745"/>
                    <a:pt x="274" y="9859"/>
                    <a:pt x="46" y="9950"/>
                  </a:cubicBezTo>
                  <a:cubicBezTo>
                    <a:pt x="46" y="10041"/>
                    <a:pt x="23" y="10133"/>
                    <a:pt x="0" y="10224"/>
                  </a:cubicBezTo>
                  <a:cubicBezTo>
                    <a:pt x="228" y="10155"/>
                    <a:pt x="434" y="10064"/>
                    <a:pt x="639" y="9973"/>
                  </a:cubicBezTo>
                  <a:cubicBezTo>
                    <a:pt x="3972" y="8398"/>
                    <a:pt x="6391" y="5408"/>
                    <a:pt x="9267" y="3171"/>
                  </a:cubicBezTo>
                  <a:cubicBezTo>
                    <a:pt x="11294" y="1582"/>
                    <a:pt x="13886" y="234"/>
                    <a:pt x="16486" y="234"/>
                  </a:cubicBezTo>
                  <a:cubicBezTo>
                    <a:pt x="17545" y="234"/>
                    <a:pt x="18606" y="458"/>
                    <a:pt x="19630" y="980"/>
                  </a:cubicBezTo>
                  <a:cubicBezTo>
                    <a:pt x="19652" y="995"/>
                    <a:pt x="19674" y="1001"/>
                    <a:pt x="19696" y="1001"/>
                  </a:cubicBezTo>
                  <a:cubicBezTo>
                    <a:pt x="19804" y="1001"/>
                    <a:pt x="19882" y="832"/>
                    <a:pt x="19767" y="774"/>
                  </a:cubicBezTo>
                  <a:cubicBezTo>
                    <a:pt x="18722" y="238"/>
                    <a:pt x="17579" y="0"/>
                    <a:pt x="16430" y="0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2038450" y="2614025"/>
              <a:ext cx="540425" cy="294600"/>
            </a:xfrm>
            <a:custGeom>
              <a:rect b="b" l="l" r="r" t="t"/>
              <a:pathLst>
                <a:path extrusionOk="0" h="11784" w="21617">
                  <a:moveTo>
                    <a:pt x="19424" y="0"/>
                  </a:moveTo>
                  <a:cubicBezTo>
                    <a:pt x="18257" y="0"/>
                    <a:pt x="17085" y="278"/>
                    <a:pt x="16001" y="734"/>
                  </a:cubicBezTo>
                  <a:cubicBezTo>
                    <a:pt x="12623" y="2172"/>
                    <a:pt x="10364" y="5254"/>
                    <a:pt x="7807" y="7719"/>
                  </a:cubicBezTo>
                  <a:cubicBezTo>
                    <a:pt x="5755" y="9681"/>
                    <a:pt x="3011" y="11554"/>
                    <a:pt x="127" y="11554"/>
                  </a:cubicBezTo>
                  <a:cubicBezTo>
                    <a:pt x="93" y="11554"/>
                    <a:pt x="58" y="11554"/>
                    <a:pt x="24" y="11554"/>
                  </a:cubicBezTo>
                  <a:cubicBezTo>
                    <a:pt x="24" y="11622"/>
                    <a:pt x="24" y="11713"/>
                    <a:pt x="1" y="11782"/>
                  </a:cubicBezTo>
                  <a:cubicBezTo>
                    <a:pt x="49" y="11783"/>
                    <a:pt x="97" y="11783"/>
                    <a:pt x="145" y="11783"/>
                  </a:cubicBezTo>
                  <a:cubicBezTo>
                    <a:pt x="1240" y="11783"/>
                    <a:pt x="2350" y="11535"/>
                    <a:pt x="3356" y="11120"/>
                  </a:cubicBezTo>
                  <a:cubicBezTo>
                    <a:pt x="6757" y="9750"/>
                    <a:pt x="9040" y="6692"/>
                    <a:pt x="11596" y="4204"/>
                  </a:cubicBezTo>
                  <a:cubicBezTo>
                    <a:pt x="13671" y="2183"/>
                    <a:pt x="16429" y="236"/>
                    <a:pt x="19359" y="236"/>
                  </a:cubicBezTo>
                  <a:cubicBezTo>
                    <a:pt x="20103" y="236"/>
                    <a:pt x="20858" y="361"/>
                    <a:pt x="21616" y="643"/>
                  </a:cubicBezTo>
                  <a:cubicBezTo>
                    <a:pt x="21594" y="552"/>
                    <a:pt x="21548" y="483"/>
                    <a:pt x="21525" y="392"/>
                  </a:cubicBezTo>
                  <a:cubicBezTo>
                    <a:pt x="21502" y="369"/>
                    <a:pt x="21502" y="346"/>
                    <a:pt x="21502" y="324"/>
                  </a:cubicBezTo>
                  <a:cubicBezTo>
                    <a:pt x="20825" y="101"/>
                    <a:pt x="20126" y="0"/>
                    <a:pt x="19424" y="0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2032750" y="2928175"/>
              <a:ext cx="407450" cy="464875"/>
            </a:xfrm>
            <a:custGeom>
              <a:rect b="b" l="l" r="r" t="t"/>
              <a:pathLst>
                <a:path extrusionOk="0" h="18595" w="16298">
                  <a:moveTo>
                    <a:pt x="4459" y="0"/>
                  </a:moveTo>
                  <a:cubicBezTo>
                    <a:pt x="4200" y="0"/>
                    <a:pt x="3951" y="13"/>
                    <a:pt x="3721" y="38"/>
                  </a:cubicBezTo>
                  <a:cubicBezTo>
                    <a:pt x="2397" y="175"/>
                    <a:pt x="1119" y="654"/>
                    <a:pt x="46" y="1430"/>
                  </a:cubicBezTo>
                  <a:cubicBezTo>
                    <a:pt x="23" y="1544"/>
                    <a:pt x="23" y="1658"/>
                    <a:pt x="1" y="1749"/>
                  </a:cubicBezTo>
                  <a:cubicBezTo>
                    <a:pt x="1279" y="796"/>
                    <a:pt x="2881" y="239"/>
                    <a:pt x="4487" y="239"/>
                  </a:cubicBezTo>
                  <a:cubicBezTo>
                    <a:pt x="4689" y="239"/>
                    <a:pt x="4890" y="248"/>
                    <a:pt x="5091" y="266"/>
                  </a:cubicBezTo>
                  <a:cubicBezTo>
                    <a:pt x="6141" y="357"/>
                    <a:pt x="7396" y="722"/>
                    <a:pt x="7989" y="1658"/>
                  </a:cubicBezTo>
                  <a:cubicBezTo>
                    <a:pt x="8651" y="2731"/>
                    <a:pt x="7875" y="3964"/>
                    <a:pt x="8058" y="5105"/>
                  </a:cubicBezTo>
                  <a:cubicBezTo>
                    <a:pt x="8218" y="6063"/>
                    <a:pt x="9017" y="6725"/>
                    <a:pt x="9793" y="7228"/>
                  </a:cubicBezTo>
                  <a:cubicBezTo>
                    <a:pt x="10797" y="7844"/>
                    <a:pt x="11847" y="8346"/>
                    <a:pt x="12783" y="9076"/>
                  </a:cubicBezTo>
                  <a:cubicBezTo>
                    <a:pt x="13741" y="9830"/>
                    <a:pt x="14563" y="10765"/>
                    <a:pt x="15088" y="11861"/>
                  </a:cubicBezTo>
                  <a:cubicBezTo>
                    <a:pt x="15362" y="12455"/>
                    <a:pt x="15522" y="13116"/>
                    <a:pt x="15545" y="13778"/>
                  </a:cubicBezTo>
                  <a:cubicBezTo>
                    <a:pt x="15567" y="14440"/>
                    <a:pt x="15453" y="15102"/>
                    <a:pt x="15408" y="15764"/>
                  </a:cubicBezTo>
                  <a:cubicBezTo>
                    <a:pt x="15339" y="16791"/>
                    <a:pt x="15476" y="17727"/>
                    <a:pt x="16024" y="18595"/>
                  </a:cubicBezTo>
                  <a:cubicBezTo>
                    <a:pt x="16115" y="18572"/>
                    <a:pt x="16207" y="18572"/>
                    <a:pt x="16298" y="18549"/>
                  </a:cubicBezTo>
                  <a:cubicBezTo>
                    <a:pt x="16161" y="18366"/>
                    <a:pt x="16047" y="18161"/>
                    <a:pt x="15955" y="17933"/>
                  </a:cubicBezTo>
                  <a:cubicBezTo>
                    <a:pt x="15294" y="16472"/>
                    <a:pt x="15955" y="14897"/>
                    <a:pt x="15773" y="13368"/>
                  </a:cubicBezTo>
                  <a:cubicBezTo>
                    <a:pt x="15476" y="10948"/>
                    <a:pt x="13582" y="9168"/>
                    <a:pt x="11596" y="7958"/>
                  </a:cubicBezTo>
                  <a:cubicBezTo>
                    <a:pt x="10660" y="7387"/>
                    <a:pt x="9519" y="6931"/>
                    <a:pt x="8788" y="6063"/>
                  </a:cubicBezTo>
                  <a:cubicBezTo>
                    <a:pt x="8377" y="5561"/>
                    <a:pt x="8241" y="4991"/>
                    <a:pt x="8286" y="4352"/>
                  </a:cubicBezTo>
                  <a:cubicBezTo>
                    <a:pt x="8355" y="3735"/>
                    <a:pt x="8560" y="3096"/>
                    <a:pt x="8514" y="2457"/>
                  </a:cubicBezTo>
                  <a:cubicBezTo>
                    <a:pt x="8336" y="575"/>
                    <a:pt x="6164" y="0"/>
                    <a:pt x="4459" y="0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2023625" y="3136250"/>
              <a:ext cx="54800" cy="225975"/>
            </a:xfrm>
            <a:custGeom>
              <a:rect b="b" l="l" r="r" t="t"/>
              <a:pathLst>
                <a:path extrusionOk="0" h="9039" w="2192">
                  <a:moveTo>
                    <a:pt x="0" y="0"/>
                  </a:moveTo>
                  <a:cubicBezTo>
                    <a:pt x="0" y="137"/>
                    <a:pt x="0" y="274"/>
                    <a:pt x="0" y="411"/>
                  </a:cubicBezTo>
                  <a:cubicBezTo>
                    <a:pt x="206" y="708"/>
                    <a:pt x="388" y="1027"/>
                    <a:pt x="548" y="1324"/>
                  </a:cubicBezTo>
                  <a:cubicBezTo>
                    <a:pt x="1758" y="3584"/>
                    <a:pt x="2146" y="6231"/>
                    <a:pt x="1484" y="8697"/>
                  </a:cubicBezTo>
                  <a:cubicBezTo>
                    <a:pt x="1461" y="8788"/>
                    <a:pt x="1438" y="8879"/>
                    <a:pt x="1416" y="8970"/>
                  </a:cubicBezTo>
                  <a:cubicBezTo>
                    <a:pt x="1484" y="8993"/>
                    <a:pt x="1575" y="9016"/>
                    <a:pt x="1644" y="9039"/>
                  </a:cubicBezTo>
                  <a:cubicBezTo>
                    <a:pt x="2077" y="7555"/>
                    <a:pt x="2192" y="5980"/>
                    <a:pt x="1918" y="4428"/>
                  </a:cubicBezTo>
                  <a:cubicBezTo>
                    <a:pt x="1621" y="2830"/>
                    <a:pt x="959" y="1301"/>
                    <a:pt x="0" y="0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2028750" y="3027125"/>
              <a:ext cx="294475" cy="371050"/>
            </a:xfrm>
            <a:custGeom>
              <a:rect b="b" l="l" r="r" t="t"/>
              <a:pathLst>
                <a:path extrusionOk="0" h="14842" w="11779">
                  <a:moveTo>
                    <a:pt x="752" y="1"/>
                  </a:moveTo>
                  <a:cubicBezTo>
                    <a:pt x="504" y="1"/>
                    <a:pt x="253" y="19"/>
                    <a:pt x="1" y="51"/>
                  </a:cubicBezTo>
                  <a:cubicBezTo>
                    <a:pt x="1" y="142"/>
                    <a:pt x="1" y="234"/>
                    <a:pt x="1" y="325"/>
                  </a:cubicBezTo>
                  <a:cubicBezTo>
                    <a:pt x="263" y="291"/>
                    <a:pt x="529" y="271"/>
                    <a:pt x="792" y="271"/>
                  </a:cubicBezTo>
                  <a:cubicBezTo>
                    <a:pt x="1922" y="271"/>
                    <a:pt x="2993" y="638"/>
                    <a:pt x="3493" y="1786"/>
                  </a:cubicBezTo>
                  <a:cubicBezTo>
                    <a:pt x="3813" y="2493"/>
                    <a:pt x="3790" y="3292"/>
                    <a:pt x="3995" y="4023"/>
                  </a:cubicBezTo>
                  <a:cubicBezTo>
                    <a:pt x="4178" y="4685"/>
                    <a:pt x="4589" y="5255"/>
                    <a:pt x="5091" y="5689"/>
                  </a:cubicBezTo>
                  <a:cubicBezTo>
                    <a:pt x="6209" y="6693"/>
                    <a:pt x="7693" y="7081"/>
                    <a:pt x="8948" y="7857"/>
                  </a:cubicBezTo>
                  <a:cubicBezTo>
                    <a:pt x="10341" y="8725"/>
                    <a:pt x="11094" y="10140"/>
                    <a:pt x="11345" y="11715"/>
                  </a:cubicBezTo>
                  <a:cubicBezTo>
                    <a:pt x="11505" y="12765"/>
                    <a:pt x="11459" y="13815"/>
                    <a:pt x="11299" y="14842"/>
                  </a:cubicBezTo>
                  <a:lnTo>
                    <a:pt x="11550" y="14842"/>
                  </a:lnTo>
                  <a:cubicBezTo>
                    <a:pt x="11733" y="13609"/>
                    <a:pt x="11779" y="12377"/>
                    <a:pt x="11505" y="11144"/>
                  </a:cubicBezTo>
                  <a:cubicBezTo>
                    <a:pt x="11140" y="9638"/>
                    <a:pt x="10318" y="8382"/>
                    <a:pt x="8971" y="7584"/>
                  </a:cubicBezTo>
                  <a:cubicBezTo>
                    <a:pt x="7556" y="6716"/>
                    <a:pt x="5730" y="6305"/>
                    <a:pt x="4703" y="4913"/>
                  </a:cubicBezTo>
                  <a:cubicBezTo>
                    <a:pt x="3790" y="3635"/>
                    <a:pt x="4315" y="1809"/>
                    <a:pt x="3014" y="736"/>
                  </a:cubicBezTo>
                  <a:cubicBezTo>
                    <a:pt x="2333" y="195"/>
                    <a:pt x="1558" y="1"/>
                    <a:pt x="752" y="1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2362575" y="2658000"/>
              <a:ext cx="234550" cy="643175"/>
            </a:xfrm>
            <a:custGeom>
              <a:rect b="b" l="l" r="r" t="t"/>
              <a:pathLst>
                <a:path extrusionOk="0" h="25727" w="9382">
                  <a:moveTo>
                    <a:pt x="8123" y="1"/>
                  </a:moveTo>
                  <a:cubicBezTo>
                    <a:pt x="6886" y="1"/>
                    <a:pt x="5657" y="179"/>
                    <a:pt x="4474" y="573"/>
                  </a:cubicBezTo>
                  <a:cubicBezTo>
                    <a:pt x="3402" y="938"/>
                    <a:pt x="2283" y="1509"/>
                    <a:pt x="1667" y="2491"/>
                  </a:cubicBezTo>
                  <a:cubicBezTo>
                    <a:pt x="1073" y="3449"/>
                    <a:pt x="1279" y="4522"/>
                    <a:pt x="1576" y="5549"/>
                  </a:cubicBezTo>
                  <a:cubicBezTo>
                    <a:pt x="1758" y="6165"/>
                    <a:pt x="1941" y="6805"/>
                    <a:pt x="1918" y="7466"/>
                  </a:cubicBezTo>
                  <a:cubicBezTo>
                    <a:pt x="1895" y="8037"/>
                    <a:pt x="1667" y="8608"/>
                    <a:pt x="1416" y="9110"/>
                  </a:cubicBezTo>
                  <a:cubicBezTo>
                    <a:pt x="959" y="10091"/>
                    <a:pt x="320" y="11004"/>
                    <a:pt x="160" y="12077"/>
                  </a:cubicBezTo>
                  <a:cubicBezTo>
                    <a:pt x="1" y="13150"/>
                    <a:pt x="389" y="14154"/>
                    <a:pt x="1005" y="14999"/>
                  </a:cubicBezTo>
                  <a:cubicBezTo>
                    <a:pt x="2443" y="16893"/>
                    <a:pt x="4771" y="17555"/>
                    <a:pt x="6574" y="18993"/>
                  </a:cubicBezTo>
                  <a:cubicBezTo>
                    <a:pt x="8606" y="20614"/>
                    <a:pt x="9108" y="23147"/>
                    <a:pt x="9154" y="25613"/>
                  </a:cubicBezTo>
                  <a:cubicBezTo>
                    <a:pt x="9154" y="25681"/>
                    <a:pt x="9176" y="25727"/>
                    <a:pt x="9222" y="25727"/>
                  </a:cubicBezTo>
                  <a:cubicBezTo>
                    <a:pt x="9291" y="25567"/>
                    <a:pt x="9336" y="25384"/>
                    <a:pt x="9382" y="25202"/>
                  </a:cubicBezTo>
                  <a:cubicBezTo>
                    <a:pt x="9313" y="22851"/>
                    <a:pt x="8766" y="20454"/>
                    <a:pt x="6848" y="18902"/>
                  </a:cubicBezTo>
                  <a:cubicBezTo>
                    <a:pt x="5113" y="17464"/>
                    <a:pt x="2808" y="16779"/>
                    <a:pt x="1347" y="14999"/>
                  </a:cubicBezTo>
                  <a:cubicBezTo>
                    <a:pt x="594" y="14086"/>
                    <a:pt x="160" y="12922"/>
                    <a:pt x="480" y="11758"/>
                  </a:cubicBezTo>
                  <a:cubicBezTo>
                    <a:pt x="754" y="10730"/>
                    <a:pt x="1393" y="9840"/>
                    <a:pt x="1804" y="8882"/>
                  </a:cubicBezTo>
                  <a:cubicBezTo>
                    <a:pt x="2009" y="8425"/>
                    <a:pt x="2146" y="7946"/>
                    <a:pt x="2169" y="7466"/>
                  </a:cubicBezTo>
                  <a:cubicBezTo>
                    <a:pt x="2192" y="6896"/>
                    <a:pt x="2078" y="6348"/>
                    <a:pt x="1918" y="5823"/>
                  </a:cubicBezTo>
                  <a:cubicBezTo>
                    <a:pt x="1576" y="4636"/>
                    <a:pt x="1233" y="3449"/>
                    <a:pt x="2055" y="2376"/>
                  </a:cubicBezTo>
                  <a:cubicBezTo>
                    <a:pt x="2740" y="1486"/>
                    <a:pt x="3858" y="1007"/>
                    <a:pt x="4908" y="710"/>
                  </a:cubicBezTo>
                  <a:cubicBezTo>
                    <a:pt x="5931" y="410"/>
                    <a:pt x="6968" y="260"/>
                    <a:pt x="8007" y="260"/>
                  </a:cubicBezTo>
                  <a:cubicBezTo>
                    <a:pt x="8313" y="260"/>
                    <a:pt x="8619" y="273"/>
                    <a:pt x="8925" y="299"/>
                  </a:cubicBezTo>
                  <a:cubicBezTo>
                    <a:pt x="9085" y="299"/>
                    <a:pt x="9085" y="48"/>
                    <a:pt x="8925" y="25"/>
                  </a:cubicBezTo>
                  <a:cubicBezTo>
                    <a:pt x="8658" y="9"/>
                    <a:pt x="8390" y="1"/>
                    <a:pt x="8123" y="1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2492675" y="2719950"/>
              <a:ext cx="145775" cy="319450"/>
            </a:xfrm>
            <a:custGeom>
              <a:rect b="b" l="l" r="r" t="t"/>
              <a:pathLst>
                <a:path extrusionOk="0" h="12778" w="5831">
                  <a:moveTo>
                    <a:pt x="4611" y="1"/>
                  </a:moveTo>
                  <a:cubicBezTo>
                    <a:pt x="4597" y="1"/>
                    <a:pt x="4582" y="4"/>
                    <a:pt x="4566" y="13"/>
                  </a:cubicBezTo>
                  <a:cubicBezTo>
                    <a:pt x="3402" y="492"/>
                    <a:pt x="2420" y="1291"/>
                    <a:pt x="1690" y="2318"/>
                  </a:cubicBezTo>
                  <a:cubicBezTo>
                    <a:pt x="366" y="4144"/>
                    <a:pt x="1" y="6563"/>
                    <a:pt x="845" y="8663"/>
                  </a:cubicBezTo>
                  <a:cubicBezTo>
                    <a:pt x="1667" y="10695"/>
                    <a:pt x="3470" y="12293"/>
                    <a:pt x="5616" y="12772"/>
                  </a:cubicBezTo>
                  <a:cubicBezTo>
                    <a:pt x="5629" y="12776"/>
                    <a:pt x="5642" y="12777"/>
                    <a:pt x="5654" y="12777"/>
                  </a:cubicBezTo>
                  <a:cubicBezTo>
                    <a:pt x="5785" y="12777"/>
                    <a:pt x="5831" y="12565"/>
                    <a:pt x="5684" y="12544"/>
                  </a:cubicBezTo>
                  <a:cubicBezTo>
                    <a:pt x="4520" y="12270"/>
                    <a:pt x="3470" y="11676"/>
                    <a:pt x="2626" y="10855"/>
                  </a:cubicBezTo>
                  <a:cubicBezTo>
                    <a:pt x="1096" y="9348"/>
                    <a:pt x="320" y="7202"/>
                    <a:pt x="754" y="5080"/>
                  </a:cubicBezTo>
                  <a:cubicBezTo>
                    <a:pt x="1165" y="2980"/>
                    <a:pt x="2626" y="1085"/>
                    <a:pt x="4634" y="264"/>
                  </a:cubicBezTo>
                  <a:cubicBezTo>
                    <a:pt x="4755" y="203"/>
                    <a:pt x="4716" y="1"/>
                    <a:pt x="4611" y="1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2518925" y="2496700"/>
              <a:ext cx="130125" cy="872950"/>
            </a:xfrm>
            <a:custGeom>
              <a:rect b="b" l="l" r="r" t="t"/>
              <a:pathLst>
                <a:path extrusionOk="0" h="34918" w="5205">
                  <a:moveTo>
                    <a:pt x="138" y="1"/>
                  </a:moveTo>
                  <a:cubicBezTo>
                    <a:pt x="68" y="1"/>
                    <a:pt x="0" y="78"/>
                    <a:pt x="46" y="155"/>
                  </a:cubicBezTo>
                  <a:cubicBezTo>
                    <a:pt x="1279" y="2551"/>
                    <a:pt x="2283" y="5039"/>
                    <a:pt x="3037" y="7619"/>
                  </a:cubicBezTo>
                  <a:cubicBezTo>
                    <a:pt x="4383" y="12184"/>
                    <a:pt x="4931" y="16954"/>
                    <a:pt x="4703" y="21702"/>
                  </a:cubicBezTo>
                  <a:cubicBezTo>
                    <a:pt x="4475" y="26221"/>
                    <a:pt x="3539" y="30718"/>
                    <a:pt x="1895" y="34918"/>
                  </a:cubicBezTo>
                  <a:cubicBezTo>
                    <a:pt x="1964" y="34895"/>
                    <a:pt x="2055" y="34872"/>
                    <a:pt x="2146" y="34849"/>
                  </a:cubicBezTo>
                  <a:cubicBezTo>
                    <a:pt x="3014" y="32567"/>
                    <a:pt x="3698" y="30216"/>
                    <a:pt x="4178" y="27819"/>
                  </a:cubicBezTo>
                  <a:cubicBezTo>
                    <a:pt x="5091" y="23163"/>
                    <a:pt x="5205" y="18369"/>
                    <a:pt x="4543" y="13667"/>
                  </a:cubicBezTo>
                  <a:cubicBezTo>
                    <a:pt x="3904" y="8920"/>
                    <a:pt x="2443" y="4309"/>
                    <a:pt x="229" y="64"/>
                  </a:cubicBezTo>
                  <a:cubicBezTo>
                    <a:pt x="207" y="19"/>
                    <a:pt x="172" y="1"/>
                    <a:pt x="138" y="1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2118925" y="2420675"/>
              <a:ext cx="438825" cy="126750"/>
            </a:xfrm>
            <a:custGeom>
              <a:rect b="b" l="l" r="r" t="t"/>
              <a:pathLst>
                <a:path extrusionOk="0" h="5070" w="17553">
                  <a:moveTo>
                    <a:pt x="1164" y="0"/>
                  </a:moveTo>
                  <a:cubicBezTo>
                    <a:pt x="1164" y="0"/>
                    <a:pt x="0" y="1073"/>
                    <a:pt x="206" y="3150"/>
                  </a:cubicBezTo>
                  <a:cubicBezTo>
                    <a:pt x="206" y="3150"/>
                    <a:pt x="2782" y="5069"/>
                    <a:pt x="8254" y="5069"/>
                  </a:cubicBezTo>
                  <a:cubicBezTo>
                    <a:pt x="10744" y="5069"/>
                    <a:pt x="13834" y="4672"/>
                    <a:pt x="17553" y="3515"/>
                  </a:cubicBezTo>
                  <a:cubicBezTo>
                    <a:pt x="17553" y="3515"/>
                    <a:pt x="17325" y="936"/>
                    <a:pt x="16571" y="457"/>
                  </a:cubicBezTo>
                  <a:cubicBezTo>
                    <a:pt x="16571" y="457"/>
                    <a:pt x="13451" y="1731"/>
                    <a:pt x="9201" y="1731"/>
                  </a:cubicBezTo>
                  <a:cubicBezTo>
                    <a:pt x="6768" y="1731"/>
                    <a:pt x="3965" y="1313"/>
                    <a:pt x="1164" y="0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393650" y="4318025"/>
              <a:ext cx="507875" cy="466800"/>
            </a:xfrm>
            <a:custGeom>
              <a:rect b="b" l="l" r="r" t="t"/>
              <a:pathLst>
                <a:path extrusionOk="0" h="18672" w="20315">
                  <a:moveTo>
                    <a:pt x="0" y="0"/>
                  </a:moveTo>
                  <a:lnTo>
                    <a:pt x="868" y="3310"/>
                  </a:lnTo>
                  <a:lnTo>
                    <a:pt x="936" y="3561"/>
                  </a:lnTo>
                  <a:lnTo>
                    <a:pt x="2739" y="10363"/>
                  </a:lnTo>
                  <a:lnTo>
                    <a:pt x="2831" y="10660"/>
                  </a:lnTo>
                  <a:lnTo>
                    <a:pt x="3356" y="12645"/>
                  </a:lnTo>
                  <a:lnTo>
                    <a:pt x="3447" y="12988"/>
                  </a:lnTo>
                  <a:lnTo>
                    <a:pt x="4040" y="15202"/>
                  </a:lnTo>
                  <a:lnTo>
                    <a:pt x="4109" y="15521"/>
                  </a:lnTo>
                  <a:lnTo>
                    <a:pt x="4953" y="18671"/>
                  </a:lnTo>
                  <a:lnTo>
                    <a:pt x="15362" y="18671"/>
                  </a:lnTo>
                  <a:lnTo>
                    <a:pt x="16183" y="15636"/>
                  </a:lnTo>
                  <a:lnTo>
                    <a:pt x="16343" y="14974"/>
                  </a:lnTo>
                  <a:lnTo>
                    <a:pt x="20064" y="959"/>
                  </a:lnTo>
                  <a:lnTo>
                    <a:pt x="20201" y="457"/>
                  </a:lnTo>
                  <a:lnTo>
                    <a:pt x="20315" y="0"/>
                  </a:lnTo>
                  <a:close/>
                </a:path>
              </a:pathLst>
            </a:custGeom>
            <a:solidFill>
              <a:srgbClr val="FBA0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415325" y="4400750"/>
              <a:ext cx="107875" cy="183775"/>
            </a:xfrm>
            <a:custGeom>
              <a:rect b="b" l="l" r="r" t="t"/>
              <a:pathLst>
                <a:path extrusionOk="0" h="7351" w="4315">
                  <a:moveTo>
                    <a:pt x="1" y="1"/>
                  </a:moveTo>
                  <a:lnTo>
                    <a:pt x="69" y="252"/>
                  </a:lnTo>
                  <a:cubicBezTo>
                    <a:pt x="526" y="252"/>
                    <a:pt x="959" y="320"/>
                    <a:pt x="1393" y="457"/>
                  </a:cubicBezTo>
                  <a:cubicBezTo>
                    <a:pt x="2420" y="777"/>
                    <a:pt x="3356" y="1576"/>
                    <a:pt x="3675" y="2626"/>
                  </a:cubicBezTo>
                  <a:cubicBezTo>
                    <a:pt x="4064" y="3858"/>
                    <a:pt x="3379" y="5022"/>
                    <a:pt x="2694" y="6004"/>
                  </a:cubicBezTo>
                  <a:cubicBezTo>
                    <a:pt x="2443" y="6369"/>
                    <a:pt x="2169" y="6734"/>
                    <a:pt x="1872" y="7054"/>
                  </a:cubicBezTo>
                  <a:lnTo>
                    <a:pt x="1964" y="7351"/>
                  </a:lnTo>
                  <a:cubicBezTo>
                    <a:pt x="2306" y="6985"/>
                    <a:pt x="2626" y="6552"/>
                    <a:pt x="2922" y="6141"/>
                  </a:cubicBezTo>
                  <a:cubicBezTo>
                    <a:pt x="3630" y="5091"/>
                    <a:pt x="4315" y="3881"/>
                    <a:pt x="3927" y="2557"/>
                  </a:cubicBezTo>
                  <a:cubicBezTo>
                    <a:pt x="3607" y="1507"/>
                    <a:pt x="2717" y="686"/>
                    <a:pt x="1713" y="298"/>
                  </a:cubicBezTo>
                  <a:cubicBezTo>
                    <a:pt x="1165" y="92"/>
                    <a:pt x="594" y="1"/>
                    <a:pt x="1" y="1"/>
                  </a:cubicBezTo>
                  <a:close/>
                </a:path>
              </a:pathLst>
            </a:custGeom>
            <a:solidFill>
              <a:srgbClr val="CB6D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517475" y="4318025"/>
              <a:ext cx="265925" cy="118150"/>
            </a:xfrm>
            <a:custGeom>
              <a:rect b="b" l="l" r="r" t="t"/>
              <a:pathLst>
                <a:path extrusionOk="0" h="4726" w="10637">
                  <a:moveTo>
                    <a:pt x="320" y="0"/>
                  </a:moveTo>
                  <a:cubicBezTo>
                    <a:pt x="69" y="1187"/>
                    <a:pt x="0" y="2420"/>
                    <a:pt x="662" y="3470"/>
                  </a:cubicBezTo>
                  <a:cubicBezTo>
                    <a:pt x="1185" y="4324"/>
                    <a:pt x="2067" y="4725"/>
                    <a:pt x="3003" y="4725"/>
                  </a:cubicBezTo>
                  <a:cubicBezTo>
                    <a:pt x="3294" y="4725"/>
                    <a:pt x="3589" y="4687"/>
                    <a:pt x="3881" y="4611"/>
                  </a:cubicBezTo>
                  <a:cubicBezTo>
                    <a:pt x="5364" y="4246"/>
                    <a:pt x="6665" y="3173"/>
                    <a:pt x="7875" y="2260"/>
                  </a:cubicBezTo>
                  <a:cubicBezTo>
                    <a:pt x="8811" y="1552"/>
                    <a:pt x="9747" y="799"/>
                    <a:pt x="10637" y="0"/>
                  </a:cubicBezTo>
                  <a:lnTo>
                    <a:pt x="10249" y="0"/>
                  </a:lnTo>
                  <a:cubicBezTo>
                    <a:pt x="9861" y="365"/>
                    <a:pt x="9450" y="708"/>
                    <a:pt x="9039" y="1027"/>
                  </a:cubicBezTo>
                  <a:cubicBezTo>
                    <a:pt x="7898" y="1940"/>
                    <a:pt x="6734" y="2853"/>
                    <a:pt x="5501" y="3607"/>
                  </a:cubicBezTo>
                  <a:cubicBezTo>
                    <a:pt x="4749" y="4064"/>
                    <a:pt x="3807" y="4492"/>
                    <a:pt x="2901" y="4492"/>
                  </a:cubicBezTo>
                  <a:cubicBezTo>
                    <a:pt x="2405" y="4492"/>
                    <a:pt x="1920" y="4364"/>
                    <a:pt x="1484" y="4040"/>
                  </a:cubicBezTo>
                  <a:cubicBezTo>
                    <a:pt x="229" y="3104"/>
                    <a:pt x="297" y="1415"/>
                    <a:pt x="571" y="0"/>
                  </a:cubicBezTo>
                  <a:close/>
                </a:path>
              </a:pathLst>
            </a:custGeom>
            <a:solidFill>
              <a:srgbClr val="CB6D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789100" y="4329425"/>
              <a:ext cx="109575" cy="379500"/>
            </a:xfrm>
            <a:custGeom>
              <a:rect b="b" l="l" r="r" t="t"/>
              <a:pathLst>
                <a:path extrusionOk="0" h="15180" w="4383">
                  <a:moveTo>
                    <a:pt x="4383" y="1"/>
                  </a:moveTo>
                  <a:lnTo>
                    <a:pt x="4383" y="1"/>
                  </a:lnTo>
                  <a:cubicBezTo>
                    <a:pt x="2899" y="1462"/>
                    <a:pt x="1918" y="3356"/>
                    <a:pt x="1278" y="5365"/>
                  </a:cubicBezTo>
                  <a:cubicBezTo>
                    <a:pt x="411" y="8127"/>
                    <a:pt x="0" y="11185"/>
                    <a:pt x="228" y="14084"/>
                  </a:cubicBezTo>
                  <a:cubicBezTo>
                    <a:pt x="251" y="14449"/>
                    <a:pt x="297" y="14814"/>
                    <a:pt x="365" y="15180"/>
                  </a:cubicBezTo>
                  <a:lnTo>
                    <a:pt x="525" y="14518"/>
                  </a:lnTo>
                  <a:cubicBezTo>
                    <a:pt x="388" y="13148"/>
                    <a:pt x="411" y="11756"/>
                    <a:pt x="548" y="10363"/>
                  </a:cubicBezTo>
                  <a:cubicBezTo>
                    <a:pt x="822" y="7624"/>
                    <a:pt x="1438" y="4726"/>
                    <a:pt x="2876" y="2329"/>
                  </a:cubicBezTo>
                  <a:cubicBezTo>
                    <a:pt x="3264" y="1667"/>
                    <a:pt x="3721" y="1051"/>
                    <a:pt x="4246" y="503"/>
                  </a:cubicBezTo>
                  <a:lnTo>
                    <a:pt x="4383" y="1"/>
                  </a:lnTo>
                  <a:close/>
                </a:path>
              </a:pathLst>
            </a:custGeom>
            <a:solidFill>
              <a:srgbClr val="CB6D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1677250" y="4318025"/>
              <a:ext cx="164375" cy="466800"/>
            </a:xfrm>
            <a:custGeom>
              <a:rect b="b" l="l" r="r" t="t"/>
              <a:pathLst>
                <a:path extrusionOk="0" h="18672" w="6575">
                  <a:moveTo>
                    <a:pt x="6232" y="0"/>
                  </a:moveTo>
                  <a:cubicBezTo>
                    <a:pt x="2009" y="4999"/>
                    <a:pt x="0" y="11618"/>
                    <a:pt x="799" y="18146"/>
                  </a:cubicBezTo>
                  <a:cubicBezTo>
                    <a:pt x="799" y="18329"/>
                    <a:pt x="822" y="18489"/>
                    <a:pt x="868" y="18671"/>
                  </a:cubicBezTo>
                  <a:lnTo>
                    <a:pt x="1119" y="18671"/>
                  </a:lnTo>
                  <a:cubicBezTo>
                    <a:pt x="411" y="13695"/>
                    <a:pt x="1301" y="8537"/>
                    <a:pt x="3744" y="4086"/>
                  </a:cubicBezTo>
                  <a:cubicBezTo>
                    <a:pt x="4543" y="2625"/>
                    <a:pt x="5478" y="1256"/>
                    <a:pt x="6574" y="0"/>
                  </a:cubicBezTo>
                  <a:close/>
                </a:path>
              </a:pathLst>
            </a:custGeom>
            <a:solidFill>
              <a:srgbClr val="CB6D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1477525" y="4493675"/>
              <a:ext cx="180925" cy="291150"/>
            </a:xfrm>
            <a:custGeom>
              <a:rect b="b" l="l" r="r" t="t"/>
              <a:pathLst>
                <a:path extrusionOk="0" h="11646" w="7237">
                  <a:moveTo>
                    <a:pt x="5141" y="0"/>
                  </a:moveTo>
                  <a:cubicBezTo>
                    <a:pt x="3744" y="0"/>
                    <a:pt x="2680" y="1716"/>
                    <a:pt x="1964" y="2698"/>
                  </a:cubicBezTo>
                  <a:cubicBezTo>
                    <a:pt x="1256" y="3634"/>
                    <a:pt x="594" y="4615"/>
                    <a:pt x="1" y="5619"/>
                  </a:cubicBezTo>
                  <a:lnTo>
                    <a:pt x="92" y="5962"/>
                  </a:lnTo>
                  <a:cubicBezTo>
                    <a:pt x="526" y="5209"/>
                    <a:pt x="982" y="4501"/>
                    <a:pt x="1461" y="3793"/>
                  </a:cubicBezTo>
                  <a:cubicBezTo>
                    <a:pt x="1986" y="3063"/>
                    <a:pt x="2511" y="2355"/>
                    <a:pt x="3082" y="1671"/>
                  </a:cubicBezTo>
                  <a:cubicBezTo>
                    <a:pt x="3630" y="1009"/>
                    <a:pt x="4292" y="256"/>
                    <a:pt x="5228" y="256"/>
                  </a:cubicBezTo>
                  <a:cubicBezTo>
                    <a:pt x="6163" y="278"/>
                    <a:pt x="6666" y="1214"/>
                    <a:pt x="6803" y="2036"/>
                  </a:cubicBezTo>
                  <a:cubicBezTo>
                    <a:pt x="6939" y="2926"/>
                    <a:pt x="6871" y="3885"/>
                    <a:pt x="6803" y="4775"/>
                  </a:cubicBezTo>
                  <a:cubicBezTo>
                    <a:pt x="6666" y="6532"/>
                    <a:pt x="6369" y="8244"/>
                    <a:pt x="6141" y="10002"/>
                  </a:cubicBezTo>
                  <a:cubicBezTo>
                    <a:pt x="6072" y="10550"/>
                    <a:pt x="6004" y="11098"/>
                    <a:pt x="5958" y="11645"/>
                  </a:cubicBezTo>
                  <a:lnTo>
                    <a:pt x="6209" y="11645"/>
                  </a:lnTo>
                  <a:cubicBezTo>
                    <a:pt x="6414" y="9089"/>
                    <a:pt x="7008" y="6555"/>
                    <a:pt x="7099" y="3999"/>
                  </a:cubicBezTo>
                  <a:cubicBezTo>
                    <a:pt x="7168" y="2698"/>
                    <a:pt x="7236" y="529"/>
                    <a:pt x="5638" y="73"/>
                  </a:cubicBezTo>
                  <a:cubicBezTo>
                    <a:pt x="5468" y="23"/>
                    <a:pt x="5302" y="0"/>
                    <a:pt x="5141" y="0"/>
                  </a:cubicBezTo>
                  <a:close/>
                </a:path>
              </a:pathLst>
            </a:custGeom>
            <a:solidFill>
              <a:srgbClr val="CB6D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1494650" y="4668375"/>
              <a:ext cx="82750" cy="116450"/>
            </a:xfrm>
            <a:custGeom>
              <a:rect b="b" l="l" r="r" t="t"/>
              <a:pathLst>
                <a:path extrusionOk="0" h="4658" w="3310">
                  <a:moveTo>
                    <a:pt x="1878" y="0"/>
                  </a:moveTo>
                  <a:cubicBezTo>
                    <a:pt x="1571" y="0"/>
                    <a:pt x="1237" y="119"/>
                    <a:pt x="913" y="343"/>
                  </a:cubicBezTo>
                  <a:cubicBezTo>
                    <a:pt x="571" y="572"/>
                    <a:pt x="251" y="868"/>
                    <a:pt x="0" y="1188"/>
                  </a:cubicBezTo>
                  <a:lnTo>
                    <a:pt x="69" y="1507"/>
                  </a:lnTo>
                  <a:cubicBezTo>
                    <a:pt x="320" y="1165"/>
                    <a:pt x="617" y="868"/>
                    <a:pt x="936" y="640"/>
                  </a:cubicBezTo>
                  <a:cubicBezTo>
                    <a:pt x="1218" y="425"/>
                    <a:pt x="1579" y="234"/>
                    <a:pt x="1913" y="234"/>
                  </a:cubicBezTo>
                  <a:cubicBezTo>
                    <a:pt x="2146" y="234"/>
                    <a:pt x="2365" y="327"/>
                    <a:pt x="2534" y="572"/>
                  </a:cubicBezTo>
                  <a:cubicBezTo>
                    <a:pt x="2808" y="960"/>
                    <a:pt x="2853" y="1439"/>
                    <a:pt x="2876" y="1873"/>
                  </a:cubicBezTo>
                  <a:cubicBezTo>
                    <a:pt x="2945" y="2808"/>
                    <a:pt x="2876" y="3744"/>
                    <a:pt x="2671" y="4657"/>
                  </a:cubicBezTo>
                  <a:lnTo>
                    <a:pt x="2945" y="4657"/>
                  </a:lnTo>
                  <a:cubicBezTo>
                    <a:pt x="2968" y="4520"/>
                    <a:pt x="2990" y="4383"/>
                    <a:pt x="3013" y="4246"/>
                  </a:cubicBezTo>
                  <a:cubicBezTo>
                    <a:pt x="3173" y="3197"/>
                    <a:pt x="3310" y="1918"/>
                    <a:pt x="2968" y="891"/>
                  </a:cubicBezTo>
                  <a:cubicBezTo>
                    <a:pt x="2760" y="282"/>
                    <a:pt x="2351" y="0"/>
                    <a:pt x="1878" y="0"/>
                  </a:cubicBezTo>
                  <a:close/>
                </a:path>
              </a:pathLst>
            </a:custGeom>
            <a:solidFill>
              <a:srgbClr val="CB6D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1393650" y="4302050"/>
              <a:ext cx="507875" cy="32550"/>
            </a:xfrm>
            <a:custGeom>
              <a:rect b="b" l="l" r="r" t="t"/>
              <a:pathLst>
                <a:path extrusionOk="0" h="1302" w="20315">
                  <a:moveTo>
                    <a:pt x="10158" y="0"/>
                  </a:moveTo>
                  <a:cubicBezTo>
                    <a:pt x="4542" y="0"/>
                    <a:pt x="0" y="297"/>
                    <a:pt x="0" y="639"/>
                  </a:cubicBezTo>
                  <a:cubicBezTo>
                    <a:pt x="0" y="1004"/>
                    <a:pt x="4542" y="1301"/>
                    <a:pt x="10158" y="1301"/>
                  </a:cubicBezTo>
                  <a:cubicBezTo>
                    <a:pt x="15773" y="1301"/>
                    <a:pt x="20315" y="1004"/>
                    <a:pt x="20315" y="639"/>
                  </a:cubicBezTo>
                  <a:cubicBezTo>
                    <a:pt x="20315" y="297"/>
                    <a:pt x="15773" y="0"/>
                    <a:pt x="10158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1494075" y="3347375"/>
              <a:ext cx="315575" cy="576925"/>
            </a:xfrm>
            <a:custGeom>
              <a:rect b="b" l="l" r="r" t="t"/>
              <a:pathLst>
                <a:path extrusionOk="0" h="23077" w="12623">
                  <a:moveTo>
                    <a:pt x="5707" y="0"/>
                  </a:moveTo>
                  <a:cubicBezTo>
                    <a:pt x="5707" y="0"/>
                    <a:pt x="1827" y="5113"/>
                    <a:pt x="480" y="10637"/>
                  </a:cubicBezTo>
                  <a:cubicBezTo>
                    <a:pt x="1484" y="11961"/>
                    <a:pt x="2762" y="13718"/>
                    <a:pt x="2785" y="13741"/>
                  </a:cubicBezTo>
                  <a:lnTo>
                    <a:pt x="183" y="12280"/>
                  </a:lnTo>
                  <a:cubicBezTo>
                    <a:pt x="69" y="13057"/>
                    <a:pt x="0" y="13855"/>
                    <a:pt x="46" y="14631"/>
                  </a:cubicBezTo>
                  <a:cubicBezTo>
                    <a:pt x="274" y="19995"/>
                    <a:pt x="6163" y="23077"/>
                    <a:pt x="6163" y="23077"/>
                  </a:cubicBezTo>
                  <a:cubicBezTo>
                    <a:pt x="12623" y="19630"/>
                    <a:pt x="12166" y="13467"/>
                    <a:pt x="10295" y="8355"/>
                  </a:cubicBezTo>
                  <a:lnTo>
                    <a:pt x="10295" y="8355"/>
                  </a:lnTo>
                  <a:lnTo>
                    <a:pt x="8058" y="10774"/>
                  </a:lnTo>
                  <a:lnTo>
                    <a:pt x="9701" y="6894"/>
                  </a:lnTo>
                  <a:cubicBezTo>
                    <a:pt x="8012" y="2968"/>
                    <a:pt x="5707" y="0"/>
                    <a:pt x="5707" y="0"/>
                  </a:cubicBezTo>
                  <a:close/>
                </a:path>
              </a:pathLst>
            </a:custGeom>
            <a:solidFill>
              <a:srgbClr val="047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1637600" y="3541950"/>
              <a:ext cx="14575" cy="779525"/>
            </a:xfrm>
            <a:custGeom>
              <a:rect b="b" l="l" r="r" t="t"/>
              <a:pathLst>
                <a:path extrusionOk="0" h="31181" w="583">
                  <a:moveTo>
                    <a:pt x="128" y="1"/>
                  </a:moveTo>
                  <a:cubicBezTo>
                    <a:pt x="63" y="1"/>
                    <a:pt x="0" y="47"/>
                    <a:pt x="11" y="138"/>
                  </a:cubicBezTo>
                  <a:cubicBezTo>
                    <a:pt x="331" y="8286"/>
                    <a:pt x="285" y="16481"/>
                    <a:pt x="263" y="24652"/>
                  </a:cubicBezTo>
                  <a:cubicBezTo>
                    <a:pt x="263" y="26775"/>
                    <a:pt x="240" y="28921"/>
                    <a:pt x="240" y="31043"/>
                  </a:cubicBezTo>
                  <a:cubicBezTo>
                    <a:pt x="240" y="31135"/>
                    <a:pt x="308" y="31180"/>
                    <a:pt x="377" y="31180"/>
                  </a:cubicBezTo>
                  <a:cubicBezTo>
                    <a:pt x="445" y="31180"/>
                    <a:pt x="514" y="31135"/>
                    <a:pt x="514" y="31043"/>
                  </a:cubicBezTo>
                  <a:cubicBezTo>
                    <a:pt x="536" y="22781"/>
                    <a:pt x="582" y="14541"/>
                    <a:pt x="445" y="6278"/>
                  </a:cubicBezTo>
                  <a:cubicBezTo>
                    <a:pt x="400" y="4224"/>
                    <a:pt x="354" y="2169"/>
                    <a:pt x="263" y="138"/>
                  </a:cubicBezTo>
                  <a:cubicBezTo>
                    <a:pt x="263" y="47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1560375" y="3587625"/>
              <a:ext cx="88875" cy="93925"/>
            </a:xfrm>
            <a:custGeom>
              <a:rect b="b" l="l" r="r" t="t"/>
              <a:pathLst>
                <a:path extrusionOk="0" h="3757" w="3555">
                  <a:moveTo>
                    <a:pt x="183" y="0"/>
                  </a:moveTo>
                  <a:cubicBezTo>
                    <a:pt x="87" y="0"/>
                    <a:pt x="0" y="141"/>
                    <a:pt x="88" y="228"/>
                  </a:cubicBezTo>
                  <a:cubicBezTo>
                    <a:pt x="1160" y="1392"/>
                    <a:pt x="2210" y="2556"/>
                    <a:pt x="3260" y="3720"/>
                  </a:cubicBezTo>
                  <a:cubicBezTo>
                    <a:pt x="3290" y="3746"/>
                    <a:pt x="3323" y="3756"/>
                    <a:pt x="3354" y="3756"/>
                  </a:cubicBezTo>
                  <a:cubicBezTo>
                    <a:pt x="3463" y="3756"/>
                    <a:pt x="3555" y="3622"/>
                    <a:pt x="3466" y="3515"/>
                  </a:cubicBezTo>
                  <a:cubicBezTo>
                    <a:pt x="2393" y="2351"/>
                    <a:pt x="1343" y="1210"/>
                    <a:pt x="270" y="46"/>
                  </a:cubicBezTo>
                  <a:cubicBezTo>
                    <a:pt x="243" y="13"/>
                    <a:pt x="213" y="0"/>
                    <a:pt x="183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1641500" y="3653550"/>
              <a:ext cx="99550" cy="83350"/>
            </a:xfrm>
            <a:custGeom>
              <a:rect b="b" l="l" r="r" t="t"/>
              <a:pathLst>
                <a:path extrusionOk="0" h="3334" w="3982">
                  <a:moveTo>
                    <a:pt x="3768" y="0"/>
                  </a:moveTo>
                  <a:cubicBezTo>
                    <a:pt x="3741" y="0"/>
                    <a:pt x="3714" y="10"/>
                    <a:pt x="3690" y="33"/>
                  </a:cubicBezTo>
                  <a:cubicBezTo>
                    <a:pt x="2480" y="1061"/>
                    <a:pt x="1293" y="2088"/>
                    <a:pt x="107" y="3115"/>
                  </a:cubicBezTo>
                  <a:cubicBezTo>
                    <a:pt x="0" y="3204"/>
                    <a:pt x="100" y="3334"/>
                    <a:pt x="204" y="3334"/>
                  </a:cubicBezTo>
                  <a:cubicBezTo>
                    <a:pt x="234" y="3334"/>
                    <a:pt x="264" y="3323"/>
                    <a:pt x="289" y="3297"/>
                  </a:cubicBezTo>
                  <a:cubicBezTo>
                    <a:pt x="1499" y="2270"/>
                    <a:pt x="2686" y="1266"/>
                    <a:pt x="3873" y="239"/>
                  </a:cubicBezTo>
                  <a:cubicBezTo>
                    <a:pt x="3981" y="148"/>
                    <a:pt x="3874" y="0"/>
                    <a:pt x="3768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1552425" y="3746550"/>
              <a:ext cx="100225" cy="82500"/>
            </a:xfrm>
            <a:custGeom>
              <a:rect b="b" l="l" r="r" t="t"/>
              <a:pathLst>
                <a:path extrusionOk="0" h="3300" w="4009">
                  <a:moveTo>
                    <a:pt x="225" y="1"/>
                  </a:moveTo>
                  <a:cubicBezTo>
                    <a:pt x="107" y="1"/>
                    <a:pt x="0" y="149"/>
                    <a:pt x="109" y="239"/>
                  </a:cubicBezTo>
                  <a:lnTo>
                    <a:pt x="3715" y="3275"/>
                  </a:lnTo>
                  <a:cubicBezTo>
                    <a:pt x="3741" y="3292"/>
                    <a:pt x="3769" y="3300"/>
                    <a:pt x="3795" y="3300"/>
                  </a:cubicBezTo>
                  <a:cubicBezTo>
                    <a:pt x="3910" y="3300"/>
                    <a:pt x="4009" y="3162"/>
                    <a:pt x="3898" y="3070"/>
                  </a:cubicBezTo>
                  <a:lnTo>
                    <a:pt x="314" y="34"/>
                  </a:lnTo>
                  <a:cubicBezTo>
                    <a:pt x="286" y="11"/>
                    <a:pt x="255" y="1"/>
                    <a:pt x="225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1645875" y="3677775"/>
              <a:ext cx="388050" cy="460600"/>
            </a:xfrm>
            <a:custGeom>
              <a:rect b="b" l="l" r="r" t="t"/>
              <a:pathLst>
                <a:path extrusionOk="0" h="18424" w="15522">
                  <a:moveTo>
                    <a:pt x="14768" y="0"/>
                  </a:moveTo>
                  <a:cubicBezTo>
                    <a:pt x="14768" y="0"/>
                    <a:pt x="11527" y="1324"/>
                    <a:pt x="8308" y="3698"/>
                  </a:cubicBezTo>
                  <a:lnTo>
                    <a:pt x="7829" y="7578"/>
                  </a:lnTo>
                  <a:lnTo>
                    <a:pt x="7167" y="4588"/>
                  </a:lnTo>
                  <a:cubicBezTo>
                    <a:pt x="3241" y="7829"/>
                    <a:pt x="0" y="12623"/>
                    <a:pt x="3606" y="18420"/>
                  </a:cubicBezTo>
                  <a:cubicBezTo>
                    <a:pt x="3606" y="18420"/>
                    <a:pt x="3688" y="18424"/>
                    <a:pt x="3836" y="18424"/>
                  </a:cubicBezTo>
                  <a:cubicBezTo>
                    <a:pt x="4981" y="18424"/>
                    <a:pt x="10101" y="18209"/>
                    <a:pt x="12485" y="14472"/>
                  </a:cubicBezTo>
                  <a:cubicBezTo>
                    <a:pt x="12874" y="13855"/>
                    <a:pt x="13216" y="13193"/>
                    <a:pt x="13490" y="12486"/>
                  </a:cubicBezTo>
                  <a:lnTo>
                    <a:pt x="10682" y="12463"/>
                  </a:lnTo>
                  <a:cubicBezTo>
                    <a:pt x="10728" y="12440"/>
                    <a:pt x="12577" y="11618"/>
                    <a:pt x="14015" y="11025"/>
                  </a:cubicBezTo>
                  <a:cubicBezTo>
                    <a:pt x="15521" y="5935"/>
                    <a:pt x="14768" y="0"/>
                    <a:pt x="14768" y="0"/>
                  </a:cubicBezTo>
                  <a:close/>
                </a:path>
              </a:pathLst>
            </a:custGeom>
            <a:solidFill>
              <a:srgbClr val="047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1643150" y="3832025"/>
              <a:ext cx="280500" cy="456425"/>
            </a:xfrm>
            <a:custGeom>
              <a:rect b="b" l="l" r="r" t="t"/>
              <a:pathLst>
                <a:path extrusionOk="0" h="18257" w="11220">
                  <a:moveTo>
                    <a:pt x="11040" y="1"/>
                  </a:moveTo>
                  <a:cubicBezTo>
                    <a:pt x="10999" y="1"/>
                    <a:pt x="10957" y="19"/>
                    <a:pt x="10928" y="62"/>
                  </a:cubicBezTo>
                  <a:cubicBezTo>
                    <a:pt x="8029" y="4604"/>
                    <a:pt x="5039" y="9100"/>
                    <a:pt x="2369" y="13802"/>
                  </a:cubicBezTo>
                  <a:cubicBezTo>
                    <a:pt x="1570" y="15195"/>
                    <a:pt x="817" y="16610"/>
                    <a:pt x="63" y="18048"/>
                  </a:cubicBezTo>
                  <a:cubicBezTo>
                    <a:pt x="1" y="18157"/>
                    <a:pt x="99" y="18256"/>
                    <a:pt x="189" y="18256"/>
                  </a:cubicBezTo>
                  <a:cubicBezTo>
                    <a:pt x="230" y="18256"/>
                    <a:pt x="270" y="18235"/>
                    <a:pt x="292" y="18185"/>
                  </a:cubicBezTo>
                  <a:cubicBezTo>
                    <a:pt x="2780" y="13392"/>
                    <a:pt x="5633" y="8804"/>
                    <a:pt x="8554" y="4261"/>
                  </a:cubicBezTo>
                  <a:cubicBezTo>
                    <a:pt x="9422" y="2915"/>
                    <a:pt x="10289" y="1545"/>
                    <a:pt x="11156" y="199"/>
                  </a:cubicBezTo>
                  <a:cubicBezTo>
                    <a:pt x="11219" y="89"/>
                    <a:pt x="11131" y="1"/>
                    <a:pt x="11040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1846525" y="3904600"/>
              <a:ext cx="117275" cy="40400"/>
            </a:xfrm>
            <a:custGeom>
              <a:rect b="b" l="l" r="r" t="t"/>
              <a:pathLst>
                <a:path extrusionOk="0" h="1616" w="4691">
                  <a:moveTo>
                    <a:pt x="4509" y="1"/>
                  </a:moveTo>
                  <a:cubicBezTo>
                    <a:pt x="4494" y="1"/>
                    <a:pt x="4477" y="4"/>
                    <a:pt x="4459" y="12"/>
                  </a:cubicBezTo>
                  <a:cubicBezTo>
                    <a:pt x="3021" y="445"/>
                    <a:pt x="1606" y="902"/>
                    <a:pt x="168" y="1358"/>
                  </a:cubicBezTo>
                  <a:cubicBezTo>
                    <a:pt x="1" y="1400"/>
                    <a:pt x="64" y="1615"/>
                    <a:pt x="199" y="1615"/>
                  </a:cubicBezTo>
                  <a:cubicBezTo>
                    <a:pt x="211" y="1615"/>
                    <a:pt x="224" y="1613"/>
                    <a:pt x="237" y="1610"/>
                  </a:cubicBezTo>
                  <a:cubicBezTo>
                    <a:pt x="1675" y="1176"/>
                    <a:pt x="3090" y="719"/>
                    <a:pt x="4528" y="263"/>
                  </a:cubicBezTo>
                  <a:cubicBezTo>
                    <a:pt x="4690" y="222"/>
                    <a:pt x="4636" y="1"/>
                    <a:pt x="4509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1785775" y="3878075"/>
              <a:ext cx="43975" cy="107850"/>
            </a:xfrm>
            <a:custGeom>
              <a:rect b="b" l="l" r="r" t="t"/>
              <a:pathLst>
                <a:path extrusionOk="0" h="4314" w="1759">
                  <a:moveTo>
                    <a:pt x="166" y="0"/>
                  </a:moveTo>
                  <a:cubicBezTo>
                    <a:pt x="84" y="0"/>
                    <a:pt x="1" y="63"/>
                    <a:pt x="42" y="160"/>
                  </a:cubicBezTo>
                  <a:cubicBezTo>
                    <a:pt x="521" y="1506"/>
                    <a:pt x="1001" y="2876"/>
                    <a:pt x="1457" y="4223"/>
                  </a:cubicBezTo>
                  <a:cubicBezTo>
                    <a:pt x="1484" y="4286"/>
                    <a:pt x="1540" y="4314"/>
                    <a:pt x="1595" y="4314"/>
                  </a:cubicBezTo>
                  <a:cubicBezTo>
                    <a:pt x="1678" y="4314"/>
                    <a:pt x="1758" y="4250"/>
                    <a:pt x="1731" y="4154"/>
                  </a:cubicBezTo>
                  <a:cubicBezTo>
                    <a:pt x="1252" y="2807"/>
                    <a:pt x="772" y="1438"/>
                    <a:pt x="293" y="91"/>
                  </a:cubicBezTo>
                  <a:cubicBezTo>
                    <a:pt x="275" y="28"/>
                    <a:pt x="221" y="0"/>
                    <a:pt x="166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1775000" y="4036575"/>
              <a:ext cx="120475" cy="25850"/>
            </a:xfrm>
            <a:custGeom>
              <a:rect b="b" l="l" r="r" t="t"/>
              <a:pathLst>
                <a:path extrusionOk="0" h="1034" w="4819">
                  <a:moveTo>
                    <a:pt x="4621" y="0"/>
                  </a:moveTo>
                  <a:cubicBezTo>
                    <a:pt x="4609" y="0"/>
                    <a:pt x="4595" y="2"/>
                    <a:pt x="4581" y="5"/>
                  </a:cubicBezTo>
                  <a:cubicBezTo>
                    <a:pt x="3121" y="256"/>
                    <a:pt x="1637" y="508"/>
                    <a:pt x="153" y="781"/>
                  </a:cubicBezTo>
                  <a:cubicBezTo>
                    <a:pt x="0" y="803"/>
                    <a:pt x="57" y="1034"/>
                    <a:pt x="222" y="1034"/>
                  </a:cubicBezTo>
                  <a:cubicBezTo>
                    <a:pt x="229" y="1034"/>
                    <a:pt x="237" y="1034"/>
                    <a:pt x="245" y="1033"/>
                  </a:cubicBezTo>
                  <a:lnTo>
                    <a:pt x="4650" y="256"/>
                  </a:lnTo>
                  <a:cubicBezTo>
                    <a:pt x="4819" y="235"/>
                    <a:pt x="4773" y="0"/>
                    <a:pt x="4621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1189925" y="3803300"/>
              <a:ext cx="436000" cy="390200"/>
            </a:xfrm>
            <a:custGeom>
              <a:rect b="b" l="l" r="r" t="t"/>
              <a:pathLst>
                <a:path extrusionOk="0" h="15608" w="17440">
                  <a:moveTo>
                    <a:pt x="1" y="1"/>
                  </a:moveTo>
                  <a:cubicBezTo>
                    <a:pt x="1" y="1"/>
                    <a:pt x="754" y="5958"/>
                    <a:pt x="3447" y="10523"/>
                  </a:cubicBezTo>
                  <a:cubicBezTo>
                    <a:pt x="4977" y="10752"/>
                    <a:pt x="6962" y="11094"/>
                    <a:pt x="7008" y="11094"/>
                  </a:cubicBezTo>
                  <a:lnTo>
                    <a:pt x="4315" y="11824"/>
                  </a:lnTo>
                  <a:cubicBezTo>
                    <a:pt x="4748" y="12418"/>
                    <a:pt x="5228" y="12988"/>
                    <a:pt x="5753" y="13491"/>
                  </a:cubicBezTo>
                  <a:cubicBezTo>
                    <a:pt x="7555" y="15180"/>
                    <a:pt x="9912" y="15608"/>
                    <a:pt x="11839" y="15608"/>
                  </a:cubicBezTo>
                  <a:cubicBezTo>
                    <a:pt x="13816" y="15608"/>
                    <a:pt x="15339" y="15157"/>
                    <a:pt x="15339" y="15157"/>
                  </a:cubicBezTo>
                  <a:cubicBezTo>
                    <a:pt x="17439" y="8629"/>
                    <a:pt x="13102" y="4794"/>
                    <a:pt x="8514" y="2603"/>
                  </a:cubicBezTo>
                  <a:lnTo>
                    <a:pt x="8514" y="2603"/>
                  </a:lnTo>
                  <a:lnTo>
                    <a:pt x="8583" y="5684"/>
                  </a:lnTo>
                  <a:lnTo>
                    <a:pt x="8583" y="5684"/>
                  </a:lnTo>
                  <a:lnTo>
                    <a:pt x="7191" y="2009"/>
                  </a:lnTo>
                  <a:cubicBezTo>
                    <a:pt x="3493" y="5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47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1317250" y="3929650"/>
              <a:ext cx="331875" cy="344200"/>
            </a:xfrm>
            <a:custGeom>
              <a:rect b="b" l="l" r="r" t="t"/>
              <a:pathLst>
                <a:path extrusionOk="0" h="13768" w="13275">
                  <a:moveTo>
                    <a:pt x="200" y="1"/>
                  </a:moveTo>
                  <a:cubicBezTo>
                    <a:pt x="91" y="1"/>
                    <a:pt x="0" y="131"/>
                    <a:pt x="89" y="220"/>
                  </a:cubicBezTo>
                  <a:cubicBezTo>
                    <a:pt x="3536" y="3484"/>
                    <a:pt x="6822" y="6839"/>
                    <a:pt x="9995" y="10354"/>
                  </a:cubicBezTo>
                  <a:cubicBezTo>
                    <a:pt x="10999" y="11472"/>
                    <a:pt x="11981" y="12591"/>
                    <a:pt x="12985" y="13732"/>
                  </a:cubicBezTo>
                  <a:cubicBezTo>
                    <a:pt x="13010" y="13757"/>
                    <a:pt x="13040" y="13768"/>
                    <a:pt x="13069" y="13768"/>
                  </a:cubicBezTo>
                  <a:cubicBezTo>
                    <a:pt x="13173" y="13768"/>
                    <a:pt x="13275" y="13633"/>
                    <a:pt x="13168" y="13527"/>
                  </a:cubicBezTo>
                  <a:cubicBezTo>
                    <a:pt x="10041" y="9989"/>
                    <a:pt x="6891" y="6474"/>
                    <a:pt x="3536" y="3164"/>
                  </a:cubicBezTo>
                  <a:cubicBezTo>
                    <a:pt x="2463" y="2114"/>
                    <a:pt x="1367" y="1064"/>
                    <a:pt x="294" y="37"/>
                  </a:cubicBezTo>
                  <a:cubicBezTo>
                    <a:pt x="264" y="11"/>
                    <a:pt x="231" y="1"/>
                    <a:pt x="200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1296650" y="4009850"/>
              <a:ext cx="118700" cy="13175"/>
            </a:xfrm>
            <a:custGeom>
              <a:rect b="b" l="l" r="r" t="t"/>
              <a:pathLst>
                <a:path extrusionOk="0" h="527" w="4748">
                  <a:moveTo>
                    <a:pt x="162" y="0"/>
                  </a:moveTo>
                  <a:cubicBezTo>
                    <a:pt x="0" y="0"/>
                    <a:pt x="7" y="254"/>
                    <a:pt x="183" y="276"/>
                  </a:cubicBezTo>
                  <a:lnTo>
                    <a:pt x="4565" y="527"/>
                  </a:lnTo>
                  <a:cubicBezTo>
                    <a:pt x="4748" y="527"/>
                    <a:pt x="4748" y="253"/>
                    <a:pt x="4565" y="253"/>
                  </a:cubicBezTo>
                  <a:cubicBezTo>
                    <a:pt x="3104" y="161"/>
                    <a:pt x="1643" y="93"/>
                    <a:pt x="183" y="2"/>
                  </a:cubicBezTo>
                  <a:cubicBezTo>
                    <a:pt x="175" y="1"/>
                    <a:pt x="168" y="0"/>
                    <a:pt x="162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1444725" y="3942550"/>
              <a:ext cx="17125" cy="116000"/>
            </a:xfrm>
            <a:custGeom>
              <a:rect b="b" l="l" r="r" t="t"/>
              <a:pathLst>
                <a:path extrusionOk="0" h="4640" w="685">
                  <a:moveTo>
                    <a:pt x="554" y="0"/>
                  </a:moveTo>
                  <a:cubicBezTo>
                    <a:pt x="485" y="0"/>
                    <a:pt x="411" y="46"/>
                    <a:pt x="400" y="137"/>
                  </a:cubicBezTo>
                  <a:cubicBezTo>
                    <a:pt x="285" y="1598"/>
                    <a:pt x="148" y="3059"/>
                    <a:pt x="12" y="4520"/>
                  </a:cubicBezTo>
                  <a:cubicBezTo>
                    <a:pt x="0" y="4600"/>
                    <a:pt x="63" y="4639"/>
                    <a:pt x="131" y="4639"/>
                  </a:cubicBezTo>
                  <a:cubicBezTo>
                    <a:pt x="200" y="4639"/>
                    <a:pt x="274" y="4600"/>
                    <a:pt x="285" y="4520"/>
                  </a:cubicBezTo>
                  <a:cubicBezTo>
                    <a:pt x="422" y="3059"/>
                    <a:pt x="537" y="1598"/>
                    <a:pt x="673" y="137"/>
                  </a:cubicBezTo>
                  <a:cubicBezTo>
                    <a:pt x="685" y="46"/>
                    <a:pt x="622" y="0"/>
                    <a:pt x="554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1395350" y="4113125"/>
              <a:ext cx="114725" cy="14350"/>
            </a:xfrm>
            <a:custGeom>
              <a:rect b="b" l="l" r="r" t="t"/>
              <a:pathLst>
                <a:path extrusionOk="0" h="574" w="4589">
                  <a:moveTo>
                    <a:pt x="4447" y="1"/>
                  </a:moveTo>
                  <a:cubicBezTo>
                    <a:pt x="4441" y="1"/>
                    <a:pt x="4435" y="1"/>
                    <a:pt x="4429" y="2"/>
                  </a:cubicBezTo>
                  <a:cubicBezTo>
                    <a:pt x="3014" y="93"/>
                    <a:pt x="1576" y="207"/>
                    <a:pt x="160" y="299"/>
                  </a:cubicBezTo>
                  <a:cubicBezTo>
                    <a:pt x="7" y="321"/>
                    <a:pt x="1" y="574"/>
                    <a:pt x="142" y="574"/>
                  </a:cubicBezTo>
                  <a:cubicBezTo>
                    <a:pt x="148" y="574"/>
                    <a:pt x="154" y="574"/>
                    <a:pt x="160" y="573"/>
                  </a:cubicBezTo>
                  <a:cubicBezTo>
                    <a:pt x="1576" y="481"/>
                    <a:pt x="3014" y="367"/>
                    <a:pt x="4429" y="253"/>
                  </a:cubicBezTo>
                  <a:cubicBezTo>
                    <a:pt x="4582" y="253"/>
                    <a:pt x="4588" y="1"/>
                    <a:pt x="4447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5559825" y="1789775"/>
              <a:ext cx="606625" cy="582425"/>
            </a:xfrm>
            <a:custGeom>
              <a:rect b="b" l="l" r="r" t="t"/>
              <a:pathLst>
                <a:path extrusionOk="0" h="23297" w="24265">
                  <a:moveTo>
                    <a:pt x="3346" y="0"/>
                  </a:moveTo>
                  <a:cubicBezTo>
                    <a:pt x="3033" y="0"/>
                    <a:pt x="2713" y="49"/>
                    <a:pt x="2397" y="151"/>
                  </a:cubicBezTo>
                  <a:cubicBezTo>
                    <a:pt x="868" y="653"/>
                    <a:pt x="1" y="2274"/>
                    <a:pt x="389" y="3803"/>
                  </a:cubicBezTo>
                  <a:lnTo>
                    <a:pt x="412" y="3826"/>
                  </a:lnTo>
                  <a:cubicBezTo>
                    <a:pt x="480" y="4169"/>
                    <a:pt x="571" y="4465"/>
                    <a:pt x="663" y="4785"/>
                  </a:cubicBezTo>
                  <a:cubicBezTo>
                    <a:pt x="754" y="5104"/>
                    <a:pt x="845" y="5424"/>
                    <a:pt x="937" y="5721"/>
                  </a:cubicBezTo>
                  <a:cubicBezTo>
                    <a:pt x="1119" y="6360"/>
                    <a:pt x="1302" y="6976"/>
                    <a:pt x="1507" y="7592"/>
                  </a:cubicBezTo>
                  <a:cubicBezTo>
                    <a:pt x="1895" y="8848"/>
                    <a:pt x="2306" y="10080"/>
                    <a:pt x="2740" y="11313"/>
                  </a:cubicBezTo>
                  <a:cubicBezTo>
                    <a:pt x="3196" y="12545"/>
                    <a:pt x="3653" y="13778"/>
                    <a:pt x="4155" y="15011"/>
                  </a:cubicBezTo>
                  <a:cubicBezTo>
                    <a:pt x="4406" y="15627"/>
                    <a:pt x="4680" y="16243"/>
                    <a:pt x="4954" y="16859"/>
                  </a:cubicBezTo>
                  <a:cubicBezTo>
                    <a:pt x="5251" y="17476"/>
                    <a:pt x="5547" y="18115"/>
                    <a:pt x="5890" y="18754"/>
                  </a:cubicBezTo>
                  <a:cubicBezTo>
                    <a:pt x="6050" y="19073"/>
                    <a:pt x="6232" y="19393"/>
                    <a:pt x="6438" y="19735"/>
                  </a:cubicBezTo>
                  <a:cubicBezTo>
                    <a:pt x="6643" y="20078"/>
                    <a:pt x="6871" y="20420"/>
                    <a:pt x="7191" y="20831"/>
                  </a:cubicBezTo>
                  <a:cubicBezTo>
                    <a:pt x="7236" y="20877"/>
                    <a:pt x="7282" y="20945"/>
                    <a:pt x="7328" y="20991"/>
                  </a:cubicBezTo>
                  <a:lnTo>
                    <a:pt x="7396" y="21082"/>
                  </a:lnTo>
                  <a:lnTo>
                    <a:pt x="7419" y="21128"/>
                  </a:lnTo>
                  <a:lnTo>
                    <a:pt x="7465" y="21173"/>
                  </a:lnTo>
                  <a:lnTo>
                    <a:pt x="7647" y="21333"/>
                  </a:lnTo>
                  <a:cubicBezTo>
                    <a:pt x="7693" y="21402"/>
                    <a:pt x="7784" y="21470"/>
                    <a:pt x="7853" y="21539"/>
                  </a:cubicBezTo>
                  <a:cubicBezTo>
                    <a:pt x="8127" y="21812"/>
                    <a:pt x="8423" y="22018"/>
                    <a:pt x="8697" y="22155"/>
                  </a:cubicBezTo>
                  <a:cubicBezTo>
                    <a:pt x="8971" y="22315"/>
                    <a:pt x="9222" y="22452"/>
                    <a:pt x="9450" y="22543"/>
                  </a:cubicBezTo>
                  <a:cubicBezTo>
                    <a:pt x="9702" y="22634"/>
                    <a:pt x="9930" y="22703"/>
                    <a:pt x="10158" y="22794"/>
                  </a:cubicBezTo>
                  <a:cubicBezTo>
                    <a:pt x="10592" y="22908"/>
                    <a:pt x="11003" y="22999"/>
                    <a:pt x="11391" y="23068"/>
                  </a:cubicBezTo>
                  <a:cubicBezTo>
                    <a:pt x="11801" y="23136"/>
                    <a:pt x="12167" y="23182"/>
                    <a:pt x="12555" y="23205"/>
                  </a:cubicBezTo>
                  <a:cubicBezTo>
                    <a:pt x="13285" y="23273"/>
                    <a:pt x="14016" y="23296"/>
                    <a:pt x="14700" y="23296"/>
                  </a:cubicBezTo>
                  <a:cubicBezTo>
                    <a:pt x="16093" y="23273"/>
                    <a:pt x="17439" y="23136"/>
                    <a:pt x="18763" y="22977"/>
                  </a:cubicBezTo>
                  <a:cubicBezTo>
                    <a:pt x="19425" y="22885"/>
                    <a:pt x="20087" y="22771"/>
                    <a:pt x="20749" y="22657"/>
                  </a:cubicBezTo>
                  <a:cubicBezTo>
                    <a:pt x="21069" y="22589"/>
                    <a:pt x="21411" y="22520"/>
                    <a:pt x="21730" y="22452"/>
                  </a:cubicBezTo>
                  <a:cubicBezTo>
                    <a:pt x="21890" y="22429"/>
                    <a:pt x="22050" y="22383"/>
                    <a:pt x="22210" y="22337"/>
                  </a:cubicBezTo>
                  <a:lnTo>
                    <a:pt x="22461" y="22292"/>
                  </a:lnTo>
                  <a:lnTo>
                    <a:pt x="22712" y="22223"/>
                  </a:lnTo>
                  <a:cubicBezTo>
                    <a:pt x="23671" y="21995"/>
                    <a:pt x="24264" y="21036"/>
                    <a:pt x="24013" y="20078"/>
                  </a:cubicBezTo>
                  <a:cubicBezTo>
                    <a:pt x="23830" y="19279"/>
                    <a:pt x="23146" y="18754"/>
                    <a:pt x="22370" y="18708"/>
                  </a:cubicBezTo>
                  <a:lnTo>
                    <a:pt x="22324" y="18708"/>
                  </a:lnTo>
                  <a:lnTo>
                    <a:pt x="20452" y="18640"/>
                  </a:lnTo>
                  <a:cubicBezTo>
                    <a:pt x="19836" y="18617"/>
                    <a:pt x="19197" y="18571"/>
                    <a:pt x="18581" y="18548"/>
                  </a:cubicBezTo>
                  <a:cubicBezTo>
                    <a:pt x="17348" y="18457"/>
                    <a:pt x="16138" y="18366"/>
                    <a:pt x="14951" y="18229"/>
                  </a:cubicBezTo>
                  <a:cubicBezTo>
                    <a:pt x="14677" y="18183"/>
                    <a:pt x="14381" y="18138"/>
                    <a:pt x="14107" y="18092"/>
                  </a:cubicBezTo>
                  <a:cubicBezTo>
                    <a:pt x="13810" y="18046"/>
                    <a:pt x="13536" y="18001"/>
                    <a:pt x="13285" y="17955"/>
                  </a:cubicBezTo>
                  <a:cubicBezTo>
                    <a:pt x="13011" y="17887"/>
                    <a:pt x="12760" y="17841"/>
                    <a:pt x="12532" y="17772"/>
                  </a:cubicBezTo>
                  <a:cubicBezTo>
                    <a:pt x="12304" y="17704"/>
                    <a:pt x="12098" y="17613"/>
                    <a:pt x="11938" y="17544"/>
                  </a:cubicBezTo>
                  <a:cubicBezTo>
                    <a:pt x="11847" y="17521"/>
                    <a:pt x="11779" y="17476"/>
                    <a:pt x="11733" y="17453"/>
                  </a:cubicBezTo>
                  <a:cubicBezTo>
                    <a:pt x="11665" y="17407"/>
                    <a:pt x="11642" y="17384"/>
                    <a:pt x="11642" y="17384"/>
                  </a:cubicBezTo>
                  <a:cubicBezTo>
                    <a:pt x="11636" y="17378"/>
                    <a:pt x="11634" y="17375"/>
                    <a:pt x="11637" y="17375"/>
                  </a:cubicBezTo>
                  <a:lnTo>
                    <a:pt x="11637" y="17375"/>
                  </a:lnTo>
                  <a:cubicBezTo>
                    <a:pt x="11643" y="17375"/>
                    <a:pt x="11677" y="17397"/>
                    <a:pt x="11710" y="17430"/>
                  </a:cubicBezTo>
                  <a:cubicBezTo>
                    <a:pt x="11733" y="17430"/>
                    <a:pt x="11756" y="17453"/>
                    <a:pt x="11756" y="17453"/>
                  </a:cubicBezTo>
                  <a:lnTo>
                    <a:pt x="11756" y="17430"/>
                  </a:lnTo>
                  <a:lnTo>
                    <a:pt x="11733" y="17407"/>
                  </a:lnTo>
                  <a:cubicBezTo>
                    <a:pt x="11687" y="17293"/>
                    <a:pt x="11573" y="17110"/>
                    <a:pt x="11459" y="16882"/>
                  </a:cubicBezTo>
                  <a:cubicBezTo>
                    <a:pt x="11345" y="16677"/>
                    <a:pt x="11231" y="16426"/>
                    <a:pt x="11117" y="16175"/>
                  </a:cubicBezTo>
                  <a:cubicBezTo>
                    <a:pt x="10888" y="15650"/>
                    <a:pt x="10683" y="15102"/>
                    <a:pt x="10455" y="14554"/>
                  </a:cubicBezTo>
                  <a:cubicBezTo>
                    <a:pt x="10249" y="13983"/>
                    <a:pt x="10021" y="13413"/>
                    <a:pt x="9816" y="12819"/>
                  </a:cubicBezTo>
                  <a:cubicBezTo>
                    <a:pt x="9405" y="11678"/>
                    <a:pt x="9017" y="10491"/>
                    <a:pt x="8606" y="9281"/>
                  </a:cubicBezTo>
                  <a:lnTo>
                    <a:pt x="6255" y="2114"/>
                  </a:lnTo>
                  <a:cubicBezTo>
                    <a:pt x="5832" y="828"/>
                    <a:pt x="4641" y="0"/>
                    <a:pt x="3346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5808225" y="2224325"/>
              <a:ext cx="45300" cy="32775"/>
            </a:xfrm>
            <a:custGeom>
              <a:rect b="b" l="l" r="r" t="t"/>
              <a:pathLst>
                <a:path extrusionOk="0" h="1311" w="1812">
                  <a:moveTo>
                    <a:pt x="1638" y="0"/>
                  </a:moveTo>
                  <a:cubicBezTo>
                    <a:pt x="1630" y="0"/>
                    <a:pt x="1622" y="1"/>
                    <a:pt x="1614" y="2"/>
                  </a:cubicBezTo>
                  <a:cubicBezTo>
                    <a:pt x="975" y="208"/>
                    <a:pt x="427" y="596"/>
                    <a:pt x="62" y="1166"/>
                  </a:cubicBezTo>
                  <a:cubicBezTo>
                    <a:pt x="1" y="1244"/>
                    <a:pt x="64" y="1310"/>
                    <a:pt x="133" y="1310"/>
                  </a:cubicBezTo>
                  <a:cubicBezTo>
                    <a:pt x="166" y="1310"/>
                    <a:pt x="200" y="1295"/>
                    <a:pt x="222" y="1258"/>
                  </a:cubicBezTo>
                  <a:cubicBezTo>
                    <a:pt x="587" y="756"/>
                    <a:pt x="1089" y="390"/>
                    <a:pt x="1683" y="208"/>
                  </a:cubicBezTo>
                  <a:cubicBezTo>
                    <a:pt x="1812" y="165"/>
                    <a:pt x="1759" y="0"/>
                    <a:pt x="1638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5802800" y="2228400"/>
              <a:ext cx="31200" cy="8350"/>
            </a:xfrm>
            <a:custGeom>
              <a:rect b="b" l="l" r="r" t="t"/>
              <a:pathLst>
                <a:path extrusionOk="0" h="334" w="1248">
                  <a:moveTo>
                    <a:pt x="662" y="1"/>
                  </a:moveTo>
                  <a:cubicBezTo>
                    <a:pt x="467" y="1"/>
                    <a:pt x="275" y="47"/>
                    <a:pt x="97" y="136"/>
                  </a:cubicBezTo>
                  <a:cubicBezTo>
                    <a:pt x="0" y="194"/>
                    <a:pt x="51" y="334"/>
                    <a:pt x="138" y="334"/>
                  </a:cubicBezTo>
                  <a:cubicBezTo>
                    <a:pt x="153" y="334"/>
                    <a:pt x="170" y="329"/>
                    <a:pt x="188" y="319"/>
                  </a:cubicBezTo>
                  <a:cubicBezTo>
                    <a:pt x="343" y="247"/>
                    <a:pt x="498" y="213"/>
                    <a:pt x="653" y="213"/>
                  </a:cubicBezTo>
                  <a:cubicBezTo>
                    <a:pt x="795" y="213"/>
                    <a:pt x="937" y="241"/>
                    <a:pt x="1078" y="296"/>
                  </a:cubicBezTo>
                  <a:cubicBezTo>
                    <a:pt x="1089" y="300"/>
                    <a:pt x="1100" y="302"/>
                    <a:pt x="1111" y="302"/>
                  </a:cubicBezTo>
                  <a:cubicBezTo>
                    <a:pt x="1204" y="302"/>
                    <a:pt x="1247" y="132"/>
                    <a:pt x="1124" y="90"/>
                  </a:cubicBezTo>
                  <a:cubicBezTo>
                    <a:pt x="972" y="30"/>
                    <a:pt x="816" y="1"/>
                    <a:pt x="662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5826900" y="2248350"/>
              <a:ext cx="591750" cy="50800"/>
            </a:xfrm>
            <a:custGeom>
              <a:rect b="b" l="l" r="r" t="t"/>
              <a:pathLst>
                <a:path extrusionOk="0" h="2032" w="23670">
                  <a:moveTo>
                    <a:pt x="2237" y="0"/>
                  </a:moveTo>
                  <a:cubicBezTo>
                    <a:pt x="1415" y="0"/>
                    <a:pt x="662" y="479"/>
                    <a:pt x="342" y="1233"/>
                  </a:cubicBezTo>
                  <a:lnTo>
                    <a:pt x="0" y="2031"/>
                  </a:lnTo>
                  <a:lnTo>
                    <a:pt x="22643" y="2031"/>
                  </a:lnTo>
                  <a:cubicBezTo>
                    <a:pt x="23213" y="2031"/>
                    <a:pt x="23670" y="1575"/>
                    <a:pt x="23647" y="982"/>
                  </a:cubicBezTo>
                  <a:cubicBezTo>
                    <a:pt x="23647" y="434"/>
                    <a:pt x="23168" y="0"/>
                    <a:pt x="22597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5887950" y="1992700"/>
              <a:ext cx="606600" cy="306450"/>
            </a:xfrm>
            <a:custGeom>
              <a:rect b="b" l="l" r="r" t="t"/>
              <a:pathLst>
                <a:path extrusionOk="0" h="12258" w="24264">
                  <a:moveTo>
                    <a:pt x="5935" y="0"/>
                  </a:moveTo>
                  <a:cubicBezTo>
                    <a:pt x="5524" y="0"/>
                    <a:pt x="5159" y="229"/>
                    <a:pt x="4999" y="594"/>
                  </a:cubicBezTo>
                  <a:lnTo>
                    <a:pt x="320" y="10797"/>
                  </a:lnTo>
                  <a:cubicBezTo>
                    <a:pt x="0" y="11481"/>
                    <a:pt x="503" y="12257"/>
                    <a:pt x="1256" y="12257"/>
                  </a:cubicBezTo>
                  <a:lnTo>
                    <a:pt x="18352" y="12257"/>
                  </a:lnTo>
                  <a:cubicBezTo>
                    <a:pt x="18763" y="12257"/>
                    <a:pt x="19128" y="12029"/>
                    <a:pt x="19288" y="11664"/>
                  </a:cubicBezTo>
                  <a:lnTo>
                    <a:pt x="23967" y="1461"/>
                  </a:lnTo>
                  <a:cubicBezTo>
                    <a:pt x="24264" y="776"/>
                    <a:pt x="23784" y="0"/>
                    <a:pt x="23031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935875" y="1992700"/>
              <a:ext cx="606600" cy="306450"/>
            </a:xfrm>
            <a:custGeom>
              <a:rect b="b" l="l" r="r" t="t"/>
              <a:pathLst>
                <a:path extrusionOk="0" h="12258" w="24264">
                  <a:moveTo>
                    <a:pt x="5912" y="0"/>
                  </a:moveTo>
                  <a:cubicBezTo>
                    <a:pt x="5524" y="0"/>
                    <a:pt x="5159" y="229"/>
                    <a:pt x="4977" y="594"/>
                  </a:cubicBezTo>
                  <a:lnTo>
                    <a:pt x="320" y="10797"/>
                  </a:lnTo>
                  <a:cubicBezTo>
                    <a:pt x="1" y="11481"/>
                    <a:pt x="503" y="12257"/>
                    <a:pt x="1256" y="12257"/>
                  </a:cubicBezTo>
                  <a:lnTo>
                    <a:pt x="18329" y="12257"/>
                  </a:lnTo>
                  <a:cubicBezTo>
                    <a:pt x="18740" y="12257"/>
                    <a:pt x="19105" y="12029"/>
                    <a:pt x="19265" y="11664"/>
                  </a:cubicBezTo>
                  <a:lnTo>
                    <a:pt x="23944" y="1461"/>
                  </a:lnTo>
                  <a:cubicBezTo>
                    <a:pt x="24264" y="776"/>
                    <a:pt x="23762" y="0"/>
                    <a:pt x="23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224625" y="2108525"/>
              <a:ext cx="74200" cy="74225"/>
            </a:xfrm>
            <a:custGeom>
              <a:rect b="b" l="l" r="r" t="t"/>
              <a:pathLst>
                <a:path extrusionOk="0" h="2969" w="2968">
                  <a:moveTo>
                    <a:pt x="1484" y="1"/>
                  </a:moveTo>
                  <a:cubicBezTo>
                    <a:pt x="662" y="1"/>
                    <a:pt x="0" y="663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6" y="2968"/>
                    <a:pt x="2968" y="2306"/>
                    <a:pt x="2968" y="1484"/>
                  </a:cubicBezTo>
                  <a:cubicBezTo>
                    <a:pt x="2968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6059975" y="2218525"/>
              <a:ext cx="257675" cy="131625"/>
            </a:xfrm>
            <a:custGeom>
              <a:rect b="b" l="l" r="r" t="t"/>
              <a:pathLst>
                <a:path extrusionOk="0" h="5265" w="10307">
                  <a:moveTo>
                    <a:pt x="7903" y="1"/>
                  </a:moveTo>
                  <a:cubicBezTo>
                    <a:pt x="7265" y="1"/>
                    <a:pt x="7137" y="2415"/>
                    <a:pt x="6404" y="2882"/>
                  </a:cubicBezTo>
                  <a:cubicBezTo>
                    <a:pt x="6404" y="2882"/>
                    <a:pt x="7111" y="508"/>
                    <a:pt x="6358" y="120"/>
                  </a:cubicBezTo>
                  <a:cubicBezTo>
                    <a:pt x="6313" y="98"/>
                    <a:pt x="6270" y="88"/>
                    <a:pt x="6230" y="88"/>
                  </a:cubicBezTo>
                  <a:cubicBezTo>
                    <a:pt x="5602" y="88"/>
                    <a:pt x="5560" y="2612"/>
                    <a:pt x="4852" y="2677"/>
                  </a:cubicBezTo>
                  <a:cubicBezTo>
                    <a:pt x="4851" y="2677"/>
                    <a:pt x="4850" y="2677"/>
                    <a:pt x="4849" y="2677"/>
                  </a:cubicBezTo>
                  <a:cubicBezTo>
                    <a:pt x="4700" y="2677"/>
                    <a:pt x="5463" y="645"/>
                    <a:pt x="4555" y="554"/>
                  </a:cubicBezTo>
                  <a:cubicBezTo>
                    <a:pt x="4534" y="551"/>
                    <a:pt x="4515" y="550"/>
                    <a:pt x="4495" y="550"/>
                  </a:cubicBezTo>
                  <a:cubicBezTo>
                    <a:pt x="3694" y="550"/>
                    <a:pt x="4097" y="2814"/>
                    <a:pt x="1570" y="2814"/>
                  </a:cubicBezTo>
                  <a:cubicBezTo>
                    <a:pt x="1546" y="2814"/>
                    <a:pt x="1521" y="2814"/>
                    <a:pt x="1496" y="2814"/>
                  </a:cubicBezTo>
                  <a:cubicBezTo>
                    <a:pt x="1479" y="2813"/>
                    <a:pt x="1462" y="2813"/>
                    <a:pt x="1445" y="2813"/>
                  </a:cubicBezTo>
                  <a:cubicBezTo>
                    <a:pt x="410" y="2813"/>
                    <a:pt x="0" y="3490"/>
                    <a:pt x="629" y="4343"/>
                  </a:cubicBezTo>
                  <a:cubicBezTo>
                    <a:pt x="1074" y="4943"/>
                    <a:pt x="1766" y="5264"/>
                    <a:pt x="2481" y="5264"/>
                  </a:cubicBezTo>
                  <a:cubicBezTo>
                    <a:pt x="2609" y="5264"/>
                    <a:pt x="2738" y="5254"/>
                    <a:pt x="2866" y="5233"/>
                  </a:cubicBezTo>
                  <a:cubicBezTo>
                    <a:pt x="3277" y="5165"/>
                    <a:pt x="3756" y="5028"/>
                    <a:pt x="4235" y="4799"/>
                  </a:cubicBezTo>
                  <a:cubicBezTo>
                    <a:pt x="4532" y="4630"/>
                    <a:pt x="4909" y="4361"/>
                    <a:pt x="5199" y="4361"/>
                  </a:cubicBezTo>
                  <a:cubicBezTo>
                    <a:pt x="5220" y="4361"/>
                    <a:pt x="5242" y="4363"/>
                    <a:pt x="5262" y="4366"/>
                  </a:cubicBezTo>
                  <a:cubicBezTo>
                    <a:pt x="5307" y="4370"/>
                    <a:pt x="5351" y="4372"/>
                    <a:pt x="5392" y="4372"/>
                  </a:cubicBezTo>
                  <a:cubicBezTo>
                    <a:pt x="6005" y="4372"/>
                    <a:pt x="6256" y="3929"/>
                    <a:pt x="6427" y="3886"/>
                  </a:cubicBezTo>
                  <a:cubicBezTo>
                    <a:pt x="6565" y="3966"/>
                    <a:pt x="6773" y="4028"/>
                    <a:pt x="7005" y="4028"/>
                  </a:cubicBezTo>
                  <a:cubicBezTo>
                    <a:pt x="7040" y="4028"/>
                    <a:pt x="7075" y="4026"/>
                    <a:pt x="7111" y="4023"/>
                  </a:cubicBezTo>
                  <a:cubicBezTo>
                    <a:pt x="7499" y="3978"/>
                    <a:pt x="7796" y="3841"/>
                    <a:pt x="7979" y="3749"/>
                  </a:cubicBezTo>
                  <a:cubicBezTo>
                    <a:pt x="8709" y="3727"/>
                    <a:pt x="9325" y="3749"/>
                    <a:pt x="9531" y="3613"/>
                  </a:cubicBezTo>
                  <a:cubicBezTo>
                    <a:pt x="9919" y="3339"/>
                    <a:pt x="10307" y="600"/>
                    <a:pt x="9622" y="485"/>
                  </a:cubicBezTo>
                  <a:cubicBezTo>
                    <a:pt x="9588" y="479"/>
                    <a:pt x="9557" y="477"/>
                    <a:pt x="9527" y="477"/>
                  </a:cubicBezTo>
                  <a:cubicBezTo>
                    <a:pt x="8764" y="477"/>
                    <a:pt x="9157" y="2372"/>
                    <a:pt x="8367" y="2745"/>
                  </a:cubicBezTo>
                  <a:cubicBezTo>
                    <a:pt x="8367" y="2745"/>
                    <a:pt x="8983" y="189"/>
                    <a:pt x="7956" y="6"/>
                  </a:cubicBezTo>
                  <a:cubicBezTo>
                    <a:pt x="7938" y="3"/>
                    <a:pt x="7920" y="1"/>
                    <a:pt x="7903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5195200" y="1258525"/>
              <a:ext cx="517025" cy="633775"/>
            </a:xfrm>
            <a:custGeom>
              <a:rect b="b" l="l" r="r" t="t"/>
              <a:pathLst>
                <a:path extrusionOk="0" h="25351" w="20681">
                  <a:moveTo>
                    <a:pt x="9054" y="1"/>
                  </a:moveTo>
                  <a:cubicBezTo>
                    <a:pt x="8199" y="1"/>
                    <a:pt x="7306" y="101"/>
                    <a:pt x="6392" y="311"/>
                  </a:cubicBezTo>
                  <a:cubicBezTo>
                    <a:pt x="0" y="1794"/>
                    <a:pt x="1073" y="10605"/>
                    <a:pt x="1826" y="13686"/>
                  </a:cubicBezTo>
                  <a:cubicBezTo>
                    <a:pt x="3607" y="20876"/>
                    <a:pt x="617" y="23227"/>
                    <a:pt x="1005" y="24802"/>
                  </a:cubicBezTo>
                  <a:lnTo>
                    <a:pt x="19470" y="25350"/>
                  </a:lnTo>
                  <a:cubicBezTo>
                    <a:pt x="20680" y="23501"/>
                    <a:pt x="16252" y="14234"/>
                    <a:pt x="17119" y="8665"/>
                  </a:cubicBezTo>
                  <a:cubicBezTo>
                    <a:pt x="17940" y="3563"/>
                    <a:pt x="14158" y="1"/>
                    <a:pt x="9054" y="1"/>
                  </a:cubicBez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5141000" y="1720500"/>
              <a:ext cx="672875" cy="958150"/>
            </a:xfrm>
            <a:custGeom>
              <a:rect b="b" l="l" r="r" t="t"/>
              <a:pathLst>
                <a:path extrusionOk="0" h="38326" w="26915">
                  <a:moveTo>
                    <a:pt x="8696" y="1"/>
                  </a:moveTo>
                  <a:cubicBezTo>
                    <a:pt x="8696" y="1"/>
                    <a:pt x="8080" y="1621"/>
                    <a:pt x="4040" y="3059"/>
                  </a:cubicBezTo>
                  <a:cubicBezTo>
                    <a:pt x="0" y="4497"/>
                    <a:pt x="114" y="6757"/>
                    <a:pt x="411" y="8629"/>
                  </a:cubicBezTo>
                  <a:cubicBezTo>
                    <a:pt x="479" y="9108"/>
                    <a:pt x="1118" y="10067"/>
                    <a:pt x="1872" y="11368"/>
                  </a:cubicBezTo>
                  <a:cubicBezTo>
                    <a:pt x="3789" y="14769"/>
                    <a:pt x="7007" y="20338"/>
                    <a:pt x="8171" y="24355"/>
                  </a:cubicBezTo>
                  <a:cubicBezTo>
                    <a:pt x="8377" y="25086"/>
                    <a:pt x="9564" y="28418"/>
                    <a:pt x="9632" y="29034"/>
                  </a:cubicBezTo>
                  <a:cubicBezTo>
                    <a:pt x="10043" y="33554"/>
                    <a:pt x="7601" y="34855"/>
                    <a:pt x="7601" y="34855"/>
                  </a:cubicBezTo>
                  <a:cubicBezTo>
                    <a:pt x="11862" y="37488"/>
                    <a:pt x="15516" y="38326"/>
                    <a:pt x="18440" y="38326"/>
                  </a:cubicBezTo>
                  <a:cubicBezTo>
                    <a:pt x="23551" y="38326"/>
                    <a:pt x="26432" y="35768"/>
                    <a:pt x="26432" y="35768"/>
                  </a:cubicBezTo>
                  <a:cubicBezTo>
                    <a:pt x="26432" y="35768"/>
                    <a:pt x="26629" y="36109"/>
                    <a:pt x="26738" y="36109"/>
                  </a:cubicBezTo>
                  <a:cubicBezTo>
                    <a:pt x="26914" y="36109"/>
                    <a:pt x="26861" y="35222"/>
                    <a:pt x="25382" y="30587"/>
                  </a:cubicBezTo>
                  <a:cubicBezTo>
                    <a:pt x="24743" y="28669"/>
                    <a:pt x="24058" y="26044"/>
                    <a:pt x="23716" y="23830"/>
                  </a:cubicBezTo>
                  <a:cubicBezTo>
                    <a:pt x="23533" y="22598"/>
                    <a:pt x="23442" y="21502"/>
                    <a:pt x="23533" y="20703"/>
                  </a:cubicBezTo>
                  <a:cubicBezTo>
                    <a:pt x="23738" y="18991"/>
                    <a:pt x="24765" y="17257"/>
                    <a:pt x="25313" y="15522"/>
                  </a:cubicBezTo>
                  <a:cubicBezTo>
                    <a:pt x="25336" y="15408"/>
                    <a:pt x="25359" y="15316"/>
                    <a:pt x="25382" y="15225"/>
                  </a:cubicBezTo>
                  <a:cubicBezTo>
                    <a:pt x="25519" y="14746"/>
                    <a:pt x="25610" y="14266"/>
                    <a:pt x="25633" y="13764"/>
                  </a:cubicBezTo>
                  <a:cubicBezTo>
                    <a:pt x="25656" y="13582"/>
                    <a:pt x="25633" y="13422"/>
                    <a:pt x="25633" y="13239"/>
                  </a:cubicBezTo>
                  <a:cubicBezTo>
                    <a:pt x="25633" y="13148"/>
                    <a:pt x="25610" y="13057"/>
                    <a:pt x="25610" y="12965"/>
                  </a:cubicBezTo>
                  <a:cubicBezTo>
                    <a:pt x="25519" y="12281"/>
                    <a:pt x="25268" y="11687"/>
                    <a:pt x="24971" y="11185"/>
                  </a:cubicBezTo>
                  <a:cubicBezTo>
                    <a:pt x="24902" y="11071"/>
                    <a:pt x="24834" y="10980"/>
                    <a:pt x="24788" y="10888"/>
                  </a:cubicBezTo>
                  <a:cubicBezTo>
                    <a:pt x="24195" y="10021"/>
                    <a:pt x="23487" y="9405"/>
                    <a:pt x="23099" y="8880"/>
                  </a:cubicBezTo>
                  <a:cubicBezTo>
                    <a:pt x="22757" y="8446"/>
                    <a:pt x="22757" y="7784"/>
                    <a:pt x="22803" y="7031"/>
                  </a:cubicBezTo>
                  <a:cubicBezTo>
                    <a:pt x="22848" y="6072"/>
                    <a:pt x="23008" y="4999"/>
                    <a:pt x="22734" y="4018"/>
                  </a:cubicBezTo>
                  <a:cubicBezTo>
                    <a:pt x="22278" y="2238"/>
                    <a:pt x="21045" y="2283"/>
                    <a:pt x="19493" y="2192"/>
                  </a:cubicBezTo>
                  <a:cubicBezTo>
                    <a:pt x="17918" y="2078"/>
                    <a:pt x="15932" y="845"/>
                    <a:pt x="15932" y="845"/>
                  </a:cubicBezTo>
                  <a:lnTo>
                    <a:pt x="86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5285300" y="1991075"/>
              <a:ext cx="479975" cy="82950"/>
            </a:xfrm>
            <a:custGeom>
              <a:rect b="b" l="l" r="r" t="t"/>
              <a:pathLst>
                <a:path extrusionOk="0" h="3318" w="19199">
                  <a:moveTo>
                    <a:pt x="16597" y="1"/>
                  </a:moveTo>
                  <a:cubicBezTo>
                    <a:pt x="10987" y="1"/>
                    <a:pt x="5391" y="1037"/>
                    <a:pt x="163" y="3033"/>
                  </a:cubicBezTo>
                  <a:cubicBezTo>
                    <a:pt x="0" y="3094"/>
                    <a:pt x="36" y="3317"/>
                    <a:pt x="175" y="3317"/>
                  </a:cubicBezTo>
                  <a:cubicBezTo>
                    <a:pt x="192" y="3317"/>
                    <a:pt x="211" y="3314"/>
                    <a:pt x="231" y="3307"/>
                  </a:cubicBezTo>
                  <a:cubicBezTo>
                    <a:pt x="5451" y="1310"/>
                    <a:pt x="11013" y="289"/>
                    <a:pt x="16606" y="289"/>
                  </a:cubicBezTo>
                  <a:cubicBezTo>
                    <a:pt x="17470" y="289"/>
                    <a:pt x="18335" y="313"/>
                    <a:pt x="19199" y="362"/>
                  </a:cubicBezTo>
                  <a:cubicBezTo>
                    <a:pt x="19130" y="248"/>
                    <a:pt x="19062" y="157"/>
                    <a:pt x="19016" y="65"/>
                  </a:cubicBezTo>
                  <a:cubicBezTo>
                    <a:pt x="18210" y="22"/>
                    <a:pt x="17404" y="1"/>
                    <a:pt x="16597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5304050" y="2043775"/>
              <a:ext cx="477775" cy="75325"/>
            </a:xfrm>
            <a:custGeom>
              <a:rect b="b" l="l" r="r" t="t"/>
              <a:pathLst>
                <a:path extrusionOk="0" h="3013" w="19111">
                  <a:moveTo>
                    <a:pt x="17160" y="0"/>
                  </a:moveTo>
                  <a:cubicBezTo>
                    <a:pt x="11388" y="0"/>
                    <a:pt x="5627" y="920"/>
                    <a:pt x="143" y="2728"/>
                  </a:cubicBezTo>
                  <a:cubicBezTo>
                    <a:pt x="1" y="2789"/>
                    <a:pt x="39" y="3013"/>
                    <a:pt x="179" y="3013"/>
                  </a:cubicBezTo>
                  <a:cubicBezTo>
                    <a:pt x="196" y="3013"/>
                    <a:pt x="214" y="3009"/>
                    <a:pt x="234" y="3002"/>
                  </a:cubicBezTo>
                  <a:cubicBezTo>
                    <a:pt x="5697" y="1194"/>
                    <a:pt x="11438" y="274"/>
                    <a:pt x="17189" y="274"/>
                  </a:cubicBezTo>
                  <a:cubicBezTo>
                    <a:pt x="17830" y="274"/>
                    <a:pt x="18470" y="285"/>
                    <a:pt x="19111" y="308"/>
                  </a:cubicBezTo>
                  <a:cubicBezTo>
                    <a:pt x="19111" y="217"/>
                    <a:pt x="19088" y="126"/>
                    <a:pt x="19088" y="34"/>
                  </a:cubicBezTo>
                  <a:cubicBezTo>
                    <a:pt x="18445" y="12"/>
                    <a:pt x="17802" y="0"/>
                    <a:pt x="17160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5327925" y="2101125"/>
              <a:ext cx="447625" cy="70900"/>
            </a:xfrm>
            <a:custGeom>
              <a:rect b="b" l="l" r="r" t="t"/>
              <a:pathLst>
                <a:path extrusionOk="0" h="2836" w="17905">
                  <a:moveTo>
                    <a:pt x="17905" y="0"/>
                  </a:moveTo>
                  <a:lnTo>
                    <a:pt x="17905" y="0"/>
                  </a:lnTo>
                  <a:cubicBezTo>
                    <a:pt x="16695" y="23"/>
                    <a:pt x="15462" y="23"/>
                    <a:pt x="14230" y="46"/>
                  </a:cubicBezTo>
                  <a:cubicBezTo>
                    <a:pt x="11217" y="114"/>
                    <a:pt x="8204" y="662"/>
                    <a:pt x="5282" y="1324"/>
                  </a:cubicBezTo>
                  <a:cubicBezTo>
                    <a:pt x="3570" y="1712"/>
                    <a:pt x="1881" y="2146"/>
                    <a:pt x="170" y="2557"/>
                  </a:cubicBezTo>
                  <a:cubicBezTo>
                    <a:pt x="1" y="2599"/>
                    <a:pt x="66" y="2836"/>
                    <a:pt x="203" y="2836"/>
                  </a:cubicBezTo>
                  <a:cubicBezTo>
                    <a:pt x="214" y="2836"/>
                    <a:pt x="226" y="2834"/>
                    <a:pt x="238" y="2830"/>
                  </a:cubicBezTo>
                  <a:cubicBezTo>
                    <a:pt x="4004" y="1895"/>
                    <a:pt x="7770" y="890"/>
                    <a:pt x="11628" y="502"/>
                  </a:cubicBezTo>
                  <a:cubicBezTo>
                    <a:pt x="13408" y="320"/>
                    <a:pt x="15189" y="343"/>
                    <a:pt x="16969" y="320"/>
                  </a:cubicBezTo>
                  <a:cubicBezTo>
                    <a:pt x="17266" y="297"/>
                    <a:pt x="17540" y="297"/>
                    <a:pt x="17836" y="297"/>
                  </a:cubicBezTo>
                  <a:cubicBezTo>
                    <a:pt x="17859" y="183"/>
                    <a:pt x="17882" y="91"/>
                    <a:pt x="17905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5489075" y="2267100"/>
              <a:ext cx="193150" cy="84950"/>
            </a:xfrm>
            <a:custGeom>
              <a:rect b="b" l="l" r="r" t="t"/>
              <a:pathLst>
                <a:path extrusionOk="0" h="3398" w="7726">
                  <a:moveTo>
                    <a:pt x="7511" y="1"/>
                  </a:moveTo>
                  <a:cubicBezTo>
                    <a:pt x="7461" y="1"/>
                    <a:pt x="7409" y="21"/>
                    <a:pt x="7373" y="72"/>
                  </a:cubicBezTo>
                  <a:cubicBezTo>
                    <a:pt x="5914" y="2003"/>
                    <a:pt x="3400" y="3103"/>
                    <a:pt x="981" y="3103"/>
                  </a:cubicBezTo>
                  <a:cubicBezTo>
                    <a:pt x="714" y="3103"/>
                    <a:pt x="447" y="3089"/>
                    <a:pt x="183" y="3062"/>
                  </a:cubicBezTo>
                  <a:cubicBezTo>
                    <a:pt x="176" y="3061"/>
                    <a:pt x="170" y="3061"/>
                    <a:pt x="164" y="3061"/>
                  </a:cubicBezTo>
                  <a:cubicBezTo>
                    <a:pt x="1" y="3061"/>
                    <a:pt x="7" y="3337"/>
                    <a:pt x="183" y="3359"/>
                  </a:cubicBezTo>
                  <a:cubicBezTo>
                    <a:pt x="446" y="3385"/>
                    <a:pt x="710" y="3397"/>
                    <a:pt x="976" y="3397"/>
                  </a:cubicBezTo>
                  <a:cubicBezTo>
                    <a:pt x="3506" y="3397"/>
                    <a:pt x="6118" y="2233"/>
                    <a:pt x="7647" y="209"/>
                  </a:cubicBezTo>
                  <a:cubicBezTo>
                    <a:pt x="7725" y="99"/>
                    <a:pt x="7621" y="1"/>
                    <a:pt x="7511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5364075" y="1832525"/>
              <a:ext cx="214625" cy="45600"/>
            </a:xfrm>
            <a:custGeom>
              <a:rect b="b" l="l" r="r" t="t"/>
              <a:pathLst>
                <a:path extrusionOk="0" h="1824" w="8585">
                  <a:moveTo>
                    <a:pt x="8268" y="0"/>
                  </a:moveTo>
                  <a:cubicBezTo>
                    <a:pt x="8185" y="0"/>
                    <a:pt x="8101" y="68"/>
                    <a:pt x="8128" y="176"/>
                  </a:cubicBezTo>
                  <a:cubicBezTo>
                    <a:pt x="8424" y="1180"/>
                    <a:pt x="7215" y="1500"/>
                    <a:pt x="6484" y="1523"/>
                  </a:cubicBezTo>
                  <a:cubicBezTo>
                    <a:pt x="5777" y="1523"/>
                    <a:pt x="5069" y="1477"/>
                    <a:pt x="4384" y="1363"/>
                  </a:cubicBezTo>
                  <a:cubicBezTo>
                    <a:pt x="2969" y="1180"/>
                    <a:pt x="1599" y="747"/>
                    <a:pt x="298" y="153"/>
                  </a:cubicBezTo>
                  <a:cubicBezTo>
                    <a:pt x="280" y="145"/>
                    <a:pt x="261" y="141"/>
                    <a:pt x="242" y="141"/>
                  </a:cubicBezTo>
                  <a:cubicBezTo>
                    <a:pt x="106" y="141"/>
                    <a:pt x="0" y="344"/>
                    <a:pt x="162" y="404"/>
                  </a:cubicBezTo>
                  <a:cubicBezTo>
                    <a:pt x="1828" y="1180"/>
                    <a:pt x="3585" y="1660"/>
                    <a:pt x="5411" y="1774"/>
                  </a:cubicBezTo>
                  <a:cubicBezTo>
                    <a:pt x="5734" y="1793"/>
                    <a:pt x="6084" y="1824"/>
                    <a:pt x="6433" y="1824"/>
                  </a:cubicBezTo>
                  <a:cubicBezTo>
                    <a:pt x="6922" y="1824"/>
                    <a:pt x="7408" y="1763"/>
                    <a:pt x="7808" y="1523"/>
                  </a:cubicBezTo>
                  <a:cubicBezTo>
                    <a:pt x="8310" y="1226"/>
                    <a:pt x="8584" y="655"/>
                    <a:pt x="8401" y="108"/>
                  </a:cubicBezTo>
                  <a:cubicBezTo>
                    <a:pt x="8383" y="33"/>
                    <a:pt x="8326" y="0"/>
                    <a:pt x="8268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5250700" y="2014875"/>
              <a:ext cx="177100" cy="447875"/>
            </a:xfrm>
            <a:custGeom>
              <a:rect b="b" l="l" r="r" t="t"/>
              <a:pathLst>
                <a:path extrusionOk="0" h="17915" w="7084">
                  <a:moveTo>
                    <a:pt x="203" y="1"/>
                  </a:moveTo>
                  <a:cubicBezTo>
                    <a:pt x="99" y="1"/>
                    <a:pt x="0" y="99"/>
                    <a:pt x="63" y="209"/>
                  </a:cubicBezTo>
                  <a:cubicBezTo>
                    <a:pt x="3373" y="5619"/>
                    <a:pt x="5632" y="11599"/>
                    <a:pt x="6774" y="17807"/>
                  </a:cubicBezTo>
                  <a:cubicBezTo>
                    <a:pt x="6792" y="17882"/>
                    <a:pt x="6849" y="17915"/>
                    <a:pt x="6908" y="17915"/>
                  </a:cubicBezTo>
                  <a:cubicBezTo>
                    <a:pt x="6994" y="17915"/>
                    <a:pt x="7084" y="17847"/>
                    <a:pt x="7070" y="17739"/>
                  </a:cubicBezTo>
                  <a:cubicBezTo>
                    <a:pt x="5929" y="11485"/>
                    <a:pt x="3624" y="5482"/>
                    <a:pt x="337" y="72"/>
                  </a:cubicBezTo>
                  <a:cubicBezTo>
                    <a:pt x="301" y="22"/>
                    <a:pt x="251" y="1"/>
                    <a:pt x="203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5554125" y="1475700"/>
              <a:ext cx="56925" cy="86275"/>
            </a:xfrm>
            <a:custGeom>
              <a:rect b="b" l="l" r="r" t="t"/>
              <a:pathLst>
                <a:path extrusionOk="0" h="3451" w="2277">
                  <a:moveTo>
                    <a:pt x="1010" y="1"/>
                  </a:moveTo>
                  <a:cubicBezTo>
                    <a:pt x="1006" y="1"/>
                    <a:pt x="1005" y="1"/>
                    <a:pt x="1005" y="1"/>
                  </a:cubicBezTo>
                  <a:cubicBezTo>
                    <a:pt x="1005" y="1"/>
                    <a:pt x="1" y="3379"/>
                    <a:pt x="1005" y="3447"/>
                  </a:cubicBezTo>
                  <a:cubicBezTo>
                    <a:pt x="1031" y="3450"/>
                    <a:pt x="1056" y="3451"/>
                    <a:pt x="1081" y="3451"/>
                  </a:cubicBezTo>
                  <a:cubicBezTo>
                    <a:pt x="2002" y="3451"/>
                    <a:pt x="2276" y="1847"/>
                    <a:pt x="2032" y="914"/>
                  </a:cubicBezTo>
                  <a:cubicBezTo>
                    <a:pt x="1771" y="21"/>
                    <a:pt x="1074" y="1"/>
                    <a:pt x="1010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5554125" y="1534975"/>
              <a:ext cx="69075" cy="67000"/>
            </a:xfrm>
            <a:custGeom>
              <a:rect b="b" l="l" r="r" t="t"/>
              <a:pathLst>
                <a:path extrusionOk="0" h="2680" w="2763">
                  <a:moveTo>
                    <a:pt x="1405" y="411"/>
                  </a:moveTo>
                  <a:cubicBezTo>
                    <a:pt x="1874" y="411"/>
                    <a:pt x="2286" y="785"/>
                    <a:pt x="2329" y="1282"/>
                  </a:cubicBezTo>
                  <a:cubicBezTo>
                    <a:pt x="2374" y="1807"/>
                    <a:pt x="1964" y="2263"/>
                    <a:pt x="1461" y="2286"/>
                  </a:cubicBezTo>
                  <a:cubicBezTo>
                    <a:pt x="1433" y="2288"/>
                    <a:pt x="1405" y="2290"/>
                    <a:pt x="1378" y="2290"/>
                  </a:cubicBezTo>
                  <a:cubicBezTo>
                    <a:pt x="889" y="2290"/>
                    <a:pt x="477" y="1915"/>
                    <a:pt x="434" y="1419"/>
                  </a:cubicBezTo>
                  <a:cubicBezTo>
                    <a:pt x="411" y="894"/>
                    <a:pt x="799" y="437"/>
                    <a:pt x="1324" y="414"/>
                  </a:cubicBezTo>
                  <a:cubicBezTo>
                    <a:pt x="1351" y="412"/>
                    <a:pt x="1378" y="411"/>
                    <a:pt x="1405" y="411"/>
                  </a:cubicBezTo>
                  <a:close/>
                  <a:moveTo>
                    <a:pt x="1366" y="1"/>
                  </a:moveTo>
                  <a:cubicBezTo>
                    <a:pt x="1337" y="1"/>
                    <a:pt x="1308" y="2"/>
                    <a:pt x="1279" y="3"/>
                  </a:cubicBezTo>
                  <a:cubicBezTo>
                    <a:pt x="548" y="72"/>
                    <a:pt x="1" y="711"/>
                    <a:pt x="46" y="1441"/>
                  </a:cubicBezTo>
                  <a:cubicBezTo>
                    <a:pt x="89" y="2132"/>
                    <a:pt x="683" y="2680"/>
                    <a:pt x="1365" y="2680"/>
                  </a:cubicBezTo>
                  <a:cubicBezTo>
                    <a:pt x="1405" y="2680"/>
                    <a:pt x="1444" y="2678"/>
                    <a:pt x="1484" y="2674"/>
                  </a:cubicBezTo>
                  <a:cubicBezTo>
                    <a:pt x="2215" y="2628"/>
                    <a:pt x="2762" y="1989"/>
                    <a:pt x="2717" y="1259"/>
                  </a:cubicBezTo>
                  <a:cubicBezTo>
                    <a:pt x="2673" y="535"/>
                    <a:pt x="2081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5534725" y="1670300"/>
              <a:ext cx="25" cy="575"/>
            </a:xfrm>
            <a:custGeom>
              <a:rect b="b" l="l" r="r" t="t"/>
              <a:pathLst>
                <a:path extrusionOk="0" h="23" w="1">
                  <a:moveTo>
                    <a:pt x="0" y="0"/>
                  </a:moveTo>
                  <a:lnTo>
                    <a:pt x="0" y="23"/>
                  </a:lnTo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5343000" y="1592675"/>
              <a:ext cx="208875" cy="228375"/>
            </a:xfrm>
            <a:custGeom>
              <a:rect b="b" l="l" r="r" t="t"/>
              <a:pathLst>
                <a:path extrusionOk="0" h="9135" w="8355">
                  <a:moveTo>
                    <a:pt x="685" y="1"/>
                  </a:moveTo>
                  <a:lnTo>
                    <a:pt x="662" y="138"/>
                  </a:lnTo>
                  <a:lnTo>
                    <a:pt x="753" y="594"/>
                  </a:lnTo>
                  <a:cubicBezTo>
                    <a:pt x="1256" y="2740"/>
                    <a:pt x="959" y="4589"/>
                    <a:pt x="0" y="6734"/>
                  </a:cubicBezTo>
                  <a:cubicBezTo>
                    <a:pt x="0" y="6734"/>
                    <a:pt x="1621" y="9062"/>
                    <a:pt x="4474" y="9131"/>
                  </a:cubicBezTo>
                  <a:cubicBezTo>
                    <a:pt x="4577" y="9133"/>
                    <a:pt x="4677" y="9135"/>
                    <a:pt x="4774" y="9135"/>
                  </a:cubicBezTo>
                  <a:cubicBezTo>
                    <a:pt x="8139" y="9135"/>
                    <a:pt x="8354" y="7647"/>
                    <a:pt x="8354" y="7647"/>
                  </a:cubicBezTo>
                  <a:cubicBezTo>
                    <a:pt x="8149" y="7168"/>
                    <a:pt x="7989" y="6689"/>
                    <a:pt x="7898" y="6186"/>
                  </a:cubicBezTo>
                  <a:cubicBezTo>
                    <a:pt x="7852" y="5981"/>
                    <a:pt x="7829" y="5798"/>
                    <a:pt x="7784" y="5593"/>
                  </a:cubicBezTo>
                  <a:cubicBezTo>
                    <a:pt x="7715" y="5022"/>
                    <a:pt x="7692" y="4383"/>
                    <a:pt x="7669" y="3676"/>
                  </a:cubicBezTo>
                  <a:cubicBezTo>
                    <a:pt x="7669" y="3493"/>
                    <a:pt x="7669" y="3310"/>
                    <a:pt x="7669" y="3128"/>
                  </a:cubicBezTo>
                  <a:cubicBezTo>
                    <a:pt x="5113" y="2831"/>
                    <a:pt x="2967" y="1964"/>
                    <a:pt x="1347" y="298"/>
                  </a:cubicBezTo>
                  <a:lnTo>
                    <a:pt x="959" y="11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5331325" y="1735775"/>
              <a:ext cx="270200" cy="173600"/>
            </a:xfrm>
            <a:custGeom>
              <a:rect b="b" l="l" r="r" t="t"/>
              <a:pathLst>
                <a:path extrusionOk="0" h="6944" w="10808">
                  <a:moveTo>
                    <a:pt x="8418" y="1"/>
                  </a:moveTo>
                  <a:cubicBezTo>
                    <a:pt x="8287" y="1"/>
                    <a:pt x="8149" y="184"/>
                    <a:pt x="8273" y="326"/>
                  </a:cubicBezTo>
                  <a:cubicBezTo>
                    <a:pt x="9118" y="1353"/>
                    <a:pt x="9711" y="2836"/>
                    <a:pt x="9574" y="4160"/>
                  </a:cubicBezTo>
                  <a:cubicBezTo>
                    <a:pt x="9384" y="5623"/>
                    <a:pt x="8307" y="6574"/>
                    <a:pt x="6911" y="6574"/>
                  </a:cubicBezTo>
                  <a:cubicBezTo>
                    <a:pt x="6804" y="6574"/>
                    <a:pt x="6695" y="6568"/>
                    <a:pt x="6584" y="6557"/>
                  </a:cubicBezTo>
                  <a:cubicBezTo>
                    <a:pt x="5055" y="6420"/>
                    <a:pt x="3868" y="5301"/>
                    <a:pt x="2932" y="4183"/>
                  </a:cubicBezTo>
                  <a:cubicBezTo>
                    <a:pt x="1928" y="2973"/>
                    <a:pt x="992" y="1672"/>
                    <a:pt x="399" y="211"/>
                  </a:cubicBezTo>
                  <a:cubicBezTo>
                    <a:pt x="363" y="132"/>
                    <a:pt x="291" y="97"/>
                    <a:pt x="220" y="97"/>
                  </a:cubicBezTo>
                  <a:cubicBezTo>
                    <a:pt x="108" y="97"/>
                    <a:pt x="0" y="185"/>
                    <a:pt x="56" y="326"/>
                  </a:cubicBezTo>
                  <a:cubicBezTo>
                    <a:pt x="650" y="1786"/>
                    <a:pt x="1563" y="3087"/>
                    <a:pt x="2567" y="4320"/>
                  </a:cubicBezTo>
                  <a:cubicBezTo>
                    <a:pt x="3389" y="5301"/>
                    <a:pt x="4347" y="6283"/>
                    <a:pt x="5603" y="6717"/>
                  </a:cubicBezTo>
                  <a:cubicBezTo>
                    <a:pt x="6014" y="6863"/>
                    <a:pt x="6465" y="6943"/>
                    <a:pt x="6915" y="6943"/>
                  </a:cubicBezTo>
                  <a:cubicBezTo>
                    <a:pt x="7591" y="6943"/>
                    <a:pt x="8264" y="6762"/>
                    <a:pt x="8798" y="6351"/>
                  </a:cubicBezTo>
                  <a:cubicBezTo>
                    <a:pt x="10807" y="4822"/>
                    <a:pt x="9871" y="1695"/>
                    <a:pt x="8525" y="52"/>
                  </a:cubicBezTo>
                  <a:cubicBezTo>
                    <a:pt x="8494" y="16"/>
                    <a:pt x="8456" y="1"/>
                    <a:pt x="8418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5425175" y="1642325"/>
              <a:ext cx="112425" cy="90175"/>
            </a:xfrm>
            <a:custGeom>
              <a:rect b="b" l="l" r="r" t="t"/>
              <a:pathLst>
                <a:path extrusionOk="0" h="3607" w="4497">
                  <a:moveTo>
                    <a:pt x="0" y="1"/>
                  </a:moveTo>
                  <a:cubicBezTo>
                    <a:pt x="685" y="1142"/>
                    <a:pt x="2146" y="3082"/>
                    <a:pt x="4497" y="3607"/>
                  </a:cubicBezTo>
                  <a:cubicBezTo>
                    <a:pt x="4428" y="3036"/>
                    <a:pt x="4405" y="2397"/>
                    <a:pt x="4382" y="1690"/>
                  </a:cubicBezTo>
                  <a:cubicBezTo>
                    <a:pt x="4382" y="1507"/>
                    <a:pt x="4382" y="1324"/>
                    <a:pt x="4382" y="1142"/>
                  </a:cubicBezTo>
                  <a:cubicBezTo>
                    <a:pt x="4337" y="1165"/>
                    <a:pt x="4291" y="1165"/>
                    <a:pt x="4246" y="1188"/>
                  </a:cubicBezTo>
                  <a:cubicBezTo>
                    <a:pt x="4018" y="1230"/>
                    <a:pt x="3785" y="1250"/>
                    <a:pt x="3548" y="1250"/>
                  </a:cubicBezTo>
                  <a:cubicBezTo>
                    <a:pt x="2380" y="1250"/>
                    <a:pt x="1119" y="759"/>
                    <a:pt x="0" y="1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5273375" y="1307750"/>
              <a:ext cx="326425" cy="369450"/>
            </a:xfrm>
            <a:custGeom>
              <a:rect b="b" l="l" r="r" t="t"/>
              <a:pathLst>
                <a:path extrusionOk="0" h="14778" w="13057">
                  <a:moveTo>
                    <a:pt x="6141" y="1"/>
                  </a:moveTo>
                  <a:cubicBezTo>
                    <a:pt x="1428" y="1"/>
                    <a:pt x="449" y="3068"/>
                    <a:pt x="183" y="4710"/>
                  </a:cubicBezTo>
                  <a:cubicBezTo>
                    <a:pt x="137" y="4984"/>
                    <a:pt x="274" y="6627"/>
                    <a:pt x="571" y="6878"/>
                  </a:cubicBezTo>
                  <a:cubicBezTo>
                    <a:pt x="115" y="7152"/>
                    <a:pt x="1" y="7700"/>
                    <a:pt x="46" y="8157"/>
                  </a:cubicBezTo>
                  <a:cubicBezTo>
                    <a:pt x="114" y="9507"/>
                    <a:pt x="1313" y="11079"/>
                    <a:pt x="3053" y="11079"/>
                  </a:cubicBezTo>
                  <a:cubicBezTo>
                    <a:pt x="3078" y="11079"/>
                    <a:pt x="3103" y="11079"/>
                    <a:pt x="3128" y="11078"/>
                  </a:cubicBezTo>
                  <a:lnTo>
                    <a:pt x="3173" y="11078"/>
                  </a:lnTo>
                  <a:cubicBezTo>
                    <a:pt x="3196" y="11147"/>
                    <a:pt x="3242" y="11215"/>
                    <a:pt x="3287" y="11307"/>
                  </a:cubicBezTo>
                  <a:cubicBezTo>
                    <a:pt x="3287" y="11329"/>
                    <a:pt x="3310" y="11375"/>
                    <a:pt x="3333" y="11398"/>
                  </a:cubicBezTo>
                  <a:cubicBezTo>
                    <a:pt x="4542" y="13615"/>
                    <a:pt x="7795" y="14777"/>
                    <a:pt x="9599" y="14777"/>
                  </a:cubicBezTo>
                  <a:cubicBezTo>
                    <a:pt x="9633" y="14777"/>
                    <a:pt x="9668" y="14777"/>
                    <a:pt x="9701" y="14776"/>
                  </a:cubicBezTo>
                  <a:cubicBezTo>
                    <a:pt x="10318" y="14753"/>
                    <a:pt x="10751" y="14593"/>
                    <a:pt x="10888" y="14571"/>
                  </a:cubicBezTo>
                  <a:cubicBezTo>
                    <a:pt x="12737" y="14046"/>
                    <a:pt x="12942" y="11489"/>
                    <a:pt x="12554" y="9572"/>
                  </a:cubicBezTo>
                  <a:cubicBezTo>
                    <a:pt x="12486" y="9275"/>
                    <a:pt x="12417" y="9024"/>
                    <a:pt x="12349" y="8773"/>
                  </a:cubicBezTo>
                  <a:cubicBezTo>
                    <a:pt x="12326" y="8750"/>
                    <a:pt x="12326" y="8750"/>
                    <a:pt x="12326" y="8727"/>
                  </a:cubicBezTo>
                  <a:cubicBezTo>
                    <a:pt x="12326" y="8727"/>
                    <a:pt x="12806" y="5965"/>
                    <a:pt x="12897" y="4778"/>
                  </a:cubicBezTo>
                  <a:cubicBezTo>
                    <a:pt x="13057" y="2473"/>
                    <a:pt x="11619" y="213"/>
                    <a:pt x="6551" y="8"/>
                  </a:cubicBezTo>
                  <a:cubicBezTo>
                    <a:pt x="6412" y="3"/>
                    <a:pt x="6275" y="1"/>
                    <a:pt x="6141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5485650" y="1577675"/>
              <a:ext cx="62800" cy="28150"/>
            </a:xfrm>
            <a:custGeom>
              <a:rect b="b" l="l" r="r" t="t"/>
              <a:pathLst>
                <a:path extrusionOk="0" h="1126" w="2512">
                  <a:moveTo>
                    <a:pt x="224" y="0"/>
                  </a:moveTo>
                  <a:cubicBezTo>
                    <a:pt x="183" y="0"/>
                    <a:pt x="143" y="11"/>
                    <a:pt x="115" y="30"/>
                  </a:cubicBezTo>
                  <a:cubicBezTo>
                    <a:pt x="23" y="99"/>
                    <a:pt x="1" y="213"/>
                    <a:pt x="69" y="304"/>
                  </a:cubicBezTo>
                  <a:cubicBezTo>
                    <a:pt x="343" y="646"/>
                    <a:pt x="914" y="1126"/>
                    <a:pt x="1598" y="1126"/>
                  </a:cubicBezTo>
                  <a:cubicBezTo>
                    <a:pt x="1849" y="1126"/>
                    <a:pt x="2123" y="1057"/>
                    <a:pt x="2397" y="898"/>
                  </a:cubicBezTo>
                  <a:cubicBezTo>
                    <a:pt x="2488" y="829"/>
                    <a:pt x="2511" y="715"/>
                    <a:pt x="2466" y="624"/>
                  </a:cubicBezTo>
                  <a:cubicBezTo>
                    <a:pt x="2435" y="563"/>
                    <a:pt x="2364" y="532"/>
                    <a:pt x="2300" y="532"/>
                  </a:cubicBezTo>
                  <a:cubicBezTo>
                    <a:pt x="2268" y="532"/>
                    <a:pt x="2237" y="540"/>
                    <a:pt x="2215" y="555"/>
                  </a:cubicBezTo>
                  <a:cubicBezTo>
                    <a:pt x="1991" y="688"/>
                    <a:pt x="1777" y="739"/>
                    <a:pt x="1579" y="739"/>
                  </a:cubicBezTo>
                  <a:cubicBezTo>
                    <a:pt x="891" y="739"/>
                    <a:pt x="401" y="111"/>
                    <a:pt x="366" y="76"/>
                  </a:cubicBezTo>
                  <a:cubicBezTo>
                    <a:pt x="339" y="22"/>
                    <a:pt x="281" y="0"/>
                    <a:pt x="224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5551275" y="1493925"/>
              <a:ext cx="16575" cy="29200"/>
            </a:xfrm>
            <a:custGeom>
              <a:rect b="b" l="l" r="r" t="t"/>
              <a:pathLst>
                <a:path extrusionOk="0" h="1168" w="663">
                  <a:moveTo>
                    <a:pt x="365" y="1"/>
                  </a:moveTo>
                  <a:cubicBezTo>
                    <a:pt x="193" y="1"/>
                    <a:pt x="45" y="245"/>
                    <a:pt x="23" y="573"/>
                  </a:cubicBezTo>
                  <a:cubicBezTo>
                    <a:pt x="0" y="892"/>
                    <a:pt x="115" y="1166"/>
                    <a:pt x="297" y="1166"/>
                  </a:cubicBezTo>
                  <a:cubicBezTo>
                    <a:pt x="304" y="1167"/>
                    <a:pt x="311" y="1168"/>
                    <a:pt x="317" y="1168"/>
                  </a:cubicBezTo>
                  <a:cubicBezTo>
                    <a:pt x="470" y="1168"/>
                    <a:pt x="618" y="924"/>
                    <a:pt x="640" y="618"/>
                  </a:cubicBezTo>
                  <a:cubicBezTo>
                    <a:pt x="662" y="276"/>
                    <a:pt x="548" y="2"/>
                    <a:pt x="388" y="2"/>
                  </a:cubicBezTo>
                  <a:cubicBezTo>
                    <a:pt x="381" y="1"/>
                    <a:pt x="373" y="1"/>
                    <a:pt x="365" y="1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5537000" y="1486075"/>
              <a:ext cx="39975" cy="10775"/>
            </a:xfrm>
            <a:custGeom>
              <a:rect b="b" l="l" r="r" t="t"/>
              <a:pathLst>
                <a:path extrusionOk="0" h="431" w="1599">
                  <a:moveTo>
                    <a:pt x="912" y="1"/>
                  </a:moveTo>
                  <a:cubicBezTo>
                    <a:pt x="456" y="1"/>
                    <a:pt x="78" y="255"/>
                    <a:pt x="46" y="270"/>
                  </a:cubicBezTo>
                  <a:cubicBezTo>
                    <a:pt x="1" y="293"/>
                    <a:pt x="1" y="362"/>
                    <a:pt x="24" y="385"/>
                  </a:cubicBezTo>
                  <a:cubicBezTo>
                    <a:pt x="46" y="407"/>
                    <a:pt x="46" y="407"/>
                    <a:pt x="69" y="430"/>
                  </a:cubicBezTo>
                  <a:cubicBezTo>
                    <a:pt x="92" y="430"/>
                    <a:pt x="115" y="430"/>
                    <a:pt x="138" y="407"/>
                  </a:cubicBezTo>
                  <a:cubicBezTo>
                    <a:pt x="154" y="407"/>
                    <a:pt x="505" y="172"/>
                    <a:pt x="918" y="172"/>
                  </a:cubicBezTo>
                  <a:cubicBezTo>
                    <a:pt x="1095" y="172"/>
                    <a:pt x="1284" y="216"/>
                    <a:pt x="1462" y="339"/>
                  </a:cubicBezTo>
                  <a:cubicBezTo>
                    <a:pt x="1471" y="348"/>
                    <a:pt x="1488" y="354"/>
                    <a:pt x="1507" y="354"/>
                  </a:cubicBezTo>
                  <a:cubicBezTo>
                    <a:pt x="1533" y="354"/>
                    <a:pt x="1562" y="343"/>
                    <a:pt x="1576" y="316"/>
                  </a:cubicBezTo>
                  <a:cubicBezTo>
                    <a:pt x="1599" y="293"/>
                    <a:pt x="1599" y="225"/>
                    <a:pt x="1553" y="202"/>
                  </a:cubicBezTo>
                  <a:cubicBezTo>
                    <a:pt x="1340" y="53"/>
                    <a:pt x="1118" y="1"/>
                    <a:pt x="912" y="1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5479950" y="1489400"/>
              <a:ext cx="16575" cy="29725"/>
            </a:xfrm>
            <a:custGeom>
              <a:rect b="b" l="l" r="r" t="t"/>
              <a:pathLst>
                <a:path extrusionOk="0" h="1189" w="663">
                  <a:moveTo>
                    <a:pt x="388" y="0"/>
                  </a:moveTo>
                  <a:cubicBezTo>
                    <a:pt x="229" y="0"/>
                    <a:pt x="69" y="252"/>
                    <a:pt x="46" y="571"/>
                  </a:cubicBezTo>
                  <a:cubicBezTo>
                    <a:pt x="0" y="891"/>
                    <a:pt x="137" y="1165"/>
                    <a:pt x="297" y="1187"/>
                  </a:cubicBezTo>
                  <a:cubicBezTo>
                    <a:pt x="303" y="1188"/>
                    <a:pt x="309" y="1189"/>
                    <a:pt x="316" y="1189"/>
                  </a:cubicBezTo>
                  <a:cubicBezTo>
                    <a:pt x="469" y="1189"/>
                    <a:pt x="617" y="924"/>
                    <a:pt x="639" y="617"/>
                  </a:cubicBezTo>
                  <a:cubicBezTo>
                    <a:pt x="662" y="297"/>
                    <a:pt x="548" y="23"/>
                    <a:pt x="388" y="0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5462250" y="1481625"/>
              <a:ext cx="39400" cy="13500"/>
            </a:xfrm>
            <a:custGeom>
              <a:rect b="b" l="l" r="r" t="t"/>
              <a:pathLst>
                <a:path extrusionOk="0" h="540" w="1576">
                  <a:moveTo>
                    <a:pt x="1008" y="1"/>
                  </a:moveTo>
                  <a:cubicBezTo>
                    <a:pt x="478" y="1"/>
                    <a:pt x="64" y="363"/>
                    <a:pt x="46" y="380"/>
                  </a:cubicBezTo>
                  <a:cubicBezTo>
                    <a:pt x="1" y="426"/>
                    <a:pt x="1" y="471"/>
                    <a:pt x="24" y="517"/>
                  </a:cubicBezTo>
                  <a:cubicBezTo>
                    <a:pt x="46" y="517"/>
                    <a:pt x="69" y="540"/>
                    <a:pt x="69" y="540"/>
                  </a:cubicBezTo>
                  <a:cubicBezTo>
                    <a:pt x="92" y="540"/>
                    <a:pt x="138" y="540"/>
                    <a:pt x="160" y="517"/>
                  </a:cubicBezTo>
                  <a:cubicBezTo>
                    <a:pt x="160" y="517"/>
                    <a:pt x="539" y="179"/>
                    <a:pt x="1004" y="179"/>
                  </a:cubicBezTo>
                  <a:cubicBezTo>
                    <a:pt x="1144" y="179"/>
                    <a:pt x="1291" y="210"/>
                    <a:pt x="1439" y="289"/>
                  </a:cubicBezTo>
                  <a:cubicBezTo>
                    <a:pt x="1451" y="295"/>
                    <a:pt x="1463" y="298"/>
                    <a:pt x="1475" y="298"/>
                  </a:cubicBezTo>
                  <a:cubicBezTo>
                    <a:pt x="1507" y="298"/>
                    <a:pt x="1536" y="276"/>
                    <a:pt x="1553" y="243"/>
                  </a:cubicBezTo>
                  <a:cubicBezTo>
                    <a:pt x="1576" y="197"/>
                    <a:pt x="1553" y="152"/>
                    <a:pt x="1530" y="129"/>
                  </a:cubicBezTo>
                  <a:cubicBezTo>
                    <a:pt x="1350" y="36"/>
                    <a:pt x="1173" y="1"/>
                    <a:pt x="1008" y="1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5508475" y="1618650"/>
              <a:ext cx="23425" cy="10350"/>
            </a:xfrm>
            <a:custGeom>
              <a:rect b="b" l="l" r="r" t="t"/>
              <a:pathLst>
                <a:path extrusionOk="0" h="414" w="937">
                  <a:moveTo>
                    <a:pt x="146" y="0"/>
                  </a:moveTo>
                  <a:cubicBezTo>
                    <a:pt x="115" y="0"/>
                    <a:pt x="80" y="12"/>
                    <a:pt x="46" y="35"/>
                  </a:cubicBezTo>
                  <a:cubicBezTo>
                    <a:pt x="1" y="57"/>
                    <a:pt x="1" y="149"/>
                    <a:pt x="46" y="194"/>
                  </a:cubicBezTo>
                  <a:cubicBezTo>
                    <a:pt x="46" y="194"/>
                    <a:pt x="206" y="377"/>
                    <a:pt x="457" y="400"/>
                  </a:cubicBezTo>
                  <a:cubicBezTo>
                    <a:pt x="499" y="408"/>
                    <a:pt x="544" y="413"/>
                    <a:pt x="590" y="413"/>
                  </a:cubicBezTo>
                  <a:cubicBezTo>
                    <a:pt x="671" y="413"/>
                    <a:pt x="758" y="398"/>
                    <a:pt x="845" y="354"/>
                  </a:cubicBezTo>
                  <a:cubicBezTo>
                    <a:pt x="914" y="331"/>
                    <a:pt x="936" y="263"/>
                    <a:pt x="914" y="217"/>
                  </a:cubicBezTo>
                  <a:cubicBezTo>
                    <a:pt x="896" y="166"/>
                    <a:pt x="854" y="140"/>
                    <a:pt x="804" y="140"/>
                  </a:cubicBezTo>
                  <a:cubicBezTo>
                    <a:pt x="788" y="140"/>
                    <a:pt x="771" y="143"/>
                    <a:pt x="754" y="149"/>
                  </a:cubicBezTo>
                  <a:cubicBezTo>
                    <a:pt x="685" y="173"/>
                    <a:pt x="622" y="183"/>
                    <a:pt x="565" y="183"/>
                  </a:cubicBezTo>
                  <a:cubicBezTo>
                    <a:pt x="355" y="183"/>
                    <a:pt x="229" y="53"/>
                    <a:pt x="229" y="35"/>
                  </a:cubicBezTo>
                  <a:cubicBezTo>
                    <a:pt x="206" y="12"/>
                    <a:pt x="177" y="0"/>
                    <a:pt x="146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5560400" y="1527050"/>
              <a:ext cx="26850" cy="20000"/>
            </a:xfrm>
            <a:custGeom>
              <a:rect b="b" l="l" r="r" t="t"/>
              <a:pathLst>
                <a:path extrusionOk="0" h="800" w="1074">
                  <a:moveTo>
                    <a:pt x="868" y="1"/>
                  </a:moveTo>
                  <a:cubicBezTo>
                    <a:pt x="366" y="92"/>
                    <a:pt x="1" y="275"/>
                    <a:pt x="23" y="457"/>
                  </a:cubicBezTo>
                  <a:cubicBezTo>
                    <a:pt x="23" y="663"/>
                    <a:pt x="480" y="800"/>
                    <a:pt x="1073" y="800"/>
                  </a:cubicBezTo>
                  <a:cubicBezTo>
                    <a:pt x="1005" y="503"/>
                    <a:pt x="936" y="252"/>
                    <a:pt x="868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5418325" y="1534850"/>
              <a:ext cx="64500" cy="21550"/>
            </a:xfrm>
            <a:custGeom>
              <a:rect b="b" l="l" r="r" t="t"/>
              <a:pathLst>
                <a:path extrusionOk="0" h="862" w="2580">
                  <a:moveTo>
                    <a:pt x="1511" y="1"/>
                  </a:moveTo>
                  <a:cubicBezTo>
                    <a:pt x="1435" y="1"/>
                    <a:pt x="1357" y="3"/>
                    <a:pt x="1278" y="8"/>
                  </a:cubicBezTo>
                  <a:cubicBezTo>
                    <a:pt x="571" y="77"/>
                    <a:pt x="0" y="305"/>
                    <a:pt x="23" y="533"/>
                  </a:cubicBezTo>
                  <a:cubicBezTo>
                    <a:pt x="43" y="732"/>
                    <a:pt x="478" y="862"/>
                    <a:pt x="1058" y="862"/>
                  </a:cubicBezTo>
                  <a:cubicBezTo>
                    <a:pt x="1143" y="862"/>
                    <a:pt x="1233" y="859"/>
                    <a:pt x="1324" y="853"/>
                  </a:cubicBezTo>
                  <a:cubicBezTo>
                    <a:pt x="2032" y="807"/>
                    <a:pt x="2579" y="579"/>
                    <a:pt x="2579" y="351"/>
                  </a:cubicBezTo>
                  <a:cubicBezTo>
                    <a:pt x="2559" y="149"/>
                    <a:pt x="2093" y="1"/>
                    <a:pt x="1511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5351550" y="1568150"/>
              <a:ext cx="31400" cy="24550"/>
            </a:xfrm>
            <a:custGeom>
              <a:rect b="b" l="l" r="r" t="t"/>
              <a:pathLst>
                <a:path extrusionOk="0" h="982" w="1256">
                  <a:moveTo>
                    <a:pt x="1046" y="0"/>
                  </a:moveTo>
                  <a:cubicBezTo>
                    <a:pt x="982" y="0"/>
                    <a:pt x="921" y="31"/>
                    <a:pt x="891" y="92"/>
                  </a:cubicBezTo>
                  <a:cubicBezTo>
                    <a:pt x="799" y="297"/>
                    <a:pt x="640" y="411"/>
                    <a:pt x="480" y="502"/>
                  </a:cubicBezTo>
                  <a:cubicBezTo>
                    <a:pt x="366" y="571"/>
                    <a:pt x="252" y="594"/>
                    <a:pt x="160" y="617"/>
                  </a:cubicBezTo>
                  <a:cubicBezTo>
                    <a:pt x="92" y="639"/>
                    <a:pt x="46" y="639"/>
                    <a:pt x="1" y="662"/>
                  </a:cubicBezTo>
                  <a:lnTo>
                    <a:pt x="46" y="662"/>
                  </a:lnTo>
                  <a:cubicBezTo>
                    <a:pt x="69" y="731"/>
                    <a:pt x="115" y="799"/>
                    <a:pt x="160" y="891"/>
                  </a:cubicBezTo>
                  <a:cubicBezTo>
                    <a:pt x="160" y="913"/>
                    <a:pt x="183" y="959"/>
                    <a:pt x="206" y="982"/>
                  </a:cubicBezTo>
                  <a:cubicBezTo>
                    <a:pt x="411" y="959"/>
                    <a:pt x="663" y="868"/>
                    <a:pt x="868" y="685"/>
                  </a:cubicBezTo>
                  <a:cubicBezTo>
                    <a:pt x="1005" y="571"/>
                    <a:pt x="1119" y="457"/>
                    <a:pt x="1210" y="274"/>
                  </a:cubicBezTo>
                  <a:cubicBezTo>
                    <a:pt x="1256" y="183"/>
                    <a:pt x="1233" y="69"/>
                    <a:pt x="1142" y="23"/>
                  </a:cubicBezTo>
                  <a:cubicBezTo>
                    <a:pt x="1111" y="8"/>
                    <a:pt x="1078" y="0"/>
                    <a:pt x="1046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5294500" y="1554450"/>
              <a:ext cx="69625" cy="66275"/>
            </a:xfrm>
            <a:custGeom>
              <a:rect b="b" l="l" r="r" t="t"/>
              <a:pathLst>
                <a:path extrusionOk="0" h="2651" w="2785">
                  <a:moveTo>
                    <a:pt x="1141" y="1"/>
                  </a:moveTo>
                  <a:cubicBezTo>
                    <a:pt x="479" y="115"/>
                    <a:pt x="0" y="708"/>
                    <a:pt x="69" y="1393"/>
                  </a:cubicBezTo>
                  <a:cubicBezTo>
                    <a:pt x="112" y="2117"/>
                    <a:pt x="704" y="2651"/>
                    <a:pt x="1399" y="2651"/>
                  </a:cubicBezTo>
                  <a:cubicBezTo>
                    <a:pt x="1427" y="2651"/>
                    <a:pt x="1455" y="2650"/>
                    <a:pt x="1484" y="2648"/>
                  </a:cubicBezTo>
                  <a:cubicBezTo>
                    <a:pt x="2237" y="2580"/>
                    <a:pt x="2785" y="1941"/>
                    <a:pt x="2739" y="1210"/>
                  </a:cubicBezTo>
                  <a:cubicBezTo>
                    <a:pt x="2716" y="1187"/>
                    <a:pt x="2716" y="1165"/>
                    <a:pt x="2716" y="1142"/>
                  </a:cubicBezTo>
                  <a:cubicBezTo>
                    <a:pt x="2602" y="1187"/>
                    <a:pt x="2465" y="1210"/>
                    <a:pt x="2328" y="1210"/>
                  </a:cubicBezTo>
                  <a:cubicBezTo>
                    <a:pt x="2328" y="1233"/>
                    <a:pt x="2328" y="1233"/>
                    <a:pt x="2328" y="1233"/>
                  </a:cubicBezTo>
                  <a:cubicBezTo>
                    <a:pt x="2374" y="1758"/>
                    <a:pt x="1986" y="2215"/>
                    <a:pt x="1461" y="2260"/>
                  </a:cubicBezTo>
                  <a:cubicBezTo>
                    <a:pt x="1446" y="2261"/>
                    <a:pt x="1431" y="2261"/>
                    <a:pt x="1417" y="2261"/>
                  </a:cubicBezTo>
                  <a:cubicBezTo>
                    <a:pt x="911" y="2261"/>
                    <a:pt x="479" y="1880"/>
                    <a:pt x="457" y="1370"/>
                  </a:cubicBezTo>
                  <a:cubicBezTo>
                    <a:pt x="411" y="914"/>
                    <a:pt x="730" y="503"/>
                    <a:pt x="1187" y="389"/>
                  </a:cubicBezTo>
                  <a:cubicBezTo>
                    <a:pt x="1278" y="252"/>
                    <a:pt x="1278" y="115"/>
                    <a:pt x="1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5294500" y="1298800"/>
              <a:ext cx="314875" cy="234550"/>
            </a:xfrm>
            <a:custGeom>
              <a:rect b="b" l="l" r="r" t="t"/>
              <a:pathLst>
                <a:path extrusionOk="0" h="9382" w="12595">
                  <a:moveTo>
                    <a:pt x="4845" y="0"/>
                  </a:moveTo>
                  <a:cubicBezTo>
                    <a:pt x="3048" y="0"/>
                    <a:pt x="1609" y="973"/>
                    <a:pt x="593" y="2146"/>
                  </a:cubicBezTo>
                  <a:cubicBezTo>
                    <a:pt x="0" y="3835"/>
                    <a:pt x="160" y="5593"/>
                    <a:pt x="479" y="7328"/>
                  </a:cubicBezTo>
                  <a:cubicBezTo>
                    <a:pt x="1141" y="7510"/>
                    <a:pt x="1621" y="7921"/>
                    <a:pt x="2009" y="8355"/>
                  </a:cubicBezTo>
                  <a:cubicBezTo>
                    <a:pt x="2009" y="8355"/>
                    <a:pt x="2260" y="9154"/>
                    <a:pt x="2967" y="9359"/>
                  </a:cubicBezTo>
                  <a:cubicBezTo>
                    <a:pt x="3017" y="9374"/>
                    <a:pt x="3061" y="9381"/>
                    <a:pt x="3099" y="9381"/>
                  </a:cubicBezTo>
                  <a:cubicBezTo>
                    <a:pt x="3591" y="9381"/>
                    <a:pt x="3204" y="8215"/>
                    <a:pt x="3013" y="7305"/>
                  </a:cubicBezTo>
                  <a:cubicBezTo>
                    <a:pt x="2830" y="6346"/>
                    <a:pt x="3721" y="5639"/>
                    <a:pt x="3766" y="5593"/>
                  </a:cubicBezTo>
                  <a:cubicBezTo>
                    <a:pt x="4177" y="5365"/>
                    <a:pt x="4656" y="5159"/>
                    <a:pt x="5273" y="5022"/>
                  </a:cubicBezTo>
                  <a:cubicBezTo>
                    <a:pt x="5318" y="5000"/>
                    <a:pt x="5364" y="5000"/>
                    <a:pt x="5410" y="4977"/>
                  </a:cubicBezTo>
                  <a:cubicBezTo>
                    <a:pt x="5547" y="4612"/>
                    <a:pt x="5592" y="4269"/>
                    <a:pt x="5592" y="4018"/>
                  </a:cubicBezTo>
                  <a:cubicBezTo>
                    <a:pt x="5615" y="3790"/>
                    <a:pt x="5569" y="3630"/>
                    <a:pt x="5569" y="3630"/>
                  </a:cubicBezTo>
                  <a:cubicBezTo>
                    <a:pt x="5359" y="3073"/>
                    <a:pt x="6534" y="2753"/>
                    <a:pt x="7905" y="2753"/>
                  </a:cubicBezTo>
                  <a:cubicBezTo>
                    <a:pt x="9511" y="2753"/>
                    <a:pt x="11384" y="3191"/>
                    <a:pt x="11618" y="4201"/>
                  </a:cubicBezTo>
                  <a:cubicBezTo>
                    <a:pt x="11801" y="5000"/>
                    <a:pt x="11915" y="5502"/>
                    <a:pt x="11983" y="5844"/>
                  </a:cubicBezTo>
                  <a:cubicBezTo>
                    <a:pt x="12075" y="6392"/>
                    <a:pt x="12075" y="6460"/>
                    <a:pt x="12075" y="6460"/>
                  </a:cubicBezTo>
                  <a:cubicBezTo>
                    <a:pt x="12075" y="6460"/>
                    <a:pt x="12117" y="6495"/>
                    <a:pt x="12174" y="6495"/>
                  </a:cubicBezTo>
                  <a:cubicBezTo>
                    <a:pt x="12330" y="6495"/>
                    <a:pt x="12595" y="6237"/>
                    <a:pt x="12394" y="4315"/>
                  </a:cubicBezTo>
                  <a:cubicBezTo>
                    <a:pt x="12303" y="3447"/>
                    <a:pt x="11869" y="2717"/>
                    <a:pt x="11207" y="2078"/>
                  </a:cubicBezTo>
                  <a:cubicBezTo>
                    <a:pt x="9838" y="777"/>
                    <a:pt x="7441" y="1"/>
                    <a:pt x="4907" y="1"/>
                  </a:cubicBezTo>
                  <a:cubicBezTo>
                    <a:pt x="4887" y="1"/>
                    <a:pt x="4866" y="0"/>
                    <a:pt x="4845" y="0"/>
                  </a:cubicBez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5251600" y="1332475"/>
              <a:ext cx="182725" cy="200875"/>
            </a:xfrm>
            <a:custGeom>
              <a:rect b="b" l="l" r="r" t="t"/>
              <a:pathLst>
                <a:path extrusionOk="0" h="8035" w="7309">
                  <a:moveTo>
                    <a:pt x="2561" y="0"/>
                  </a:moveTo>
                  <a:lnTo>
                    <a:pt x="2561" y="0"/>
                  </a:lnTo>
                  <a:cubicBezTo>
                    <a:pt x="2560" y="1"/>
                    <a:pt x="666" y="1804"/>
                    <a:pt x="324" y="3242"/>
                  </a:cubicBezTo>
                  <a:cubicBezTo>
                    <a:pt x="0" y="4578"/>
                    <a:pt x="451" y="5996"/>
                    <a:pt x="828" y="5996"/>
                  </a:cubicBezTo>
                  <a:cubicBezTo>
                    <a:pt x="851" y="5996"/>
                    <a:pt x="873" y="5991"/>
                    <a:pt x="894" y="5981"/>
                  </a:cubicBezTo>
                  <a:cubicBezTo>
                    <a:pt x="1031" y="5920"/>
                    <a:pt x="1221" y="5900"/>
                    <a:pt x="1414" y="5900"/>
                  </a:cubicBezTo>
                  <a:cubicBezTo>
                    <a:pt x="1800" y="5900"/>
                    <a:pt x="2195" y="5981"/>
                    <a:pt x="2195" y="5981"/>
                  </a:cubicBezTo>
                  <a:cubicBezTo>
                    <a:pt x="2880" y="6163"/>
                    <a:pt x="3337" y="6574"/>
                    <a:pt x="3725" y="7008"/>
                  </a:cubicBezTo>
                  <a:cubicBezTo>
                    <a:pt x="3725" y="7008"/>
                    <a:pt x="3976" y="7807"/>
                    <a:pt x="4683" y="8012"/>
                  </a:cubicBezTo>
                  <a:cubicBezTo>
                    <a:pt x="4733" y="8027"/>
                    <a:pt x="4777" y="8034"/>
                    <a:pt x="4815" y="8034"/>
                  </a:cubicBezTo>
                  <a:cubicBezTo>
                    <a:pt x="5307" y="8034"/>
                    <a:pt x="4920" y="6868"/>
                    <a:pt x="4729" y="5958"/>
                  </a:cubicBezTo>
                  <a:cubicBezTo>
                    <a:pt x="4546" y="4999"/>
                    <a:pt x="5437" y="4292"/>
                    <a:pt x="5482" y="4246"/>
                  </a:cubicBezTo>
                  <a:cubicBezTo>
                    <a:pt x="5893" y="4018"/>
                    <a:pt x="6372" y="3812"/>
                    <a:pt x="6989" y="3675"/>
                  </a:cubicBezTo>
                  <a:cubicBezTo>
                    <a:pt x="7034" y="3653"/>
                    <a:pt x="7080" y="3653"/>
                    <a:pt x="7126" y="3630"/>
                  </a:cubicBezTo>
                  <a:cubicBezTo>
                    <a:pt x="7263" y="3265"/>
                    <a:pt x="7308" y="2922"/>
                    <a:pt x="7308" y="2671"/>
                  </a:cubicBezTo>
                  <a:cubicBezTo>
                    <a:pt x="6911" y="2463"/>
                    <a:pt x="5054" y="1721"/>
                    <a:pt x="3403" y="1721"/>
                  </a:cubicBezTo>
                  <a:cubicBezTo>
                    <a:pt x="3063" y="1721"/>
                    <a:pt x="2732" y="1752"/>
                    <a:pt x="2424" y="1827"/>
                  </a:cubicBezTo>
                  <a:cubicBezTo>
                    <a:pt x="2766" y="1347"/>
                    <a:pt x="2561" y="1"/>
                    <a:pt x="2561" y="0"/>
                  </a:cubicBez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5514750" y="1497250"/>
              <a:ext cx="37700" cy="58925"/>
            </a:xfrm>
            <a:custGeom>
              <a:rect b="b" l="l" r="r" t="t"/>
              <a:pathLst>
                <a:path extrusionOk="0" h="2357" w="1508">
                  <a:moveTo>
                    <a:pt x="161" y="0"/>
                  </a:moveTo>
                  <a:cubicBezTo>
                    <a:pt x="146" y="0"/>
                    <a:pt x="130" y="2"/>
                    <a:pt x="115" y="6"/>
                  </a:cubicBezTo>
                  <a:cubicBezTo>
                    <a:pt x="46" y="29"/>
                    <a:pt x="1" y="120"/>
                    <a:pt x="23" y="211"/>
                  </a:cubicBezTo>
                  <a:cubicBezTo>
                    <a:pt x="206" y="919"/>
                    <a:pt x="548" y="1421"/>
                    <a:pt x="1073" y="1764"/>
                  </a:cubicBezTo>
                  <a:lnTo>
                    <a:pt x="617" y="2060"/>
                  </a:lnTo>
                  <a:cubicBezTo>
                    <a:pt x="526" y="2106"/>
                    <a:pt x="526" y="2220"/>
                    <a:pt x="571" y="2289"/>
                  </a:cubicBezTo>
                  <a:cubicBezTo>
                    <a:pt x="594" y="2334"/>
                    <a:pt x="640" y="2357"/>
                    <a:pt x="685" y="2357"/>
                  </a:cubicBezTo>
                  <a:cubicBezTo>
                    <a:pt x="731" y="2357"/>
                    <a:pt x="754" y="2334"/>
                    <a:pt x="777" y="2334"/>
                  </a:cubicBezTo>
                  <a:lnTo>
                    <a:pt x="1439" y="1878"/>
                  </a:lnTo>
                  <a:cubicBezTo>
                    <a:pt x="1484" y="1855"/>
                    <a:pt x="1507" y="1809"/>
                    <a:pt x="1507" y="1741"/>
                  </a:cubicBezTo>
                  <a:cubicBezTo>
                    <a:pt x="1507" y="1695"/>
                    <a:pt x="1484" y="1649"/>
                    <a:pt x="1439" y="1627"/>
                  </a:cubicBezTo>
                  <a:cubicBezTo>
                    <a:pt x="868" y="1330"/>
                    <a:pt x="526" y="851"/>
                    <a:pt x="320" y="120"/>
                  </a:cubicBezTo>
                  <a:cubicBezTo>
                    <a:pt x="301" y="44"/>
                    <a:pt x="235" y="0"/>
                    <a:pt x="161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5425725" y="1464850"/>
              <a:ext cx="91325" cy="91900"/>
            </a:xfrm>
            <a:custGeom>
              <a:rect b="b" l="l" r="r" t="t"/>
              <a:pathLst>
                <a:path extrusionOk="0" h="3676" w="3653">
                  <a:moveTo>
                    <a:pt x="1827" y="298"/>
                  </a:moveTo>
                  <a:cubicBezTo>
                    <a:pt x="2671" y="298"/>
                    <a:pt x="3379" y="982"/>
                    <a:pt x="3379" y="1827"/>
                  </a:cubicBezTo>
                  <a:cubicBezTo>
                    <a:pt x="3379" y="2694"/>
                    <a:pt x="2671" y="3379"/>
                    <a:pt x="1827" y="3379"/>
                  </a:cubicBezTo>
                  <a:cubicBezTo>
                    <a:pt x="982" y="3379"/>
                    <a:pt x="275" y="2694"/>
                    <a:pt x="275" y="1827"/>
                  </a:cubicBezTo>
                  <a:cubicBezTo>
                    <a:pt x="275" y="982"/>
                    <a:pt x="982" y="298"/>
                    <a:pt x="1827" y="298"/>
                  </a:cubicBezTo>
                  <a:close/>
                  <a:moveTo>
                    <a:pt x="1827" y="1"/>
                  </a:moveTo>
                  <a:cubicBezTo>
                    <a:pt x="823" y="1"/>
                    <a:pt x="1" y="823"/>
                    <a:pt x="1" y="1827"/>
                  </a:cubicBezTo>
                  <a:cubicBezTo>
                    <a:pt x="1" y="2854"/>
                    <a:pt x="823" y="3676"/>
                    <a:pt x="1827" y="3676"/>
                  </a:cubicBezTo>
                  <a:cubicBezTo>
                    <a:pt x="2831" y="3676"/>
                    <a:pt x="3653" y="2854"/>
                    <a:pt x="3653" y="1827"/>
                  </a:cubicBezTo>
                  <a:cubicBezTo>
                    <a:pt x="3653" y="823"/>
                    <a:pt x="2831" y="1"/>
                    <a:pt x="1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5534150" y="1464850"/>
              <a:ext cx="91900" cy="91900"/>
            </a:xfrm>
            <a:custGeom>
              <a:rect b="b" l="l" r="r" t="t"/>
              <a:pathLst>
                <a:path extrusionOk="0" h="3676" w="3676">
                  <a:moveTo>
                    <a:pt x="1827" y="298"/>
                  </a:moveTo>
                  <a:cubicBezTo>
                    <a:pt x="2694" y="298"/>
                    <a:pt x="3379" y="982"/>
                    <a:pt x="3379" y="1827"/>
                  </a:cubicBezTo>
                  <a:cubicBezTo>
                    <a:pt x="3379" y="2694"/>
                    <a:pt x="2694" y="3379"/>
                    <a:pt x="1827" y="3379"/>
                  </a:cubicBezTo>
                  <a:cubicBezTo>
                    <a:pt x="982" y="3379"/>
                    <a:pt x="297" y="2694"/>
                    <a:pt x="297" y="1827"/>
                  </a:cubicBezTo>
                  <a:cubicBezTo>
                    <a:pt x="297" y="982"/>
                    <a:pt x="982" y="298"/>
                    <a:pt x="1827" y="298"/>
                  </a:cubicBezTo>
                  <a:close/>
                  <a:moveTo>
                    <a:pt x="1827" y="1"/>
                  </a:moveTo>
                  <a:cubicBezTo>
                    <a:pt x="822" y="1"/>
                    <a:pt x="1" y="823"/>
                    <a:pt x="1" y="1827"/>
                  </a:cubicBezTo>
                  <a:cubicBezTo>
                    <a:pt x="1" y="2854"/>
                    <a:pt x="822" y="3676"/>
                    <a:pt x="1827" y="3676"/>
                  </a:cubicBezTo>
                  <a:cubicBezTo>
                    <a:pt x="2854" y="3676"/>
                    <a:pt x="3676" y="2854"/>
                    <a:pt x="3676" y="1827"/>
                  </a:cubicBezTo>
                  <a:cubicBezTo>
                    <a:pt x="3676" y="823"/>
                    <a:pt x="2854" y="1"/>
                    <a:pt x="1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5332150" y="1475350"/>
              <a:ext cx="103875" cy="24925"/>
            </a:xfrm>
            <a:custGeom>
              <a:rect b="b" l="l" r="r" t="t"/>
              <a:pathLst>
                <a:path extrusionOk="0" h="997" w="4155">
                  <a:moveTo>
                    <a:pt x="2491" y="1"/>
                  </a:moveTo>
                  <a:cubicBezTo>
                    <a:pt x="1018" y="1"/>
                    <a:pt x="52" y="734"/>
                    <a:pt x="1" y="768"/>
                  </a:cubicBezTo>
                  <a:lnTo>
                    <a:pt x="183" y="996"/>
                  </a:lnTo>
                  <a:cubicBezTo>
                    <a:pt x="183" y="996"/>
                    <a:pt x="1103" y="293"/>
                    <a:pt x="2494" y="293"/>
                  </a:cubicBezTo>
                  <a:cubicBezTo>
                    <a:pt x="2962" y="293"/>
                    <a:pt x="3483" y="373"/>
                    <a:pt x="4041" y="585"/>
                  </a:cubicBezTo>
                  <a:lnTo>
                    <a:pt x="4155" y="311"/>
                  </a:lnTo>
                  <a:cubicBezTo>
                    <a:pt x="3552" y="85"/>
                    <a:pt x="2993" y="1"/>
                    <a:pt x="24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5511325" y="1499550"/>
              <a:ext cx="28550" cy="10425"/>
            </a:xfrm>
            <a:custGeom>
              <a:rect b="b" l="l" r="r" t="t"/>
              <a:pathLst>
                <a:path extrusionOk="0" h="417" w="1142">
                  <a:moveTo>
                    <a:pt x="606" y="1"/>
                  </a:moveTo>
                  <a:cubicBezTo>
                    <a:pt x="350" y="1"/>
                    <a:pt x="123" y="106"/>
                    <a:pt x="1" y="188"/>
                  </a:cubicBezTo>
                  <a:lnTo>
                    <a:pt x="160" y="416"/>
                  </a:lnTo>
                  <a:cubicBezTo>
                    <a:pt x="176" y="416"/>
                    <a:pt x="363" y="284"/>
                    <a:pt x="595" y="284"/>
                  </a:cubicBezTo>
                  <a:cubicBezTo>
                    <a:pt x="711" y="284"/>
                    <a:pt x="838" y="317"/>
                    <a:pt x="959" y="416"/>
                  </a:cubicBezTo>
                  <a:lnTo>
                    <a:pt x="1142" y="188"/>
                  </a:lnTo>
                  <a:cubicBezTo>
                    <a:pt x="966" y="49"/>
                    <a:pt x="780" y="1"/>
                    <a:pt x="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5429150" y="1428075"/>
              <a:ext cx="73875" cy="39100"/>
            </a:xfrm>
            <a:custGeom>
              <a:rect b="b" l="l" r="r" t="t"/>
              <a:pathLst>
                <a:path extrusionOk="0" h="1564" w="2955">
                  <a:moveTo>
                    <a:pt x="2146" y="1"/>
                  </a:moveTo>
                  <a:cubicBezTo>
                    <a:pt x="2055" y="1"/>
                    <a:pt x="1956" y="11"/>
                    <a:pt x="1850" y="34"/>
                  </a:cubicBezTo>
                  <a:cubicBezTo>
                    <a:pt x="480" y="331"/>
                    <a:pt x="1" y="1563"/>
                    <a:pt x="1" y="1563"/>
                  </a:cubicBezTo>
                  <a:cubicBezTo>
                    <a:pt x="1" y="1563"/>
                    <a:pt x="1256" y="856"/>
                    <a:pt x="1964" y="810"/>
                  </a:cubicBezTo>
                  <a:cubicBezTo>
                    <a:pt x="2044" y="799"/>
                    <a:pt x="2118" y="793"/>
                    <a:pt x="2189" y="793"/>
                  </a:cubicBezTo>
                  <a:cubicBezTo>
                    <a:pt x="2261" y="793"/>
                    <a:pt x="2329" y="799"/>
                    <a:pt x="2397" y="810"/>
                  </a:cubicBezTo>
                  <a:cubicBezTo>
                    <a:pt x="2412" y="812"/>
                    <a:pt x="2427" y="813"/>
                    <a:pt x="2441" y="813"/>
                  </a:cubicBezTo>
                  <a:cubicBezTo>
                    <a:pt x="2799" y="813"/>
                    <a:pt x="2954" y="278"/>
                    <a:pt x="2603" y="102"/>
                  </a:cubicBezTo>
                  <a:cubicBezTo>
                    <a:pt x="2481" y="42"/>
                    <a:pt x="2329" y="1"/>
                    <a:pt x="2146" y="1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5528950" y="1428475"/>
              <a:ext cx="64575" cy="31850"/>
            </a:xfrm>
            <a:custGeom>
              <a:rect b="b" l="l" r="r" t="t"/>
              <a:pathLst>
                <a:path extrusionOk="0" h="1274" w="2583">
                  <a:moveTo>
                    <a:pt x="855" y="0"/>
                  </a:moveTo>
                  <a:cubicBezTo>
                    <a:pt x="653" y="0"/>
                    <a:pt x="475" y="47"/>
                    <a:pt x="323" y="132"/>
                  </a:cubicBezTo>
                  <a:cubicBezTo>
                    <a:pt x="0" y="326"/>
                    <a:pt x="144" y="823"/>
                    <a:pt x="505" y="823"/>
                  </a:cubicBezTo>
                  <a:cubicBezTo>
                    <a:pt x="527" y="823"/>
                    <a:pt x="550" y="821"/>
                    <a:pt x="574" y="817"/>
                  </a:cubicBezTo>
                  <a:cubicBezTo>
                    <a:pt x="688" y="794"/>
                    <a:pt x="825" y="794"/>
                    <a:pt x="985" y="794"/>
                  </a:cubicBezTo>
                  <a:cubicBezTo>
                    <a:pt x="1715" y="840"/>
                    <a:pt x="2583" y="1273"/>
                    <a:pt x="2583" y="1273"/>
                  </a:cubicBezTo>
                  <a:cubicBezTo>
                    <a:pt x="2583" y="1273"/>
                    <a:pt x="2468" y="292"/>
                    <a:pt x="1076" y="18"/>
                  </a:cubicBezTo>
                  <a:cubicBezTo>
                    <a:pt x="999" y="6"/>
                    <a:pt x="926" y="0"/>
                    <a:pt x="855" y="0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5299625" y="1502150"/>
              <a:ext cx="59950" cy="55750"/>
            </a:xfrm>
            <a:custGeom>
              <a:rect b="b" l="l" r="r" t="t"/>
              <a:pathLst>
                <a:path extrusionOk="0" h="2230" w="2398">
                  <a:moveTo>
                    <a:pt x="189" y="1"/>
                  </a:moveTo>
                  <a:cubicBezTo>
                    <a:pt x="115" y="1"/>
                    <a:pt x="41" y="58"/>
                    <a:pt x="23" y="130"/>
                  </a:cubicBezTo>
                  <a:cubicBezTo>
                    <a:pt x="0" y="221"/>
                    <a:pt x="46" y="335"/>
                    <a:pt x="137" y="358"/>
                  </a:cubicBezTo>
                  <a:cubicBezTo>
                    <a:pt x="160" y="358"/>
                    <a:pt x="1712" y="837"/>
                    <a:pt x="2032" y="2093"/>
                  </a:cubicBezTo>
                  <a:cubicBezTo>
                    <a:pt x="2032" y="2161"/>
                    <a:pt x="2100" y="2229"/>
                    <a:pt x="2192" y="2229"/>
                  </a:cubicBezTo>
                  <a:lnTo>
                    <a:pt x="2237" y="2229"/>
                  </a:lnTo>
                  <a:cubicBezTo>
                    <a:pt x="2351" y="2207"/>
                    <a:pt x="2397" y="2093"/>
                    <a:pt x="2374" y="2001"/>
                  </a:cubicBezTo>
                  <a:cubicBezTo>
                    <a:pt x="2009" y="540"/>
                    <a:pt x="320" y="15"/>
                    <a:pt x="252" y="15"/>
                  </a:cubicBezTo>
                  <a:cubicBezTo>
                    <a:pt x="232" y="5"/>
                    <a:pt x="210" y="1"/>
                    <a:pt x="189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5308750" y="1520225"/>
              <a:ext cx="32550" cy="22275"/>
            </a:xfrm>
            <a:custGeom>
              <a:rect b="b" l="l" r="r" t="t"/>
              <a:pathLst>
                <a:path extrusionOk="0" h="891" w="1302">
                  <a:moveTo>
                    <a:pt x="1119" y="0"/>
                  </a:moveTo>
                  <a:cubicBezTo>
                    <a:pt x="366" y="23"/>
                    <a:pt x="69" y="593"/>
                    <a:pt x="46" y="616"/>
                  </a:cubicBezTo>
                  <a:cubicBezTo>
                    <a:pt x="1" y="708"/>
                    <a:pt x="23" y="822"/>
                    <a:pt x="115" y="867"/>
                  </a:cubicBezTo>
                  <a:cubicBezTo>
                    <a:pt x="138" y="867"/>
                    <a:pt x="160" y="867"/>
                    <a:pt x="183" y="890"/>
                  </a:cubicBezTo>
                  <a:cubicBezTo>
                    <a:pt x="252" y="890"/>
                    <a:pt x="343" y="845"/>
                    <a:pt x="366" y="776"/>
                  </a:cubicBezTo>
                  <a:cubicBezTo>
                    <a:pt x="366" y="776"/>
                    <a:pt x="594" y="388"/>
                    <a:pt x="1119" y="365"/>
                  </a:cubicBezTo>
                  <a:cubicBezTo>
                    <a:pt x="1233" y="365"/>
                    <a:pt x="1302" y="297"/>
                    <a:pt x="1302" y="183"/>
                  </a:cubicBezTo>
                  <a:cubicBezTo>
                    <a:pt x="1302" y="91"/>
                    <a:pt x="1210" y="0"/>
                    <a:pt x="1119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5265950" y="3113700"/>
              <a:ext cx="315650" cy="1393300"/>
            </a:xfrm>
            <a:custGeom>
              <a:rect b="b" l="l" r="r" t="t"/>
              <a:pathLst>
                <a:path extrusionOk="0" h="55732" w="12626">
                  <a:moveTo>
                    <a:pt x="12170" y="0"/>
                  </a:moveTo>
                  <a:cubicBezTo>
                    <a:pt x="12108" y="0"/>
                    <a:pt x="12039" y="79"/>
                    <a:pt x="11961" y="240"/>
                  </a:cubicBezTo>
                  <a:lnTo>
                    <a:pt x="1051" y="35"/>
                  </a:lnTo>
                  <a:cubicBezTo>
                    <a:pt x="366" y="1747"/>
                    <a:pt x="252" y="4052"/>
                    <a:pt x="549" y="6974"/>
                  </a:cubicBezTo>
                  <a:cubicBezTo>
                    <a:pt x="754" y="9096"/>
                    <a:pt x="1165" y="11562"/>
                    <a:pt x="1690" y="14346"/>
                  </a:cubicBezTo>
                  <a:cubicBezTo>
                    <a:pt x="2009" y="16035"/>
                    <a:pt x="2375" y="17861"/>
                    <a:pt x="2763" y="19801"/>
                  </a:cubicBezTo>
                  <a:cubicBezTo>
                    <a:pt x="1" y="24412"/>
                    <a:pt x="2260" y="36236"/>
                    <a:pt x="2763" y="41554"/>
                  </a:cubicBezTo>
                  <a:cubicBezTo>
                    <a:pt x="3105" y="45320"/>
                    <a:pt x="4155" y="51825"/>
                    <a:pt x="4429" y="54336"/>
                  </a:cubicBezTo>
                  <a:cubicBezTo>
                    <a:pt x="5331" y="55238"/>
                    <a:pt x="5906" y="55731"/>
                    <a:pt x="6452" y="55731"/>
                  </a:cubicBezTo>
                  <a:cubicBezTo>
                    <a:pt x="6818" y="55731"/>
                    <a:pt x="7171" y="55510"/>
                    <a:pt x="7602" y="55044"/>
                  </a:cubicBezTo>
                  <a:cubicBezTo>
                    <a:pt x="8104" y="51004"/>
                    <a:pt x="10158" y="35733"/>
                    <a:pt x="10911" y="30575"/>
                  </a:cubicBezTo>
                  <a:cubicBezTo>
                    <a:pt x="11961" y="23339"/>
                    <a:pt x="11322" y="18866"/>
                    <a:pt x="11322" y="18866"/>
                  </a:cubicBezTo>
                  <a:cubicBezTo>
                    <a:pt x="11505" y="17314"/>
                    <a:pt x="11665" y="15807"/>
                    <a:pt x="11801" y="14392"/>
                  </a:cubicBezTo>
                  <a:cubicBezTo>
                    <a:pt x="12075" y="11653"/>
                    <a:pt x="12258" y="9211"/>
                    <a:pt x="12372" y="7156"/>
                  </a:cubicBezTo>
                  <a:cubicBezTo>
                    <a:pt x="12625" y="2640"/>
                    <a:pt x="12530" y="0"/>
                    <a:pt x="12170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5330450" y="4489775"/>
              <a:ext cx="219125" cy="321875"/>
            </a:xfrm>
            <a:custGeom>
              <a:rect b="b" l="l" r="r" t="t"/>
              <a:pathLst>
                <a:path extrusionOk="0" h="12875" w="8765">
                  <a:moveTo>
                    <a:pt x="1575" y="1"/>
                  </a:moveTo>
                  <a:cubicBezTo>
                    <a:pt x="1575" y="1"/>
                    <a:pt x="114" y="617"/>
                    <a:pt x="46" y="2694"/>
                  </a:cubicBezTo>
                  <a:cubicBezTo>
                    <a:pt x="0" y="4771"/>
                    <a:pt x="46" y="10158"/>
                    <a:pt x="46" y="10158"/>
                  </a:cubicBezTo>
                  <a:lnTo>
                    <a:pt x="799" y="10158"/>
                  </a:lnTo>
                  <a:lnTo>
                    <a:pt x="1210" y="8263"/>
                  </a:lnTo>
                  <a:cubicBezTo>
                    <a:pt x="1210" y="8263"/>
                    <a:pt x="1484" y="10318"/>
                    <a:pt x="2511" y="11619"/>
                  </a:cubicBezTo>
                  <a:cubicBezTo>
                    <a:pt x="3282" y="12591"/>
                    <a:pt x="4695" y="12874"/>
                    <a:pt x="5978" y="12874"/>
                  </a:cubicBezTo>
                  <a:cubicBezTo>
                    <a:pt x="6441" y="12874"/>
                    <a:pt x="6888" y="12837"/>
                    <a:pt x="7281" y="12783"/>
                  </a:cubicBezTo>
                  <a:cubicBezTo>
                    <a:pt x="8765" y="12555"/>
                    <a:pt x="7669" y="9816"/>
                    <a:pt x="7053" y="8286"/>
                  </a:cubicBezTo>
                  <a:cubicBezTo>
                    <a:pt x="6460" y="6757"/>
                    <a:pt x="5204" y="3082"/>
                    <a:pt x="5204" y="3082"/>
                  </a:cubicBezTo>
                  <a:lnTo>
                    <a:pt x="1575" y="1"/>
                  </a:ln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344125" y="4415600"/>
              <a:ext cx="158100" cy="321800"/>
            </a:xfrm>
            <a:custGeom>
              <a:rect b="b" l="l" r="r" t="t"/>
              <a:pathLst>
                <a:path extrusionOk="0" h="12872" w="6324">
                  <a:moveTo>
                    <a:pt x="1439" y="0"/>
                  </a:moveTo>
                  <a:cubicBezTo>
                    <a:pt x="1439" y="0"/>
                    <a:pt x="1484" y="2534"/>
                    <a:pt x="1028" y="2968"/>
                  </a:cubicBezTo>
                  <a:cubicBezTo>
                    <a:pt x="594" y="3424"/>
                    <a:pt x="1" y="4839"/>
                    <a:pt x="435" y="6597"/>
                  </a:cubicBezTo>
                  <a:cubicBezTo>
                    <a:pt x="868" y="8354"/>
                    <a:pt x="1165" y="10911"/>
                    <a:pt x="2192" y="12006"/>
                  </a:cubicBezTo>
                  <a:cubicBezTo>
                    <a:pt x="2742" y="12593"/>
                    <a:pt x="3755" y="12872"/>
                    <a:pt x="4614" y="12872"/>
                  </a:cubicBezTo>
                  <a:cubicBezTo>
                    <a:pt x="5360" y="12872"/>
                    <a:pt x="5989" y="12661"/>
                    <a:pt x="6095" y="12258"/>
                  </a:cubicBezTo>
                  <a:cubicBezTo>
                    <a:pt x="6323" y="11390"/>
                    <a:pt x="4749" y="8126"/>
                    <a:pt x="4680" y="6437"/>
                  </a:cubicBezTo>
                  <a:cubicBezTo>
                    <a:pt x="4589" y="4771"/>
                    <a:pt x="4315" y="229"/>
                    <a:pt x="4315" y="229"/>
                  </a:cubicBezTo>
                  <a:lnTo>
                    <a:pt x="1439" y="0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5279650" y="3288025"/>
              <a:ext cx="295625" cy="160450"/>
            </a:xfrm>
            <a:custGeom>
              <a:rect b="b" l="l" r="r" t="t"/>
              <a:pathLst>
                <a:path extrusionOk="0" h="6418" w="11825">
                  <a:moveTo>
                    <a:pt x="1" y="1"/>
                  </a:moveTo>
                  <a:cubicBezTo>
                    <a:pt x="160" y="1713"/>
                    <a:pt x="457" y="3653"/>
                    <a:pt x="845" y="5798"/>
                  </a:cubicBezTo>
                  <a:cubicBezTo>
                    <a:pt x="1817" y="6128"/>
                    <a:pt x="5583" y="6418"/>
                    <a:pt x="8698" y="6418"/>
                  </a:cubicBezTo>
                  <a:cubicBezTo>
                    <a:pt x="9681" y="6418"/>
                    <a:pt x="10600" y="6389"/>
                    <a:pt x="11345" y="6323"/>
                  </a:cubicBezTo>
                  <a:cubicBezTo>
                    <a:pt x="11573" y="4018"/>
                    <a:pt x="11710" y="1964"/>
                    <a:pt x="11824" y="18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5450150" y="3594750"/>
              <a:ext cx="96800" cy="16175"/>
            </a:xfrm>
            <a:custGeom>
              <a:rect b="b" l="l" r="r" t="t"/>
              <a:pathLst>
                <a:path extrusionOk="0" h="647" w="3872">
                  <a:moveTo>
                    <a:pt x="178" y="1"/>
                  </a:moveTo>
                  <a:cubicBezTo>
                    <a:pt x="39" y="1"/>
                    <a:pt x="0" y="225"/>
                    <a:pt x="142" y="286"/>
                  </a:cubicBezTo>
                  <a:cubicBezTo>
                    <a:pt x="815" y="523"/>
                    <a:pt x="1503" y="646"/>
                    <a:pt x="2192" y="646"/>
                  </a:cubicBezTo>
                  <a:cubicBezTo>
                    <a:pt x="2697" y="646"/>
                    <a:pt x="3202" y="580"/>
                    <a:pt x="3703" y="445"/>
                  </a:cubicBezTo>
                  <a:cubicBezTo>
                    <a:pt x="3872" y="424"/>
                    <a:pt x="3807" y="189"/>
                    <a:pt x="3670" y="189"/>
                  </a:cubicBezTo>
                  <a:cubicBezTo>
                    <a:pt x="3659" y="189"/>
                    <a:pt x="3647" y="191"/>
                    <a:pt x="3635" y="194"/>
                  </a:cubicBezTo>
                  <a:cubicBezTo>
                    <a:pt x="3160" y="308"/>
                    <a:pt x="2681" y="367"/>
                    <a:pt x="2204" y="367"/>
                  </a:cubicBezTo>
                  <a:cubicBezTo>
                    <a:pt x="1536" y="367"/>
                    <a:pt x="873" y="252"/>
                    <a:pt x="234" y="12"/>
                  </a:cubicBezTo>
                  <a:cubicBezTo>
                    <a:pt x="214" y="4"/>
                    <a:pt x="195" y="1"/>
                    <a:pt x="178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5579800" y="3095150"/>
              <a:ext cx="299600" cy="1389750"/>
            </a:xfrm>
            <a:custGeom>
              <a:rect b="b" l="l" r="r" t="t"/>
              <a:pathLst>
                <a:path extrusionOk="0" h="55590" w="11984">
                  <a:moveTo>
                    <a:pt x="10614" y="1"/>
                  </a:moveTo>
                  <a:lnTo>
                    <a:pt x="480" y="708"/>
                  </a:lnTo>
                  <a:cubicBezTo>
                    <a:pt x="138" y="3402"/>
                    <a:pt x="1" y="5776"/>
                    <a:pt x="1" y="7898"/>
                  </a:cubicBezTo>
                  <a:cubicBezTo>
                    <a:pt x="1" y="10546"/>
                    <a:pt x="229" y="12851"/>
                    <a:pt x="617" y="14974"/>
                  </a:cubicBezTo>
                  <a:cubicBezTo>
                    <a:pt x="1210" y="18329"/>
                    <a:pt x="2192" y="21297"/>
                    <a:pt x="3196" y="24652"/>
                  </a:cubicBezTo>
                  <a:cubicBezTo>
                    <a:pt x="434" y="29263"/>
                    <a:pt x="3036" y="38187"/>
                    <a:pt x="3676" y="42935"/>
                  </a:cubicBezTo>
                  <a:cubicBezTo>
                    <a:pt x="4269" y="47295"/>
                    <a:pt x="5867" y="53914"/>
                    <a:pt x="6118" y="54964"/>
                  </a:cubicBezTo>
                  <a:cubicBezTo>
                    <a:pt x="6691" y="55394"/>
                    <a:pt x="7248" y="55590"/>
                    <a:pt x="7784" y="55590"/>
                  </a:cubicBezTo>
                  <a:cubicBezTo>
                    <a:pt x="8358" y="55590"/>
                    <a:pt x="8908" y="55365"/>
                    <a:pt x="9428" y="54964"/>
                  </a:cubicBezTo>
                  <a:cubicBezTo>
                    <a:pt x="9587" y="51335"/>
                    <a:pt x="10637" y="28715"/>
                    <a:pt x="11619" y="21183"/>
                  </a:cubicBezTo>
                  <a:cubicBezTo>
                    <a:pt x="11961" y="18512"/>
                    <a:pt x="11984" y="15339"/>
                    <a:pt x="11847" y="12281"/>
                  </a:cubicBezTo>
                  <a:cubicBezTo>
                    <a:pt x="11779" y="10843"/>
                    <a:pt x="11687" y="9428"/>
                    <a:pt x="11573" y="8081"/>
                  </a:cubicBezTo>
                  <a:cubicBezTo>
                    <a:pt x="11185" y="3539"/>
                    <a:pt x="10614" y="1"/>
                    <a:pt x="10614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5691650" y="4520025"/>
              <a:ext cx="314450" cy="291500"/>
            </a:xfrm>
            <a:custGeom>
              <a:rect b="b" l="l" r="r" t="t"/>
              <a:pathLst>
                <a:path extrusionOk="0" h="11660" w="12578">
                  <a:moveTo>
                    <a:pt x="1324" y="0"/>
                  </a:moveTo>
                  <a:cubicBezTo>
                    <a:pt x="1324" y="0"/>
                    <a:pt x="0" y="1050"/>
                    <a:pt x="46" y="2192"/>
                  </a:cubicBezTo>
                  <a:cubicBezTo>
                    <a:pt x="115" y="3287"/>
                    <a:pt x="69" y="9039"/>
                    <a:pt x="92" y="9655"/>
                  </a:cubicBezTo>
                  <a:lnTo>
                    <a:pt x="868" y="9655"/>
                  </a:lnTo>
                  <a:lnTo>
                    <a:pt x="1324" y="7031"/>
                  </a:lnTo>
                  <a:cubicBezTo>
                    <a:pt x="1324" y="7031"/>
                    <a:pt x="3128" y="9907"/>
                    <a:pt x="4474" y="10888"/>
                  </a:cubicBezTo>
                  <a:cubicBezTo>
                    <a:pt x="5314" y="11500"/>
                    <a:pt x="7406" y="11660"/>
                    <a:pt x="9127" y="11660"/>
                  </a:cubicBezTo>
                  <a:cubicBezTo>
                    <a:pt x="10166" y="11660"/>
                    <a:pt x="11069" y="11602"/>
                    <a:pt x="11482" y="11550"/>
                  </a:cubicBezTo>
                  <a:cubicBezTo>
                    <a:pt x="12577" y="11413"/>
                    <a:pt x="9290" y="8583"/>
                    <a:pt x="8560" y="7419"/>
                  </a:cubicBezTo>
                  <a:cubicBezTo>
                    <a:pt x="7830" y="6255"/>
                    <a:pt x="1324" y="0"/>
                    <a:pt x="1324" y="0"/>
                  </a:cubicBez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5717900" y="4407050"/>
              <a:ext cx="211725" cy="331100"/>
            </a:xfrm>
            <a:custGeom>
              <a:rect b="b" l="l" r="r" t="t"/>
              <a:pathLst>
                <a:path extrusionOk="0" h="13244" w="8469">
                  <a:moveTo>
                    <a:pt x="0" y="0"/>
                  </a:moveTo>
                  <a:lnTo>
                    <a:pt x="366" y="4246"/>
                  </a:lnTo>
                  <a:cubicBezTo>
                    <a:pt x="366" y="4246"/>
                    <a:pt x="0" y="5067"/>
                    <a:pt x="366" y="6323"/>
                  </a:cubicBezTo>
                  <a:cubicBezTo>
                    <a:pt x="731" y="7555"/>
                    <a:pt x="2100" y="9541"/>
                    <a:pt x="3424" y="11002"/>
                  </a:cubicBezTo>
                  <a:cubicBezTo>
                    <a:pt x="4443" y="12123"/>
                    <a:pt x="6499" y="13243"/>
                    <a:pt x="7448" y="13243"/>
                  </a:cubicBezTo>
                  <a:cubicBezTo>
                    <a:pt x="7562" y="13243"/>
                    <a:pt x="7660" y="13227"/>
                    <a:pt x="7738" y="13193"/>
                  </a:cubicBezTo>
                  <a:cubicBezTo>
                    <a:pt x="8469" y="12851"/>
                    <a:pt x="6346" y="10340"/>
                    <a:pt x="5730" y="9016"/>
                  </a:cubicBezTo>
                  <a:cubicBezTo>
                    <a:pt x="5113" y="7715"/>
                    <a:pt x="4680" y="6414"/>
                    <a:pt x="4383" y="5318"/>
                  </a:cubicBezTo>
                  <a:cubicBezTo>
                    <a:pt x="4040" y="4063"/>
                    <a:pt x="3995" y="1118"/>
                    <a:pt x="3995" y="11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5579800" y="3292600"/>
              <a:ext cx="296200" cy="148950"/>
            </a:xfrm>
            <a:custGeom>
              <a:rect b="b" l="l" r="r" t="t"/>
              <a:pathLst>
                <a:path extrusionOk="0" h="5958" w="11848">
                  <a:moveTo>
                    <a:pt x="1" y="0"/>
                  </a:moveTo>
                  <a:cubicBezTo>
                    <a:pt x="1" y="2191"/>
                    <a:pt x="160" y="4154"/>
                    <a:pt x="434" y="5958"/>
                  </a:cubicBezTo>
                  <a:cubicBezTo>
                    <a:pt x="7944" y="5319"/>
                    <a:pt x="11847" y="4314"/>
                    <a:pt x="11847" y="4314"/>
                  </a:cubicBezTo>
                  <a:cubicBezTo>
                    <a:pt x="11779" y="2899"/>
                    <a:pt x="11664" y="1507"/>
                    <a:pt x="11573" y="18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5780600" y="3633900"/>
              <a:ext cx="88525" cy="19700"/>
            </a:xfrm>
            <a:custGeom>
              <a:rect b="b" l="l" r="r" t="t"/>
              <a:pathLst>
                <a:path extrusionOk="0" h="788" w="3541">
                  <a:moveTo>
                    <a:pt x="3337" y="1"/>
                  </a:moveTo>
                  <a:cubicBezTo>
                    <a:pt x="3315" y="1"/>
                    <a:pt x="3291" y="7"/>
                    <a:pt x="3267" y="21"/>
                  </a:cubicBezTo>
                  <a:cubicBezTo>
                    <a:pt x="2761" y="345"/>
                    <a:pt x="2182" y="507"/>
                    <a:pt x="1600" y="507"/>
                  </a:cubicBezTo>
                  <a:cubicBezTo>
                    <a:pt x="1158" y="507"/>
                    <a:pt x="714" y="413"/>
                    <a:pt x="300" y="226"/>
                  </a:cubicBezTo>
                  <a:cubicBezTo>
                    <a:pt x="279" y="217"/>
                    <a:pt x="259" y="213"/>
                    <a:pt x="239" y="213"/>
                  </a:cubicBezTo>
                  <a:cubicBezTo>
                    <a:pt x="104" y="213"/>
                    <a:pt x="1" y="395"/>
                    <a:pt x="140" y="454"/>
                  </a:cubicBezTo>
                  <a:cubicBezTo>
                    <a:pt x="616" y="677"/>
                    <a:pt x="1120" y="788"/>
                    <a:pt x="1618" y="788"/>
                  </a:cubicBezTo>
                  <a:cubicBezTo>
                    <a:pt x="2242" y="788"/>
                    <a:pt x="2858" y="614"/>
                    <a:pt x="3404" y="272"/>
                  </a:cubicBezTo>
                  <a:cubicBezTo>
                    <a:pt x="3540" y="194"/>
                    <a:pt x="3461" y="1"/>
                    <a:pt x="3337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5191200" y="2502850"/>
              <a:ext cx="703050" cy="911425"/>
            </a:xfrm>
            <a:custGeom>
              <a:rect b="b" l="l" r="r" t="t"/>
              <a:pathLst>
                <a:path extrusionOk="0" h="36457" w="28122">
                  <a:moveTo>
                    <a:pt x="7054" y="0"/>
                  </a:moveTo>
                  <a:cubicBezTo>
                    <a:pt x="7054" y="0"/>
                    <a:pt x="3927" y="5706"/>
                    <a:pt x="2420" y="10728"/>
                  </a:cubicBezTo>
                  <a:cubicBezTo>
                    <a:pt x="1" y="18694"/>
                    <a:pt x="3402" y="34535"/>
                    <a:pt x="3402" y="34535"/>
                  </a:cubicBezTo>
                  <a:cubicBezTo>
                    <a:pt x="4269" y="34809"/>
                    <a:pt x="5136" y="35037"/>
                    <a:pt x="6004" y="35265"/>
                  </a:cubicBezTo>
                  <a:cubicBezTo>
                    <a:pt x="6095" y="35288"/>
                    <a:pt x="6186" y="35311"/>
                    <a:pt x="6255" y="35334"/>
                  </a:cubicBezTo>
                  <a:cubicBezTo>
                    <a:pt x="7921" y="35722"/>
                    <a:pt x="9610" y="36018"/>
                    <a:pt x="11299" y="36224"/>
                  </a:cubicBezTo>
                  <a:cubicBezTo>
                    <a:pt x="11390" y="36224"/>
                    <a:pt x="11482" y="36247"/>
                    <a:pt x="11573" y="36247"/>
                  </a:cubicBezTo>
                  <a:cubicBezTo>
                    <a:pt x="12911" y="36386"/>
                    <a:pt x="14267" y="36456"/>
                    <a:pt x="15625" y="36456"/>
                  </a:cubicBezTo>
                  <a:cubicBezTo>
                    <a:pt x="15819" y="36456"/>
                    <a:pt x="16013" y="36455"/>
                    <a:pt x="16207" y="36452"/>
                  </a:cubicBezTo>
                  <a:lnTo>
                    <a:pt x="16458" y="36452"/>
                  </a:lnTo>
                  <a:cubicBezTo>
                    <a:pt x="19699" y="36384"/>
                    <a:pt x="22986" y="35927"/>
                    <a:pt x="26295" y="35014"/>
                  </a:cubicBezTo>
                  <a:cubicBezTo>
                    <a:pt x="26387" y="34991"/>
                    <a:pt x="26455" y="34968"/>
                    <a:pt x="26546" y="34946"/>
                  </a:cubicBezTo>
                  <a:cubicBezTo>
                    <a:pt x="27026" y="34809"/>
                    <a:pt x="27505" y="34672"/>
                    <a:pt x="28007" y="34535"/>
                  </a:cubicBezTo>
                  <a:cubicBezTo>
                    <a:pt x="28007" y="34535"/>
                    <a:pt x="28121" y="31202"/>
                    <a:pt x="27962" y="26409"/>
                  </a:cubicBezTo>
                  <a:cubicBezTo>
                    <a:pt x="27962" y="26272"/>
                    <a:pt x="27962" y="26112"/>
                    <a:pt x="27962" y="25975"/>
                  </a:cubicBezTo>
                  <a:cubicBezTo>
                    <a:pt x="27916" y="24720"/>
                    <a:pt x="27848" y="23373"/>
                    <a:pt x="27756" y="21958"/>
                  </a:cubicBezTo>
                  <a:cubicBezTo>
                    <a:pt x="27756" y="21844"/>
                    <a:pt x="27756" y="21753"/>
                    <a:pt x="27756" y="21661"/>
                  </a:cubicBezTo>
                  <a:cubicBezTo>
                    <a:pt x="27711" y="20931"/>
                    <a:pt x="27642" y="20178"/>
                    <a:pt x="27596" y="19424"/>
                  </a:cubicBezTo>
                  <a:cubicBezTo>
                    <a:pt x="27574" y="19310"/>
                    <a:pt x="27574" y="19196"/>
                    <a:pt x="27551" y="19082"/>
                  </a:cubicBezTo>
                  <a:cubicBezTo>
                    <a:pt x="27505" y="18352"/>
                    <a:pt x="27437" y="17621"/>
                    <a:pt x="27368" y="16868"/>
                  </a:cubicBezTo>
                  <a:cubicBezTo>
                    <a:pt x="27345" y="16799"/>
                    <a:pt x="27345" y="16731"/>
                    <a:pt x="27345" y="16640"/>
                  </a:cubicBezTo>
                  <a:cubicBezTo>
                    <a:pt x="27186" y="15088"/>
                    <a:pt x="26980" y="13490"/>
                    <a:pt x="26752" y="11915"/>
                  </a:cubicBezTo>
                  <a:cubicBezTo>
                    <a:pt x="26729" y="11824"/>
                    <a:pt x="26706" y="11709"/>
                    <a:pt x="26706" y="11618"/>
                  </a:cubicBezTo>
                  <a:cubicBezTo>
                    <a:pt x="26455" y="9975"/>
                    <a:pt x="26158" y="8354"/>
                    <a:pt x="25793" y="6779"/>
                  </a:cubicBezTo>
                  <a:cubicBezTo>
                    <a:pt x="25770" y="6711"/>
                    <a:pt x="25748" y="6619"/>
                    <a:pt x="25748" y="6528"/>
                  </a:cubicBezTo>
                  <a:cubicBezTo>
                    <a:pt x="25200" y="4200"/>
                    <a:pt x="24538" y="1986"/>
                    <a:pt x="23739" y="23"/>
                  </a:cubicBezTo>
                  <a:cubicBezTo>
                    <a:pt x="23739" y="23"/>
                    <a:pt x="22621" y="982"/>
                    <a:pt x="20018" y="1484"/>
                  </a:cubicBezTo>
                  <a:cubicBezTo>
                    <a:pt x="19927" y="1507"/>
                    <a:pt x="19836" y="1529"/>
                    <a:pt x="19722" y="1552"/>
                  </a:cubicBezTo>
                  <a:cubicBezTo>
                    <a:pt x="18899" y="1694"/>
                    <a:pt x="17932" y="1785"/>
                    <a:pt x="16814" y="1785"/>
                  </a:cubicBezTo>
                  <a:cubicBezTo>
                    <a:pt x="14336" y="1785"/>
                    <a:pt x="11112" y="1337"/>
                    <a:pt x="7054" y="0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5679675" y="2539925"/>
              <a:ext cx="156375" cy="132425"/>
            </a:xfrm>
            <a:custGeom>
              <a:rect b="b" l="l" r="r" t="t"/>
              <a:pathLst>
                <a:path extrusionOk="0" h="5297" w="6255">
                  <a:moveTo>
                    <a:pt x="479" y="1"/>
                  </a:moveTo>
                  <a:cubicBezTo>
                    <a:pt x="388" y="24"/>
                    <a:pt x="297" y="46"/>
                    <a:pt x="183" y="69"/>
                  </a:cubicBezTo>
                  <a:cubicBezTo>
                    <a:pt x="46" y="457"/>
                    <a:pt x="0" y="891"/>
                    <a:pt x="46" y="1325"/>
                  </a:cubicBezTo>
                  <a:cubicBezTo>
                    <a:pt x="183" y="2397"/>
                    <a:pt x="936" y="3265"/>
                    <a:pt x="1826" y="3813"/>
                  </a:cubicBezTo>
                  <a:cubicBezTo>
                    <a:pt x="3104" y="4634"/>
                    <a:pt x="4771" y="4840"/>
                    <a:pt x="6254" y="5296"/>
                  </a:cubicBezTo>
                  <a:cubicBezTo>
                    <a:pt x="6231" y="5228"/>
                    <a:pt x="6209" y="5136"/>
                    <a:pt x="6209" y="5045"/>
                  </a:cubicBezTo>
                  <a:cubicBezTo>
                    <a:pt x="4154" y="4452"/>
                    <a:pt x="1621" y="4201"/>
                    <a:pt x="571" y="2146"/>
                  </a:cubicBezTo>
                  <a:cubicBezTo>
                    <a:pt x="228" y="1507"/>
                    <a:pt x="183" y="663"/>
                    <a:pt x="479" y="1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5362825" y="2544550"/>
              <a:ext cx="497175" cy="256175"/>
            </a:xfrm>
            <a:custGeom>
              <a:rect b="b" l="l" r="r" t="t"/>
              <a:pathLst>
                <a:path extrusionOk="0" h="10247" w="19887">
                  <a:moveTo>
                    <a:pt x="3457" y="0"/>
                  </a:moveTo>
                  <a:cubicBezTo>
                    <a:pt x="2308" y="0"/>
                    <a:pt x="1165" y="238"/>
                    <a:pt x="120" y="774"/>
                  </a:cubicBezTo>
                  <a:cubicBezTo>
                    <a:pt x="1" y="834"/>
                    <a:pt x="72" y="1015"/>
                    <a:pt x="198" y="1015"/>
                  </a:cubicBezTo>
                  <a:cubicBezTo>
                    <a:pt x="217" y="1015"/>
                    <a:pt x="237" y="1011"/>
                    <a:pt x="257" y="1003"/>
                  </a:cubicBezTo>
                  <a:cubicBezTo>
                    <a:pt x="1276" y="473"/>
                    <a:pt x="2335" y="247"/>
                    <a:pt x="3395" y="247"/>
                  </a:cubicBezTo>
                  <a:cubicBezTo>
                    <a:pt x="5992" y="247"/>
                    <a:pt x="8594" y="1605"/>
                    <a:pt x="10620" y="3194"/>
                  </a:cubicBezTo>
                  <a:cubicBezTo>
                    <a:pt x="13496" y="5431"/>
                    <a:pt x="15915" y="8398"/>
                    <a:pt x="19248" y="9973"/>
                  </a:cubicBezTo>
                  <a:cubicBezTo>
                    <a:pt x="19453" y="10064"/>
                    <a:pt x="19659" y="10156"/>
                    <a:pt x="19887" y="10247"/>
                  </a:cubicBezTo>
                  <a:cubicBezTo>
                    <a:pt x="19864" y="10156"/>
                    <a:pt x="19841" y="10041"/>
                    <a:pt x="19841" y="9950"/>
                  </a:cubicBezTo>
                  <a:cubicBezTo>
                    <a:pt x="19613" y="9859"/>
                    <a:pt x="19385" y="9768"/>
                    <a:pt x="19179" y="9653"/>
                  </a:cubicBezTo>
                  <a:cubicBezTo>
                    <a:pt x="17467" y="8809"/>
                    <a:pt x="15984" y="7554"/>
                    <a:pt x="14569" y="6298"/>
                  </a:cubicBezTo>
                  <a:cubicBezTo>
                    <a:pt x="11921" y="3924"/>
                    <a:pt x="9250" y="1208"/>
                    <a:pt x="5712" y="295"/>
                  </a:cubicBezTo>
                  <a:cubicBezTo>
                    <a:pt x="4977" y="104"/>
                    <a:pt x="4216" y="0"/>
                    <a:pt x="3457" y="0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5335000" y="2630125"/>
              <a:ext cx="540425" cy="294475"/>
            </a:xfrm>
            <a:custGeom>
              <a:rect b="b" l="l" r="r" t="t"/>
              <a:pathLst>
                <a:path extrusionOk="0" h="11779" w="21617">
                  <a:moveTo>
                    <a:pt x="2227" y="1"/>
                  </a:moveTo>
                  <a:cubicBezTo>
                    <a:pt x="1514" y="1"/>
                    <a:pt x="803" y="106"/>
                    <a:pt x="115" y="342"/>
                  </a:cubicBezTo>
                  <a:cubicBezTo>
                    <a:pt x="115" y="364"/>
                    <a:pt x="92" y="364"/>
                    <a:pt x="92" y="387"/>
                  </a:cubicBezTo>
                  <a:cubicBezTo>
                    <a:pt x="69" y="478"/>
                    <a:pt x="23" y="570"/>
                    <a:pt x="1" y="638"/>
                  </a:cubicBezTo>
                  <a:cubicBezTo>
                    <a:pt x="754" y="362"/>
                    <a:pt x="1505" y="239"/>
                    <a:pt x="2245" y="239"/>
                  </a:cubicBezTo>
                  <a:cubicBezTo>
                    <a:pt x="5180" y="239"/>
                    <a:pt x="7943" y="2176"/>
                    <a:pt x="10021" y="4199"/>
                  </a:cubicBezTo>
                  <a:cubicBezTo>
                    <a:pt x="12577" y="6687"/>
                    <a:pt x="14837" y="9746"/>
                    <a:pt x="18261" y="11138"/>
                  </a:cubicBezTo>
                  <a:cubicBezTo>
                    <a:pt x="19263" y="11552"/>
                    <a:pt x="20369" y="11779"/>
                    <a:pt x="21460" y="11779"/>
                  </a:cubicBezTo>
                  <a:cubicBezTo>
                    <a:pt x="21512" y="11779"/>
                    <a:pt x="21564" y="11778"/>
                    <a:pt x="21616" y="11777"/>
                  </a:cubicBezTo>
                  <a:cubicBezTo>
                    <a:pt x="21593" y="11708"/>
                    <a:pt x="21593" y="11640"/>
                    <a:pt x="21593" y="11549"/>
                  </a:cubicBezTo>
                  <a:cubicBezTo>
                    <a:pt x="21542" y="11550"/>
                    <a:pt x="21491" y="11551"/>
                    <a:pt x="21439" y="11551"/>
                  </a:cubicBezTo>
                  <a:cubicBezTo>
                    <a:pt x="18574" y="11551"/>
                    <a:pt x="15851" y="9687"/>
                    <a:pt x="13810" y="7714"/>
                  </a:cubicBezTo>
                  <a:cubicBezTo>
                    <a:pt x="11254" y="5249"/>
                    <a:pt x="8994" y="2168"/>
                    <a:pt x="5616" y="730"/>
                  </a:cubicBezTo>
                  <a:cubicBezTo>
                    <a:pt x="4543" y="278"/>
                    <a:pt x="3383" y="1"/>
                    <a:pt x="2227" y="1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5473675" y="2944150"/>
              <a:ext cx="407450" cy="464875"/>
            </a:xfrm>
            <a:custGeom>
              <a:rect b="b" l="l" r="r" t="t"/>
              <a:pathLst>
                <a:path extrusionOk="0" h="18595" w="16298">
                  <a:moveTo>
                    <a:pt x="11840" y="0"/>
                  </a:moveTo>
                  <a:cubicBezTo>
                    <a:pt x="10135" y="0"/>
                    <a:pt x="7962" y="578"/>
                    <a:pt x="7784" y="2480"/>
                  </a:cubicBezTo>
                  <a:cubicBezTo>
                    <a:pt x="7738" y="3119"/>
                    <a:pt x="7943" y="3735"/>
                    <a:pt x="8012" y="4374"/>
                  </a:cubicBezTo>
                  <a:cubicBezTo>
                    <a:pt x="8058" y="4991"/>
                    <a:pt x="7921" y="5584"/>
                    <a:pt x="7510" y="6064"/>
                  </a:cubicBezTo>
                  <a:cubicBezTo>
                    <a:pt x="6779" y="6954"/>
                    <a:pt x="5638" y="7387"/>
                    <a:pt x="4702" y="7981"/>
                  </a:cubicBezTo>
                  <a:cubicBezTo>
                    <a:pt x="2716" y="9168"/>
                    <a:pt x="822" y="10948"/>
                    <a:pt x="525" y="13368"/>
                  </a:cubicBezTo>
                  <a:cubicBezTo>
                    <a:pt x="343" y="14897"/>
                    <a:pt x="1004" y="16472"/>
                    <a:pt x="343" y="17956"/>
                  </a:cubicBezTo>
                  <a:cubicBezTo>
                    <a:pt x="251" y="18161"/>
                    <a:pt x="137" y="18366"/>
                    <a:pt x="0" y="18572"/>
                  </a:cubicBezTo>
                  <a:cubicBezTo>
                    <a:pt x="91" y="18572"/>
                    <a:pt x="183" y="18595"/>
                    <a:pt x="274" y="18595"/>
                  </a:cubicBezTo>
                  <a:cubicBezTo>
                    <a:pt x="822" y="17727"/>
                    <a:pt x="959" y="16791"/>
                    <a:pt x="890" y="15764"/>
                  </a:cubicBezTo>
                  <a:cubicBezTo>
                    <a:pt x="822" y="15102"/>
                    <a:pt x="731" y="14440"/>
                    <a:pt x="753" y="13778"/>
                  </a:cubicBezTo>
                  <a:cubicBezTo>
                    <a:pt x="776" y="13117"/>
                    <a:pt x="936" y="12477"/>
                    <a:pt x="1210" y="11884"/>
                  </a:cubicBezTo>
                  <a:cubicBezTo>
                    <a:pt x="1735" y="10766"/>
                    <a:pt x="2557" y="9853"/>
                    <a:pt x="3515" y="9099"/>
                  </a:cubicBezTo>
                  <a:cubicBezTo>
                    <a:pt x="4451" y="8369"/>
                    <a:pt x="5501" y="7844"/>
                    <a:pt x="6505" y="7228"/>
                  </a:cubicBezTo>
                  <a:cubicBezTo>
                    <a:pt x="7281" y="6725"/>
                    <a:pt x="8080" y="6086"/>
                    <a:pt x="8240" y="5105"/>
                  </a:cubicBezTo>
                  <a:cubicBezTo>
                    <a:pt x="8423" y="3964"/>
                    <a:pt x="7647" y="2754"/>
                    <a:pt x="8309" y="1681"/>
                  </a:cubicBezTo>
                  <a:cubicBezTo>
                    <a:pt x="8902" y="722"/>
                    <a:pt x="10157" y="357"/>
                    <a:pt x="11207" y="266"/>
                  </a:cubicBezTo>
                  <a:cubicBezTo>
                    <a:pt x="11390" y="252"/>
                    <a:pt x="11572" y="245"/>
                    <a:pt x="11755" y="245"/>
                  </a:cubicBezTo>
                  <a:cubicBezTo>
                    <a:pt x="13380" y="245"/>
                    <a:pt x="15005" y="787"/>
                    <a:pt x="16297" y="1772"/>
                  </a:cubicBezTo>
                  <a:cubicBezTo>
                    <a:pt x="16275" y="1658"/>
                    <a:pt x="16275" y="1544"/>
                    <a:pt x="16252" y="1430"/>
                  </a:cubicBezTo>
                  <a:cubicBezTo>
                    <a:pt x="15179" y="654"/>
                    <a:pt x="13901" y="175"/>
                    <a:pt x="12577" y="38"/>
                  </a:cubicBezTo>
                  <a:cubicBezTo>
                    <a:pt x="12348" y="14"/>
                    <a:pt x="12099" y="0"/>
                    <a:pt x="11840" y="0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5835450" y="3152225"/>
              <a:ext cx="54800" cy="226000"/>
            </a:xfrm>
            <a:custGeom>
              <a:rect b="b" l="l" r="r" t="t"/>
              <a:pathLst>
                <a:path extrusionOk="0" h="9040" w="2192">
                  <a:moveTo>
                    <a:pt x="2192" y="0"/>
                  </a:moveTo>
                  <a:cubicBezTo>
                    <a:pt x="1233" y="1324"/>
                    <a:pt x="571" y="2831"/>
                    <a:pt x="274" y="4428"/>
                  </a:cubicBezTo>
                  <a:cubicBezTo>
                    <a:pt x="0" y="5980"/>
                    <a:pt x="115" y="7555"/>
                    <a:pt x="525" y="9039"/>
                  </a:cubicBezTo>
                  <a:cubicBezTo>
                    <a:pt x="617" y="9016"/>
                    <a:pt x="685" y="8993"/>
                    <a:pt x="776" y="8971"/>
                  </a:cubicBezTo>
                  <a:cubicBezTo>
                    <a:pt x="754" y="8879"/>
                    <a:pt x="731" y="8788"/>
                    <a:pt x="708" y="8697"/>
                  </a:cubicBezTo>
                  <a:cubicBezTo>
                    <a:pt x="46" y="6232"/>
                    <a:pt x="411" y="3584"/>
                    <a:pt x="1644" y="1347"/>
                  </a:cubicBezTo>
                  <a:cubicBezTo>
                    <a:pt x="1804" y="1027"/>
                    <a:pt x="1986" y="708"/>
                    <a:pt x="2192" y="434"/>
                  </a:cubicBezTo>
                  <a:cubicBezTo>
                    <a:pt x="2192" y="297"/>
                    <a:pt x="2192" y="137"/>
                    <a:pt x="2192" y="0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5590650" y="3043100"/>
              <a:ext cx="294475" cy="371075"/>
            </a:xfrm>
            <a:custGeom>
              <a:rect b="b" l="l" r="r" t="t"/>
              <a:pathLst>
                <a:path extrusionOk="0" h="14843" w="11779">
                  <a:moveTo>
                    <a:pt x="11024" y="1"/>
                  </a:moveTo>
                  <a:cubicBezTo>
                    <a:pt x="10212" y="1"/>
                    <a:pt x="9429" y="195"/>
                    <a:pt x="8765" y="736"/>
                  </a:cubicBezTo>
                  <a:cubicBezTo>
                    <a:pt x="7464" y="1809"/>
                    <a:pt x="7989" y="3635"/>
                    <a:pt x="7076" y="4913"/>
                  </a:cubicBezTo>
                  <a:cubicBezTo>
                    <a:pt x="6049" y="6328"/>
                    <a:pt x="4223" y="6739"/>
                    <a:pt x="2808" y="7584"/>
                  </a:cubicBezTo>
                  <a:cubicBezTo>
                    <a:pt x="1461" y="8382"/>
                    <a:pt x="617" y="9661"/>
                    <a:pt x="274" y="11167"/>
                  </a:cubicBezTo>
                  <a:cubicBezTo>
                    <a:pt x="0" y="12377"/>
                    <a:pt x="46" y="13632"/>
                    <a:pt x="229" y="14842"/>
                  </a:cubicBezTo>
                  <a:lnTo>
                    <a:pt x="480" y="14842"/>
                  </a:lnTo>
                  <a:cubicBezTo>
                    <a:pt x="320" y="13815"/>
                    <a:pt x="274" y="12765"/>
                    <a:pt x="434" y="11715"/>
                  </a:cubicBezTo>
                  <a:cubicBezTo>
                    <a:pt x="685" y="10140"/>
                    <a:pt x="1438" y="8725"/>
                    <a:pt x="2831" y="7858"/>
                  </a:cubicBezTo>
                  <a:cubicBezTo>
                    <a:pt x="4086" y="7081"/>
                    <a:pt x="5570" y="6693"/>
                    <a:pt x="6688" y="5712"/>
                  </a:cubicBezTo>
                  <a:cubicBezTo>
                    <a:pt x="7190" y="5255"/>
                    <a:pt x="7601" y="4685"/>
                    <a:pt x="7784" y="4023"/>
                  </a:cubicBezTo>
                  <a:cubicBezTo>
                    <a:pt x="7989" y="3292"/>
                    <a:pt x="7966" y="2494"/>
                    <a:pt x="8286" y="1786"/>
                  </a:cubicBezTo>
                  <a:cubicBezTo>
                    <a:pt x="8782" y="647"/>
                    <a:pt x="9840" y="292"/>
                    <a:pt x="10960" y="292"/>
                  </a:cubicBezTo>
                  <a:cubicBezTo>
                    <a:pt x="11232" y="292"/>
                    <a:pt x="11507" y="312"/>
                    <a:pt x="11778" y="348"/>
                  </a:cubicBezTo>
                  <a:cubicBezTo>
                    <a:pt x="11778" y="234"/>
                    <a:pt x="11778" y="143"/>
                    <a:pt x="11778" y="51"/>
                  </a:cubicBezTo>
                  <a:cubicBezTo>
                    <a:pt x="11526" y="19"/>
                    <a:pt x="11274" y="1"/>
                    <a:pt x="11024" y="1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5316175" y="2674350"/>
              <a:ext cx="235125" cy="643375"/>
            </a:xfrm>
            <a:custGeom>
              <a:rect b="b" l="l" r="r" t="t"/>
              <a:pathLst>
                <a:path extrusionOk="0" h="25735" w="9405">
                  <a:moveTo>
                    <a:pt x="1346" y="0"/>
                  </a:moveTo>
                  <a:cubicBezTo>
                    <a:pt x="1056" y="0"/>
                    <a:pt x="767" y="11"/>
                    <a:pt x="480" y="33"/>
                  </a:cubicBezTo>
                  <a:cubicBezTo>
                    <a:pt x="297" y="33"/>
                    <a:pt x="297" y="284"/>
                    <a:pt x="480" y="284"/>
                  </a:cubicBezTo>
                  <a:cubicBezTo>
                    <a:pt x="769" y="265"/>
                    <a:pt x="1058" y="255"/>
                    <a:pt x="1346" y="255"/>
                  </a:cubicBezTo>
                  <a:cubicBezTo>
                    <a:pt x="2402" y="255"/>
                    <a:pt x="3452" y="390"/>
                    <a:pt x="4474" y="695"/>
                  </a:cubicBezTo>
                  <a:cubicBezTo>
                    <a:pt x="5547" y="1015"/>
                    <a:pt x="6643" y="1494"/>
                    <a:pt x="7350" y="2384"/>
                  </a:cubicBezTo>
                  <a:cubicBezTo>
                    <a:pt x="8172" y="3434"/>
                    <a:pt x="7829" y="4644"/>
                    <a:pt x="7487" y="5808"/>
                  </a:cubicBezTo>
                  <a:cubicBezTo>
                    <a:pt x="7327" y="6356"/>
                    <a:pt x="7213" y="6904"/>
                    <a:pt x="7236" y="7452"/>
                  </a:cubicBezTo>
                  <a:cubicBezTo>
                    <a:pt x="7259" y="7954"/>
                    <a:pt x="7396" y="8433"/>
                    <a:pt x="7601" y="8867"/>
                  </a:cubicBezTo>
                  <a:cubicBezTo>
                    <a:pt x="8012" y="9848"/>
                    <a:pt x="8651" y="10716"/>
                    <a:pt x="8925" y="11743"/>
                  </a:cubicBezTo>
                  <a:cubicBezTo>
                    <a:pt x="9222" y="12930"/>
                    <a:pt x="8811" y="14071"/>
                    <a:pt x="8058" y="15007"/>
                  </a:cubicBezTo>
                  <a:cubicBezTo>
                    <a:pt x="6597" y="16787"/>
                    <a:pt x="4292" y="17449"/>
                    <a:pt x="2557" y="18887"/>
                  </a:cubicBezTo>
                  <a:cubicBezTo>
                    <a:pt x="640" y="20462"/>
                    <a:pt x="92" y="22836"/>
                    <a:pt x="0" y="25210"/>
                  </a:cubicBezTo>
                  <a:cubicBezTo>
                    <a:pt x="69" y="25369"/>
                    <a:pt x="115" y="25552"/>
                    <a:pt x="160" y="25735"/>
                  </a:cubicBezTo>
                  <a:cubicBezTo>
                    <a:pt x="206" y="25712"/>
                    <a:pt x="251" y="25666"/>
                    <a:pt x="251" y="25598"/>
                  </a:cubicBezTo>
                  <a:cubicBezTo>
                    <a:pt x="297" y="23132"/>
                    <a:pt x="799" y="20622"/>
                    <a:pt x="2831" y="19001"/>
                  </a:cubicBezTo>
                  <a:cubicBezTo>
                    <a:pt x="4611" y="17563"/>
                    <a:pt x="6962" y="16878"/>
                    <a:pt x="8400" y="14984"/>
                  </a:cubicBezTo>
                  <a:cubicBezTo>
                    <a:pt x="9016" y="14139"/>
                    <a:pt x="9404" y="13135"/>
                    <a:pt x="9245" y="12085"/>
                  </a:cubicBezTo>
                  <a:cubicBezTo>
                    <a:pt x="9085" y="10989"/>
                    <a:pt x="8446" y="10076"/>
                    <a:pt x="7989" y="9118"/>
                  </a:cubicBezTo>
                  <a:cubicBezTo>
                    <a:pt x="7738" y="8593"/>
                    <a:pt x="7510" y="8045"/>
                    <a:pt x="7487" y="7452"/>
                  </a:cubicBezTo>
                  <a:cubicBezTo>
                    <a:pt x="7464" y="6790"/>
                    <a:pt x="7647" y="6173"/>
                    <a:pt x="7829" y="5534"/>
                  </a:cubicBezTo>
                  <a:cubicBezTo>
                    <a:pt x="8126" y="4507"/>
                    <a:pt x="8332" y="3434"/>
                    <a:pt x="7738" y="2476"/>
                  </a:cubicBezTo>
                  <a:cubicBezTo>
                    <a:pt x="7122" y="1494"/>
                    <a:pt x="6003" y="924"/>
                    <a:pt x="4931" y="558"/>
                  </a:cubicBezTo>
                  <a:cubicBezTo>
                    <a:pt x="3771" y="190"/>
                    <a:pt x="2553" y="0"/>
                    <a:pt x="1346" y="0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5275275" y="2735925"/>
              <a:ext cx="145925" cy="319925"/>
            </a:xfrm>
            <a:custGeom>
              <a:rect b="b" l="l" r="r" t="t"/>
              <a:pathLst>
                <a:path extrusionOk="0" h="12797" w="5837">
                  <a:moveTo>
                    <a:pt x="1226" y="1"/>
                  </a:moveTo>
                  <a:cubicBezTo>
                    <a:pt x="1121" y="1"/>
                    <a:pt x="1082" y="203"/>
                    <a:pt x="1203" y="264"/>
                  </a:cubicBezTo>
                  <a:cubicBezTo>
                    <a:pt x="3211" y="1108"/>
                    <a:pt x="4672" y="2980"/>
                    <a:pt x="5083" y="5080"/>
                  </a:cubicBezTo>
                  <a:cubicBezTo>
                    <a:pt x="5517" y="7203"/>
                    <a:pt x="4741" y="9371"/>
                    <a:pt x="3211" y="10855"/>
                  </a:cubicBezTo>
                  <a:cubicBezTo>
                    <a:pt x="2367" y="11676"/>
                    <a:pt x="1317" y="12270"/>
                    <a:pt x="153" y="12544"/>
                  </a:cubicBezTo>
                  <a:cubicBezTo>
                    <a:pt x="1" y="12587"/>
                    <a:pt x="55" y="12796"/>
                    <a:pt x="199" y="12796"/>
                  </a:cubicBezTo>
                  <a:cubicBezTo>
                    <a:pt x="206" y="12796"/>
                    <a:pt x="214" y="12796"/>
                    <a:pt x="221" y="12795"/>
                  </a:cubicBezTo>
                  <a:cubicBezTo>
                    <a:pt x="2367" y="12293"/>
                    <a:pt x="4147" y="10695"/>
                    <a:pt x="4992" y="8663"/>
                  </a:cubicBezTo>
                  <a:cubicBezTo>
                    <a:pt x="5836" y="6563"/>
                    <a:pt x="5471" y="4167"/>
                    <a:pt x="4147" y="2318"/>
                  </a:cubicBezTo>
                  <a:cubicBezTo>
                    <a:pt x="3417" y="1314"/>
                    <a:pt x="2435" y="515"/>
                    <a:pt x="1271" y="13"/>
                  </a:cubicBezTo>
                  <a:cubicBezTo>
                    <a:pt x="1255" y="5"/>
                    <a:pt x="1240" y="1"/>
                    <a:pt x="1226" y="1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5264825" y="2512950"/>
              <a:ext cx="130150" cy="873250"/>
            </a:xfrm>
            <a:custGeom>
              <a:rect b="b" l="l" r="r" t="t"/>
              <a:pathLst>
                <a:path extrusionOk="0" h="34930" w="5206">
                  <a:moveTo>
                    <a:pt x="5064" y="1"/>
                  </a:moveTo>
                  <a:cubicBezTo>
                    <a:pt x="5031" y="1"/>
                    <a:pt x="4998" y="16"/>
                    <a:pt x="4976" y="53"/>
                  </a:cubicBezTo>
                  <a:cubicBezTo>
                    <a:pt x="2762" y="4298"/>
                    <a:pt x="1301" y="8932"/>
                    <a:pt x="639" y="13656"/>
                  </a:cubicBezTo>
                  <a:cubicBezTo>
                    <a:pt x="0" y="18358"/>
                    <a:pt x="114" y="23152"/>
                    <a:pt x="1027" y="27808"/>
                  </a:cubicBezTo>
                  <a:cubicBezTo>
                    <a:pt x="1507" y="30205"/>
                    <a:pt x="2169" y="32579"/>
                    <a:pt x="3059" y="34861"/>
                  </a:cubicBezTo>
                  <a:cubicBezTo>
                    <a:pt x="3150" y="34884"/>
                    <a:pt x="3241" y="34907"/>
                    <a:pt x="3310" y="34930"/>
                  </a:cubicBezTo>
                  <a:cubicBezTo>
                    <a:pt x="1666" y="30707"/>
                    <a:pt x="731" y="26233"/>
                    <a:pt x="502" y="21714"/>
                  </a:cubicBezTo>
                  <a:cubicBezTo>
                    <a:pt x="274" y="16966"/>
                    <a:pt x="822" y="12173"/>
                    <a:pt x="2169" y="7631"/>
                  </a:cubicBezTo>
                  <a:cubicBezTo>
                    <a:pt x="2922" y="5051"/>
                    <a:pt x="3926" y="2541"/>
                    <a:pt x="5159" y="167"/>
                  </a:cubicBezTo>
                  <a:cubicBezTo>
                    <a:pt x="5205" y="73"/>
                    <a:pt x="5135" y="1"/>
                    <a:pt x="5064" y="1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5356125" y="2436650"/>
              <a:ext cx="438825" cy="127000"/>
            </a:xfrm>
            <a:custGeom>
              <a:rect b="b" l="l" r="r" t="t"/>
              <a:pathLst>
                <a:path extrusionOk="0" h="5080" w="17553">
                  <a:moveTo>
                    <a:pt x="16366" y="0"/>
                  </a:moveTo>
                  <a:cubicBezTo>
                    <a:pt x="13566" y="1313"/>
                    <a:pt x="10765" y="1731"/>
                    <a:pt x="8336" y="1731"/>
                  </a:cubicBezTo>
                  <a:cubicBezTo>
                    <a:pt x="4093" y="1731"/>
                    <a:pt x="982" y="457"/>
                    <a:pt x="982" y="457"/>
                  </a:cubicBezTo>
                  <a:cubicBezTo>
                    <a:pt x="228" y="959"/>
                    <a:pt x="0" y="3515"/>
                    <a:pt x="0" y="3515"/>
                  </a:cubicBezTo>
                  <a:cubicBezTo>
                    <a:pt x="3721" y="4679"/>
                    <a:pt x="6811" y="5079"/>
                    <a:pt x="9302" y="5079"/>
                  </a:cubicBezTo>
                  <a:cubicBezTo>
                    <a:pt x="14772" y="5079"/>
                    <a:pt x="17347" y="3150"/>
                    <a:pt x="17347" y="3150"/>
                  </a:cubicBezTo>
                  <a:cubicBezTo>
                    <a:pt x="17553" y="1096"/>
                    <a:pt x="16366" y="0"/>
                    <a:pt x="16366" y="0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5004600" y="1817950"/>
              <a:ext cx="362375" cy="762525"/>
            </a:xfrm>
            <a:custGeom>
              <a:rect b="b" l="l" r="r" t="t"/>
              <a:pathLst>
                <a:path extrusionOk="0" h="30501" w="14495">
                  <a:moveTo>
                    <a:pt x="9054" y="0"/>
                  </a:moveTo>
                  <a:cubicBezTo>
                    <a:pt x="7804" y="0"/>
                    <a:pt x="6613" y="729"/>
                    <a:pt x="6072" y="1946"/>
                  </a:cubicBezTo>
                  <a:lnTo>
                    <a:pt x="5821" y="2517"/>
                  </a:lnTo>
                  <a:lnTo>
                    <a:pt x="5570" y="3087"/>
                  </a:lnTo>
                  <a:lnTo>
                    <a:pt x="5091" y="4206"/>
                  </a:lnTo>
                  <a:cubicBezTo>
                    <a:pt x="4771" y="4936"/>
                    <a:pt x="4475" y="5689"/>
                    <a:pt x="4178" y="6443"/>
                  </a:cubicBezTo>
                  <a:cubicBezTo>
                    <a:pt x="3562" y="7949"/>
                    <a:pt x="2968" y="9455"/>
                    <a:pt x="2420" y="10985"/>
                  </a:cubicBezTo>
                  <a:cubicBezTo>
                    <a:pt x="1872" y="12537"/>
                    <a:pt x="1347" y="14112"/>
                    <a:pt x="891" y="15755"/>
                  </a:cubicBezTo>
                  <a:cubicBezTo>
                    <a:pt x="663" y="16577"/>
                    <a:pt x="457" y="17421"/>
                    <a:pt x="298" y="18334"/>
                  </a:cubicBezTo>
                  <a:cubicBezTo>
                    <a:pt x="206" y="18791"/>
                    <a:pt x="138" y="19270"/>
                    <a:pt x="92" y="19795"/>
                  </a:cubicBezTo>
                  <a:cubicBezTo>
                    <a:pt x="46" y="20320"/>
                    <a:pt x="1" y="20868"/>
                    <a:pt x="69" y="21576"/>
                  </a:cubicBezTo>
                  <a:cubicBezTo>
                    <a:pt x="115" y="22375"/>
                    <a:pt x="480" y="23105"/>
                    <a:pt x="1028" y="23630"/>
                  </a:cubicBezTo>
                  <a:lnTo>
                    <a:pt x="1051" y="23630"/>
                  </a:lnTo>
                  <a:cubicBezTo>
                    <a:pt x="1096" y="23676"/>
                    <a:pt x="1096" y="23676"/>
                    <a:pt x="1119" y="23698"/>
                  </a:cubicBezTo>
                  <a:lnTo>
                    <a:pt x="1188" y="23744"/>
                  </a:lnTo>
                  <a:lnTo>
                    <a:pt x="1302" y="23835"/>
                  </a:lnTo>
                  <a:lnTo>
                    <a:pt x="1507" y="24018"/>
                  </a:lnTo>
                  <a:cubicBezTo>
                    <a:pt x="1644" y="24109"/>
                    <a:pt x="1781" y="24223"/>
                    <a:pt x="1918" y="24315"/>
                  </a:cubicBezTo>
                  <a:cubicBezTo>
                    <a:pt x="2215" y="24543"/>
                    <a:pt x="2489" y="24726"/>
                    <a:pt x="2763" y="24931"/>
                  </a:cubicBezTo>
                  <a:cubicBezTo>
                    <a:pt x="3310" y="25319"/>
                    <a:pt x="3881" y="25684"/>
                    <a:pt x="4429" y="26049"/>
                  </a:cubicBezTo>
                  <a:cubicBezTo>
                    <a:pt x="5570" y="26757"/>
                    <a:pt x="6711" y="27419"/>
                    <a:pt x="7853" y="28058"/>
                  </a:cubicBezTo>
                  <a:cubicBezTo>
                    <a:pt x="9017" y="28674"/>
                    <a:pt x="10181" y="29268"/>
                    <a:pt x="11368" y="29816"/>
                  </a:cubicBezTo>
                  <a:cubicBezTo>
                    <a:pt x="11870" y="30044"/>
                    <a:pt x="12395" y="30272"/>
                    <a:pt x="12897" y="30500"/>
                  </a:cubicBezTo>
                  <a:cubicBezTo>
                    <a:pt x="13080" y="29838"/>
                    <a:pt x="13810" y="28903"/>
                    <a:pt x="14061" y="28263"/>
                  </a:cubicBezTo>
                  <a:cubicBezTo>
                    <a:pt x="14175" y="27990"/>
                    <a:pt x="14267" y="27077"/>
                    <a:pt x="14495" y="26278"/>
                  </a:cubicBezTo>
                  <a:cubicBezTo>
                    <a:pt x="14221" y="26095"/>
                    <a:pt x="13947" y="25912"/>
                    <a:pt x="13673" y="25730"/>
                  </a:cubicBezTo>
                  <a:cubicBezTo>
                    <a:pt x="12669" y="25045"/>
                    <a:pt x="11687" y="24338"/>
                    <a:pt x="10729" y="23607"/>
                  </a:cubicBezTo>
                  <a:cubicBezTo>
                    <a:pt x="9793" y="22877"/>
                    <a:pt x="8857" y="22101"/>
                    <a:pt x="7990" y="21325"/>
                  </a:cubicBezTo>
                  <a:cubicBezTo>
                    <a:pt x="7533" y="20914"/>
                    <a:pt x="7099" y="20526"/>
                    <a:pt x="6689" y="20115"/>
                  </a:cubicBezTo>
                  <a:cubicBezTo>
                    <a:pt x="6666" y="20092"/>
                    <a:pt x="6643" y="20069"/>
                    <a:pt x="6620" y="20046"/>
                  </a:cubicBezTo>
                  <a:cubicBezTo>
                    <a:pt x="6643" y="19864"/>
                    <a:pt x="6666" y="19704"/>
                    <a:pt x="6689" y="19521"/>
                  </a:cubicBezTo>
                  <a:cubicBezTo>
                    <a:pt x="6826" y="18882"/>
                    <a:pt x="6985" y="18175"/>
                    <a:pt x="7168" y="17467"/>
                  </a:cubicBezTo>
                  <a:cubicBezTo>
                    <a:pt x="7556" y="16075"/>
                    <a:pt x="8035" y="14637"/>
                    <a:pt x="8560" y="13199"/>
                  </a:cubicBezTo>
                  <a:cubicBezTo>
                    <a:pt x="9062" y="11761"/>
                    <a:pt x="9633" y="10323"/>
                    <a:pt x="10204" y="8885"/>
                  </a:cubicBezTo>
                  <a:cubicBezTo>
                    <a:pt x="10500" y="8154"/>
                    <a:pt x="10797" y="7447"/>
                    <a:pt x="11094" y="6739"/>
                  </a:cubicBezTo>
                  <a:lnTo>
                    <a:pt x="11550" y="5666"/>
                  </a:lnTo>
                  <a:lnTo>
                    <a:pt x="11779" y="5141"/>
                  </a:lnTo>
                  <a:lnTo>
                    <a:pt x="12007" y="4616"/>
                  </a:lnTo>
                  <a:lnTo>
                    <a:pt x="12030" y="4594"/>
                  </a:lnTo>
                  <a:cubicBezTo>
                    <a:pt x="12760" y="2950"/>
                    <a:pt x="12007" y="1010"/>
                    <a:pt x="10363" y="280"/>
                  </a:cubicBezTo>
                  <a:cubicBezTo>
                    <a:pt x="9937" y="90"/>
                    <a:pt x="9492" y="0"/>
                    <a:pt x="9054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5097975" y="2304500"/>
              <a:ext cx="74525" cy="16100"/>
            </a:xfrm>
            <a:custGeom>
              <a:rect b="b" l="l" r="r" t="t"/>
              <a:pathLst>
                <a:path extrusionOk="0" h="644" w="2981">
                  <a:moveTo>
                    <a:pt x="1080" y="0"/>
                  </a:moveTo>
                  <a:cubicBezTo>
                    <a:pt x="767" y="0"/>
                    <a:pt x="454" y="36"/>
                    <a:pt x="146" y="105"/>
                  </a:cubicBezTo>
                  <a:cubicBezTo>
                    <a:pt x="1" y="147"/>
                    <a:pt x="44" y="339"/>
                    <a:pt x="174" y="339"/>
                  </a:cubicBezTo>
                  <a:cubicBezTo>
                    <a:pt x="187" y="339"/>
                    <a:pt x="200" y="337"/>
                    <a:pt x="215" y="333"/>
                  </a:cubicBezTo>
                  <a:cubicBezTo>
                    <a:pt x="500" y="273"/>
                    <a:pt x="785" y="243"/>
                    <a:pt x="1068" y="243"/>
                  </a:cubicBezTo>
                  <a:cubicBezTo>
                    <a:pt x="1645" y="243"/>
                    <a:pt x="2212" y="370"/>
                    <a:pt x="2748" y="630"/>
                  </a:cubicBezTo>
                  <a:cubicBezTo>
                    <a:pt x="2767" y="640"/>
                    <a:pt x="2786" y="644"/>
                    <a:pt x="2804" y="644"/>
                  </a:cubicBezTo>
                  <a:cubicBezTo>
                    <a:pt x="2912" y="644"/>
                    <a:pt x="2980" y="484"/>
                    <a:pt x="2862" y="425"/>
                  </a:cubicBezTo>
                  <a:cubicBezTo>
                    <a:pt x="2303" y="137"/>
                    <a:pt x="1693" y="0"/>
                    <a:pt x="1080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5114800" y="2282250"/>
              <a:ext cx="39825" cy="30650"/>
            </a:xfrm>
            <a:custGeom>
              <a:rect b="b" l="l" r="r" t="t"/>
              <a:pathLst>
                <a:path extrusionOk="0" h="1226" w="1593">
                  <a:moveTo>
                    <a:pt x="180" y="0"/>
                  </a:moveTo>
                  <a:cubicBezTo>
                    <a:pt x="77" y="0"/>
                    <a:pt x="1" y="130"/>
                    <a:pt x="89" y="219"/>
                  </a:cubicBezTo>
                  <a:lnTo>
                    <a:pt x="1322" y="1200"/>
                  </a:lnTo>
                  <a:cubicBezTo>
                    <a:pt x="1344" y="1218"/>
                    <a:pt x="1368" y="1225"/>
                    <a:pt x="1392" y="1225"/>
                  </a:cubicBezTo>
                  <a:cubicBezTo>
                    <a:pt x="1494" y="1225"/>
                    <a:pt x="1593" y="1092"/>
                    <a:pt x="1482" y="1018"/>
                  </a:cubicBezTo>
                  <a:cubicBezTo>
                    <a:pt x="1071" y="698"/>
                    <a:pt x="660" y="356"/>
                    <a:pt x="272" y="36"/>
                  </a:cubicBezTo>
                  <a:cubicBezTo>
                    <a:pt x="241" y="11"/>
                    <a:pt x="210" y="0"/>
                    <a:pt x="180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5318450" y="2468375"/>
              <a:ext cx="66875" cy="117025"/>
            </a:xfrm>
            <a:custGeom>
              <a:rect b="b" l="l" r="r" t="t"/>
              <a:pathLst>
                <a:path extrusionOk="0" h="4681" w="2675">
                  <a:moveTo>
                    <a:pt x="1801" y="1"/>
                  </a:moveTo>
                  <a:cubicBezTo>
                    <a:pt x="1392" y="1"/>
                    <a:pt x="506" y="94"/>
                    <a:pt x="297" y="877"/>
                  </a:cubicBezTo>
                  <a:cubicBezTo>
                    <a:pt x="1" y="1904"/>
                    <a:pt x="1530" y="3890"/>
                    <a:pt x="2101" y="4552"/>
                  </a:cubicBezTo>
                  <a:cubicBezTo>
                    <a:pt x="2180" y="4641"/>
                    <a:pt x="2248" y="4680"/>
                    <a:pt x="2305" y="4680"/>
                  </a:cubicBezTo>
                  <a:cubicBezTo>
                    <a:pt x="2674" y="4680"/>
                    <a:pt x="2584" y="3033"/>
                    <a:pt x="2169" y="2361"/>
                  </a:cubicBezTo>
                  <a:cubicBezTo>
                    <a:pt x="1690" y="1562"/>
                    <a:pt x="1827" y="991"/>
                    <a:pt x="1827" y="991"/>
                  </a:cubicBezTo>
                  <a:lnTo>
                    <a:pt x="2009" y="10"/>
                  </a:lnTo>
                  <a:cubicBezTo>
                    <a:pt x="2009" y="10"/>
                    <a:pt x="1928" y="1"/>
                    <a:pt x="1801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5288775" y="2551500"/>
              <a:ext cx="66300" cy="116625"/>
            </a:xfrm>
            <a:custGeom>
              <a:rect b="b" l="l" r="r" t="t"/>
              <a:pathLst>
                <a:path extrusionOk="0" h="4665" w="2652">
                  <a:moveTo>
                    <a:pt x="1791" y="0"/>
                  </a:moveTo>
                  <a:cubicBezTo>
                    <a:pt x="1327" y="0"/>
                    <a:pt x="487" y="105"/>
                    <a:pt x="275" y="839"/>
                  </a:cubicBezTo>
                  <a:cubicBezTo>
                    <a:pt x="1" y="1866"/>
                    <a:pt x="1507" y="3875"/>
                    <a:pt x="2101" y="4536"/>
                  </a:cubicBezTo>
                  <a:cubicBezTo>
                    <a:pt x="2177" y="4625"/>
                    <a:pt x="2243" y="4665"/>
                    <a:pt x="2297" y="4665"/>
                  </a:cubicBezTo>
                  <a:cubicBezTo>
                    <a:pt x="2652" y="4665"/>
                    <a:pt x="2565" y="3014"/>
                    <a:pt x="2169" y="2322"/>
                  </a:cubicBezTo>
                  <a:cubicBezTo>
                    <a:pt x="1690" y="1524"/>
                    <a:pt x="1872" y="1067"/>
                    <a:pt x="1872" y="1067"/>
                  </a:cubicBezTo>
                  <a:lnTo>
                    <a:pt x="2101" y="17"/>
                  </a:lnTo>
                  <a:cubicBezTo>
                    <a:pt x="2101" y="17"/>
                    <a:pt x="1976" y="0"/>
                    <a:pt x="1791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5273950" y="2589200"/>
              <a:ext cx="58900" cy="103150"/>
            </a:xfrm>
            <a:custGeom>
              <a:rect b="b" l="l" r="r" t="t"/>
              <a:pathLst>
                <a:path extrusionOk="0" h="4126" w="2356">
                  <a:moveTo>
                    <a:pt x="1595" y="1"/>
                  </a:moveTo>
                  <a:cubicBezTo>
                    <a:pt x="1181" y="1"/>
                    <a:pt x="431" y="94"/>
                    <a:pt x="251" y="746"/>
                  </a:cubicBezTo>
                  <a:cubicBezTo>
                    <a:pt x="0" y="1659"/>
                    <a:pt x="1347" y="3417"/>
                    <a:pt x="1849" y="4010"/>
                  </a:cubicBezTo>
                  <a:cubicBezTo>
                    <a:pt x="1920" y="4090"/>
                    <a:pt x="1980" y="4126"/>
                    <a:pt x="2031" y="4126"/>
                  </a:cubicBezTo>
                  <a:cubicBezTo>
                    <a:pt x="2355" y="4126"/>
                    <a:pt x="2273" y="2659"/>
                    <a:pt x="1918" y="2047"/>
                  </a:cubicBezTo>
                  <a:cubicBezTo>
                    <a:pt x="1484" y="1362"/>
                    <a:pt x="1667" y="951"/>
                    <a:pt x="1667" y="951"/>
                  </a:cubicBezTo>
                  <a:lnTo>
                    <a:pt x="1872" y="16"/>
                  </a:lnTo>
                  <a:cubicBezTo>
                    <a:pt x="1872" y="16"/>
                    <a:pt x="1760" y="1"/>
                    <a:pt x="1595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5306475" y="2510975"/>
              <a:ext cx="66850" cy="116650"/>
            </a:xfrm>
            <a:custGeom>
              <a:rect b="b" l="l" r="r" t="t"/>
              <a:pathLst>
                <a:path extrusionOk="0" h="4666" w="2674">
                  <a:moveTo>
                    <a:pt x="1809" y="1"/>
                  </a:moveTo>
                  <a:cubicBezTo>
                    <a:pt x="1341" y="1"/>
                    <a:pt x="493" y="106"/>
                    <a:pt x="297" y="839"/>
                  </a:cubicBezTo>
                  <a:cubicBezTo>
                    <a:pt x="0" y="1866"/>
                    <a:pt x="1530" y="3875"/>
                    <a:pt x="2123" y="4537"/>
                  </a:cubicBezTo>
                  <a:cubicBezTo>
                    <a:pt x="2200" y="4626"/>
                    <a:pt x="2265" y="4665"/>
                    <a:pt x="2320" y="4665"/>
                  </a:cubicBezTo>
                  <a:cubicBezTo>
                    <a:pt x="2674" y="4665"/>
                    <a:pt x="2584" y="3015"/>
                    <a:pt x="2169" y="2323"/>
                  </a:cubicBezTo>
                  <a:cubicBezTo>
                    <a:pt x="1712" y="1524"/>
                    <a:pt x="1895" y="1067"/>
                    <a:pt x="1895" y="1067"/>
                  </a:cubicBezTo>
                  <a:lnTo>
                    <a:pt x="2123" y="17"/>
                  </a:lnTo>
                  <a:cubicBezTo>
                    <a:pt x="2123" y="17"/>
                    <a:pt x="1996" y="1"/>
                    <a:pt x="1809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5322450" y="2466125"/>
              <a:ext cx="36775" cy="55925"/>
            </a:xfrm>
            <a:custGeom>
              <a:rect b="b" l="l" r="r" t="t"/>
              <a:pathLst>
                <a:path extrusionOk="0" h="2237" w="1471">
                  <a:moveTo>
                    <a:pt x="1297" y="0"/>
                  </a:moveTo>
                  <a:cubicBezTo>
                    <a:pt x="1284" y="0"/>
                    <a:pt x="1270" y="3"/>
                    <a:pt x="1256" y="8"/>
                  </a:cubicBezTo>
                  <a:cubicBezTo>
                    <a:pt x="411" y="373"/>
                    <a:pt x="0" y="1264"/>
                    <a:pt x="252" y="2154"/>
                  </a:cubicBezTo>
                  <a:cubicBezTo>
                    <a:pt x="261" y="2211"/>
                    <a:pt x="303" y="2237"/>
                    <a:pt x="346" y="2237"/>
                  </a:cubicBezTo>
                  <a:cubicBezTo>
                    <a:pt x="406" y="2237"/>
                    <a:pt x="470" y="2188"/>
                    <a:pt x="457" y="2108"/>
                  </a:cubicBezTo>
                  <a:cubicBezTo>
                    <a:pt x="229" y="1287"/>
                    <a:pt x="594" y="533"/>
                    <a:pt x="1370" y="191"/>
                  </a:cubicBezTo>
                  <a:cubicBezTo>
                    <a:pt x="1470" y="131"/>
                    <a:pt x="1394" y="0"/>
                    <a:pt x="1297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5302475" y="2512175"/>
              <a:ext cx="28125" cy="46800"/>
            </a:xfrm>
            <a:custGeom>
              <a:rect b="b" l="l" r="r" t="t"/>
              <a:pathLst>
                <a:path extrusionOk="0" h="1872" w="1125">
                  <a:moveTo>
                    <a:pt x="987" y="0"/>
                  </a:moveTo>
                  <a:cubicBezTo>
                    <a:pt x="971" y="0"/>
                    <a:pt x="954" y="5"/>
                    <a:pt x="936" y="15"/>
                  </a:cubicBezTo>
                  <a:cubicBezTo>
                    <a:pt x="297" y="380"/>
                    <a:pt x="1" y="1088"/>
                    <a:pt x="115" y="1796"/>
                  </a:cubicBezTo>
                  <a:cubicBezTo>
                    <a:pt x="133" y="1849"/>
                    <a:pt x="172" y="1871"/>
                    <a:pt x="211" y="1871"/>
                  </a:cubicBezTo>
                  <a:cubicBezTo>
                    <a:pt x="272" y="1871"/>
                    <a:pt x="334" y="1819"/>
                    <a:pt x="320" y="1750"/>
                  </a:cubicBezTo>
                  <a:cubicBezTo>
                    <a:pt x="206" y="1134"/>
                    <a:pt x="503" y="517"/>
                    <a:pt x="1028" y="198"/>
                  </a:cubicBezTo>
                  <a:cubicBezTo>
                    <a:pt x="1124" y="140"/>
                    <a:pt x="1074" y="0"/>
                    <a:pt x="987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5293250" y="2548600"/>
              <a:ext cx="16250" cy="19675"/>
            </a:xfrm>
            <a:custGeom>
              <a:rect b="b" l="l" r="r" t="t"/>
              <a:pathLst>
                <a:path extrusionOk="0" h="787" w="650">
                  <a:moveTo>
                    <a:pt x="472" y="0"/>
                  </a:moveTo>
                  <a:cubicBezTo>
                    <a:pt x="452" y="0"/>
                    <a:pt x="432" y="6"/>
                    <a:pt x="415" y="19"/>
                  </a:cubicBezTo>
                  <a:cubicBezTo>
                    <a:pt x="233" y="202"/>
                    <a:pt x="96" y="407"/>
                    <a:pt x="27" y="658"/>
                  </a:cubicBezTo>
                  <a:cubicBezTo>
                    <a:pt x="1" y="738"/>
                    <a:pt x="59" y="786"/>
                    <a:pt x="117" y="786"/>
                  </a:cubicBezTo>
                  <a:cubicBezTo>
                    <a:pt x="159" y="786"/>
                    <a:pt x="200" y="761"/>
                    <a:pt x="210" y="704"/>
                  </a:cubicBezTo>
                  <a:cubicBezTo>
                    <a:pt x="278" y="498"/>
                    <a:pt x="392" y="316"/>
                    <a:pt x="575" y="179"/>
                  </a:cubicBezTo>
                  <a:cubicBezTo>
                    <a:pt x="649" y="105"/>
                    <a:pt x="558" y="0"/>
                    <a:pt x="472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3116950" y="3794175"/>
              <a:ext cx="543850" cy="917600"/>
            </a:xfrm>
            <a:custGeom>
              <a:rect b="b" l="l" r="r" t="t"/>
              <a:pathLst>
                <a:path extrusionOk="0" h="36704" w="21754">
                  <a:moveTo>
                    <a:pt x="9907" y="1"/>
                  </a:moveTo>
                  <a:lnTo>
                    <a:pt x="9907" y="33417"/>
                  </a:lnTo>
                  <a:lnTo>
                    <a:pt x="937" y="33417"/>
                  </a:lnTo>
                  <a:cubicBezTo>
                    <a:pt x="412" y="33417"/>
                    <a:pt x="1" y="33851"/>
                    <a:pt x="1" y="34376"/>
                  </a:cubicBezTo>
                  <a:lnTo>
                    <a:pt x="1" y="36704"/>
                  </a:lnTo>
                  <a:lnTo>
                    <a:pt x="1690" y="36704"/>
                  </a:lnTo>
                  <a:lnTo>
                    <a:pt x="1690" y="35654"/>
                  </a:lnTo>
                  <a:cubicBezTo>
                    <a:pt x="1690" y="35357"/>
                    <a:pt x="1918" y="35106"/>
                    <a:pt x="2215" y="35106"/>
                  </a:cubicBezTo>
                  <a:lnTo>
                    <a:pt x="9473" y="35106"/>
                  </a:lnTo>
                  <a:cubicBezTo>
                    <a:pt x="9724" y="35106"/>
                    <a:pt x="9907" y="35311"/>
                    <a:pt x="9907" y="35562"/>
                  </a:cubicBezTo>
                  <a:lnTo>
                    <a:pt x="9907" y="36704"/>
                  </a:lnTo>
                  <a:lnTo>
                    <a:pt x="11893" y="36704"/>
                  </a:lnTo>
                  <a:lnTo>
                    <a:pt x="11893" y="35562"/>
                  </a:lnTo>
                  <a:cubicBezTo>
                    <a:pt x="11893" y="35311"/>
                    <a:pt x="12098" y="35106"/>
                    <a:pt x="12326" y="35106"/>
                  </a:cubicBezTo>
                  <a:lnTo>
                    <a:pt x="19516" y="35106"/>
                  </a:lnTo>
                  <a:cubicBezTo>
                    <a:pt x="19813" y="35106"/>
                    <a:pt x="20064" y="35357"/>
                    <a:pt x="20064" y="35654"/>
                  </a:cubicBezTo>
                  <a:lnTo>
                    <a:pt x="20064" y="36704"/>
                  </a:lnTo>
                  <a:lnTo>
                    <a:pt x="21753" y="36704"/>
                  </a:lnTo>
                  <a:lnTo>
                    <a:pt x="21753" y="34376"/>
                  </a:lnTo>
                  <a:cubicBezTo>
                    <a:pt x="21753" y="33851"/>
                    <a:pt x="21320" y="33417"/>
                    <a:pt x="20795" y="33417"/>
                  </a:cubicBezTo>
                  <a:lnTo>
                    <a:pt x="11893" y="33417"/>
                  </a:lnTo>
                  <a:lnTo>
                    <a:pt x="11893" y="1"/>
                  </a:ln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3343500" y="3809575"/>
              <a:ext cx="91900" cy="470800"/>
            </a:xfrm>
            <a:custGeom>
              <a:rect b="b" l="l" r="r" t="t"/>
              <a:pathLst>
                <a:path extrusionOk="0" h="18832" w="3676">
                  <a:moveTo>
                    <a:pt x="0" y="1"/>
                  </a:moveTo>
                  <a:lnTo>
                    <a:pt x="0" y="18489"/>
                  </a:lnTo>
                  <a:cubicBezTo>
                    <a:pt x="0" y="18672"/>
                    <a:pt x="160" y="18832"/>
                    <a:pt x="366" y="18832"/>
                  </a:cubicBezTo>
                  <a:lnTo>
                    <a:pt x="3310" y="18832"/>
                  </a:lnTo>
                  <a:cubicBezTo>
                    <a:pt x="3515" y="18832"/>
                    <a:pt x="3675" y="18672"/>
                    <a:pt x="3675" y="18489"/>
                  </a:cubicBezTo>
                  <a:lnTo>
                    <a:pt x="3675" y="1"/>
                  </a:ln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3576325" y="4686650"/>
              <a:ext cx="125550" cy="126125"/>
            </a:xfrm>
            <a:custGeom>
              <a:rect b="b" l="l" r="r" t="t"/>
              <a:pathLst>
                <a:path extrusionOk="0" h="5045" w="5022">
                  <a:moveTo>
                    <a:pt x="2511" y="0"/>
                  </a:moveTo>
                  <a:cubicBezTo>
                    <a:pt x="1118" y="0"/>
                    <a:pt x="0" y="1119"/>
                    <a:pt x="0" y="2511"/>
                  </a:cubicBezTo>
                  <a:cubicBezTo>
                    <a:pt x="0" y="3903"/>
                    <a:pt x="1118" y="5045"/>
                    <a:pt x="2511" y="5045"/>
                  </a:cubicBezTo>
                  <a:cubicBezTo>
                    <a:pt x="3903" y="5045"/>
                    <a:pt x="5022" y="3903"/>
                    <a:pt x="5022" y="2511"/>
                  </a:cubicBezTo>
                  <a:cubicBezTo>
                    <a:pt x="5022" y="1119"/>
                    <a:pt x="3903" y="0"/>
                    <a:pt x="2511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3603125" y="4713475"/>
              <a:ext cx="71925" cy="71925"/>
            </a:xfrm>
            <a:custGeom>
              <a:rect b="b" l="l" r="r" t="t"/>
              <a:pathLst>
                <a:path extrusionOk="0" h="2877" w="2877">
                  <a:moveTo>
                    <a:pt x="1439" y="0"/>
                  </a:moveTo>
                  <a:cubicBezTo>
                    <a:pt x="640" y="0"/>
                    <a:pt x="1" y="639"/>
                    <a:pt x="1" y="1438"/>
                  </a:cubicBezTo>
                  <a:cubicBezTo>
                    <a:pt x="1" y="2237"/>
                    <a:pt x="640" y="2876"/>
                    <a:pt x="1439" y="2876"/>
                  </a:cubicBezTo>
                  <a:cubicBezTo>
                    <a:pt x="2238" y="2876"/>
                    <a:pt x="2877" y="2237"/>
                    <a:pt x="2877" y="1438"/>
                  </a:cubicBezTo>
                  <a:cubicBezTo>
                    <a:pt x="2877" y="639"/>
                    <a:pt x="2238" y="0"/>
                    <a:pt x="1439" y="0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3325800" y="4686650"/>
              <a:ext cx="126150" cy="126125"/>
            </a:xfrm>
            <a:custGeom>
              <a:rect b="b" l="l" r="r" t="t"/>
              <a:pathLst>
                <a:path extrusionOk="0" h="5045" w="5046">
                  <a:moveTo>
                    <a:pt x="2512" y="0"/>
                  </a:moveTo>
                  <a:cubicBezTo>
                    <a:pt x="1119" y="0"/>
                    <a:pt x="1" y="1119"/>
                    <a:pt x="1" y="2511"/>
                  </a:cubicBezTo>
                  <a:cubicBezTo>
                    <a:pt x="1" y="3903"/>
                    <a:pt x="1119" y="5045"/>
                    <a:pt x="2512" y="5045"/>
                  </a:cubicBezTo>
                  <a:cubicBezTo>
                    <a:pt x="3904" y="5045"/>
                    <a:pt x="5045" y="3903"/>
                    <a:pt x="5045" y="2511"/>
                  </a:cubicBezTo>
                  <a:cubicBezTo>
                    <a:pt x="5045" y="1119"/>
                    <a:pt x="3904" y="0"/>
                    <a:pt x="2512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3352625" y="4713475"/>
              <a:ext cx="72500" cy="71925"/>
            </a:xfrm>
            <a:custGeom>
              <a:rect b="b" l="l" r="r" t="t"/>
              <a:pathLst>
                <a:path extrusionOk="0" h="2877" w="2900">
                  <a:moveTo>
                    <a:pt x="1439" y="0"/>
                  </a:moveTo>
                  <a:cubicBezTo>
                    <a:pt x="662" y="0"/>
                    <a:pt x="1" y="639"/>
                    <a:pt x="1" y="1438"/>
                  </a:cubicBezTo>
                  <a:cubicBezTo>
                    <a:pt x="1" y="2237"/>
                    <a:pt x="662" y="2876"/>
                    <a:pt x="1439" y="2876"/>
                  </a:cubicBezTo>
                  <a:cubicBezTo>
                    <a:pt x="2237" y="2876"/>
                    <a:pt x="2899" y="2237"/>
                    <a:pt x="2899" y="1438"/>
                  </a:cubicBezTo>
                  <a:cubicBezTo>
                    <a:pt x="2899" y="639"/>
                    <a:pt x="2237" y="0"/>
                    <a:pt x="1439" y="0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3074725" y="4686650"/>
              <a:ext cx="125575" cy="126125"/>
            </a:xfrm>
            <a:custGeom>
              <a:rect b="b" l="l" r="r" t="t"/>
              <a:pathLst>
                <a:path extrusionOk="0" h="5045" w="5023">
                  <a:moveTo>
                    <a:pt x="2511" y="0"/>
                  </a:moveTo>
                  <a:cubicBezTo>
                    <a:pt x="1119" y="0"/>
                    <a:pt x="1" y="1119"/>
                    <a:pt x="1" y="2511"/>
                  </a:cubicBezTo>
                  <a:cubicBezTo>
                    <a:pt x="1" y="3903"/>
                    <a:pt x="1119" y="5045"/>
                    <a:pt x="2511" y="5045"/>
                  </a:cubicBezTo>
                  <a:cubicBezTo>
                    <a:pt x="3904" y="5045"/>
                    <a:pt x="5022" y="3903"/>
                    <a:pt x="5022" y="2511"/>
                  </a:cubicBezTo>
                  <a:cubicBezTo>
                    <a:pt x="5022" y="1119"/>
                    <a:pt x="3904" y="0"/>
                    <a:pt x="2511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3101550" y="4713475"/>
              <a:ext cx="71925" cy="71925"/>
            </a:xfrm>
            <a:custGeom>
              <a:rect b="b" l="l" r="r" t="t"/>
              <a:pathLst>
                <a:path extrusionOk="0" h="2877" w="2877">
                  <a:moveTo>
                    <a:pt x="1438" y="0"/>
                  </a:moveTo>
                  <a:cubicBezTo>
                    <a:pt x="639" y="0"/>
                    <a:pt x="0" y="639"/>
                    <a:pt x="0" y="1438"/>
                  </a:cubicBezTo>
                  <a:cubicBezTo>
                    <a:pt x="0" y="2237"/>
                    <a:pt x="639" y="2876"/>
                    <a:pt x="1438" y="2876"/>
                  </a:cubicBezTo>
                  <a:cubicBezTo>
                    <a:pt x="2237" y="2876"/>
                    <a:pt x="2876" y="2237"/>
                    <a:pt x="2876" y="1438"/>
                  </a:cubicBezTo>
                  <a:cubicBezTo>
                    <a:pt x="2876" y="639"/>
                    <a:pt x="2237" y="0"/>
                    <a:pt x="1438" y="0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2672425" y="2712250"/>
              <a:ext cx="968975" cy="1148150"/>
            </a:xfrm>
            <a:custGeom>
              <a:rect b="b" l="l" r="r" t="t"/>
              <a:pathLst>
                <a:path extrusionOk="0" h="45926" w="38759">
                  <a:moveTo>
                    <a:pt x="3242" y="1"/>
                  </a:moveTo>
                  <a:cubicBezTo>
                    <a:pt x="1370" y="1"/>
                    <a:pt x="1" y="1759"/>
                    <a:pt x="434" y="3562"/>
                  </a:cubicBezTo>
                  <a:lnTo>
                    <a:pt x="10067" y="43711"/>
                  </a:lnTo>
                  <a:cubicBezTo>
                    <a:pt x="10386" y="45012"/>
                    <a:pt x="11550" y="45925"/>
                    <a:pt x="12874" y="45925"/>
                  </a:cubicBezTo>
                  <a:lnTo>
                    <a:pt x="35494" y="45925"/>
                  </a:lnTo>
                  <a:cubicBezTo>
                    <a:pt x="37366" y="45925"/>
                    <a:pt x="38758" y="44168"/>
                    <a:pt x="38302" y="42365"/>
                  </a:cubicBezTo>
                  <a:lnTo>
                    <a:pt x="28441" y="2192"/>
                  </a:lnTo>
                  <a:cubicBezTo>
                    <a:pt x="28122" y="914"/>
                    <a:pt x="26980" y="1"/>
                    <a:pt x="25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2734625" y="2712250"/>
              <a:ext cx="968975" cy="1148150"/>
            </a:xfrm>
            <a:custGeom>
              <a:rect b="b" l="l" r="r" t="t"/>
              <a:pathLst>
                <a:path extrusionOk="0" h="45926" w="38759">
                  <a:moveTo>
                    <a:pt x="3242" y="1"/>
                  </a:moveTo>
                  <a:cubicBezTo>
                    <a:pt x="1370" y="1"/>
                    <a:pt x="1" y="1759"/>
                    <a:pt x="434" y="3562"/>
                  </a:cubicBezTo>
                  <a:lnTo>
                    <a:pt x="10090" y="43711"/>
                  </a:lnTo>
                  <a:cubicBezTo>
                    <a:pt x="10386" y="45012"/>
                    <a:pt x="11550" y="45925"/>
                    <a:pt x="12874" y="45925"/>
                  </a:cubicBezTo>
                  <a:lnTo>
                    <a:pt x="35517" y="45925"/>
                  </a:lnTo>
                  <a:cubicBezTo>
                    <a:pt x="37366" y="45925"/>
                    <a:pt x="38758" y="44168"/>
                    <a:pt x="38302" y="42365"/>
                  </a:cubicBezTo>
                  <a:lnTo>
                    <a:pt x="28441" y="2192"/>
                  </a:lnTo>
                  <a:cubicBezTo>
                    <a:pt x="28121" y="914"/>
                    <a:pt x="26980" y="1"/>
                    <a:pt x="256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2791125" y="2761325"/>
              <a:ext cx="855975" cy="1050000"/>
            </a:xfrm>
            <a:custGeom>
              <a:rect b="b" l="l" r="r" t="t"/>
              <a:pathLst>
                <a:path extrusionOk="0" h="42000" w="34239">
                  <a:moveTo>
                    <a:pt x="23396" y="252"/>
                  </a:moveTo>
                  <a:cubicBezTo>
                    <a:pt x="23693" y="252"/>
                    <a:pt x="23967" y="457"/>
                    <a:pt x="24035" y="777"/>
                  </a:cubicBezTo>
                  <a:lnTo>
                    <a:pt x="33896" y="40927"/>
                  </a:lnTo>
                  <a:cubicBezTo>
                    <a:pt x="33964" y="41201"/>
                    <a:pt x="33850" y="41406"/>
                    <a:pt x="33759" y="41497"/>
                  </a:cubicBezTo>
                  <a:cubicBezTo>
                    <a:pt x="33691" y="41589"/>
                    <a:pt x="33531" y="41748"/>
                    <a:pt x="33257" y="41748"/>
                  </a:cubicBezTo>
                  <a:lnTo>
                    <a:pt x="10614" y="41748"/>
                  </a:lnTo>
                  <a:cubicBezTo>
                    <a:pt x="10317" y="41748"/>
                    <a:pt x="10044" y="41543"/>
                    <a:pt x="9975" y="41246"/>
                  </a:cubicBezTo>
                  <a:lnTo>
                    <a:pt x="343" y="1074"/>
                  </a:lnTo>
                  <a:cubicBezTo>
                    <a:pt x="274" y="800"/>
                    <a:pt x="388" y="617"/>
                    <a:pt x="457" y="503"/>
                  </a:cubicBezTo>
                  <a:cubicBezTo>
                    <a:pt x="525" y="412"/>
                    <a:pt x="708" y="252"/>
                    <a:pt x="982" y="252"/>
                  </a:cubicBezTo>
                  <a:close/>
                  <a:moveTo>
                    <a:pt x="982" y="1"/>
                  </a:moveTo>
                  <a:cubicBezTo>
                    <a:pt x="594" y="1"/>
                    <a:pt x="366" y="229"/>
                    <a:pt x="251" y="343"/>
                  </a:cubicBezTo>
                  <a:cubicBezTo>
                    <a:pt x="160" y="480"/>
                    <a:pt x="0" y="754"/>
                    <a:pt x="92" y="1142"/>
                  </a:cubicBezTo>
                  <a:lnTo>
                    <a:pt x="9724" y="41292"/>
                  </a:lnTo>
                  <a:cubicBezTo>
                    <a:pt x="9815" y="41726"/>
                    <a:pt x="10203" y="41999"/>
                    <a:pt x="10614" y="41999"/>
                  </a:cubicBezTo>
                  <a:lnTo>
                    <a:pt x="33257" y="41999"/>
                  </a:lnTo>
                  <a:cubicBezTo>
                    <a:pt x="33645" y="41999"/>
                    <a:pt x="33873" y="41794"/>
                    <a:pt x="33964" y="41657"/>
                  </a:cubicBezTo>
                  <a:cubicBezTo>
                    <a:pt x="34079" y="41520"/>
                    <a:pt x="34238" y="41246"/>
                    <a:pt x="34147" y="40858"/>
                  </a:cubicBezTo>
                  <a:lnTo>
                    <a:pt x="24287" y="709"/>
                  </a:lnTo>
                  <a:cubicBezTo>
                    <a:pt x="24195" y="298"/>
                    <a:pt x="23807" y="1"/>
                    <a:pt x="23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2917800" y="3772500"/>
              <a:ext cx="1042000" cy="117575"/>
            </a:xfrm>
            <a:custGeom>
              <a:rect b="b" l="l" r="r" t="t"/>
              <a:pathLst>
                <a:path extrusionOk="0" h="4703" w="41680">
                  <a:moveTo>
                    <a:pt x="1" y="0"/>
                  </a:moveTo>
                  <a:lnTo>
                    <a:pt x="503" y="2192"/>
                  </a:lnTo>
                  <a:cubicBezTo>
                    <a:pt x="845" y="3652"/>
                    <a:pt x="2169" y="4702"/>
                    <a:pt x="3676" y="4702"/>
                  </a:cubicBezTo>
                  <a:lnTo>
                    <a:pt x="41680" y="4702"/>
                  </a:lnTo>
                  <a:lnTo>
                    <a:pt x="40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2978850" y="3772500"/>
              <a:ext cx="1034025" cy="117575"/>
            </a:xfrm>
            <a:custGeom>
              <a:rect b="b" l="l" r="r" t="t"/>
              <a:pathLst>
                <a:path extrusionOk="0" h="4703" w="41361">
                  <a:moveTo>
                    <a:pt x="1" y="0"/>
                  </a:moveTo>
                  <a:lnTo>
                    <a:pt x="503" y="2192"/>
                  </a:lnTo>
                  <a:cubicBezTo>
                    <a:pt x="845" y="3652"/>
                    <a:pt x="2169" y="4702"/>
                    <a:pt x="3676" y="4702"/>
                  </a:cubicBezTo>
                  <a:lnTo>
                    <a:pt x="38713" y="4702"/>
                  </a:lnTo>
                  <a:cubicBezTo>
                    <a:pt x="40242" y="4702"/>
                    <a:pt x="41360" y="3287"/>
                    <a:pt x="41018" y="1826"/>
                  </a:cubicBezTo>
                  <a:cubicBezTo>
                    <a:pt x="40767" y="754"/>
                    <a:pt x="39808" y="0"/>
                    <a:pt x="387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3352050" y="2647425"/>
              <a:ext cx="592925" cy="557900"/>
            </a:xfrm>
            <a:custGeom>
              <a:rect b="b" l="l" r="r" t="t"/>
              <a:pathLst>
                <a:path extrusionOk="0" h="22316" w="23717">
                  <a:moveTo>
                    <a:pt x="11393" y="14959"/>
                  </a:moveTo>
                  <a:cubicBezTo>
                    <a:pt x="11399" y="14959"/>
                    <a:pt x="11418" y="14992"/>
                    <a:pt x="11436" y="15011"/>
                  </a:cubicBezTo>
                  <a:cubicBezTo>
                    <a:pt x="11421" y="14996"/>
                    <a:pt x="11406" y="14980"/>
                    <a:pt x="11391" y="14965"/>
                  </a:cubicBezTo>
                  <a:cubicBezTo>
                    <a:pt x="11391" y="14961"/>
                    <a:pt x="11391" y="14959"/>
                    <a:pt x="11393" y="14959"/>
                  </a:cubicBezTo>
                  <a:close/>
                  <a:moveTo>
                    <a:pt x="3245" y="0"/>
                  </a:moveTo>
                  <a:cubicBezTo>
                    <a:pt x="2846" y="0"/>
                    <a:pt x="2440" y="86"/>
                    <a:pt x="2055" y="266"/>
                  </a:cubicBezTo>
                  <a:cubicBezTo>
                    <a:pt x="617" y="905"/>
                    <a:pt x="1" y="2594"/>
                    <a:pt x="663" y="4009"/>
                  </a:cubicBezTo>
                  <a:cubicBezTo>
                    <a:pt x="1644" y="6132"/>
                    <a:pt x="2626" y="8255"/>
                    <a:pt x="3607" y="10355"/>
                  </a:cubicBezTo>
                  <a:cubicBezTo>
                    <a:pt x="4109" y="11405"/>
                    <a:pt x="4611" y="12454"/>
                    <a:pt x="5114" y="13527"/>
                  </a:cubicBezTo>
                  <a:cubicBezTo>
                    <a:pt x="5387" y="14052"/>
                    <a:pt x="5639" y="14577"/>
                    <a:pt x="5912" y="15102"/>
                  </a:cubicBezTo>
                  <a:cubicBezTo>
                    <a:pt x="6164" y="15627"/>
                    <a:pt x="6437" y="16152"/>
                    <a:pt x="6734" y="16723"/>
                  </a:cubicBezTo>
                  <a:cubicBezTo>
                    <a:pt x="6803" y="16860"/>
                    <a:pt x="6871" y="16997"/>
                    <a:pt x="6962" y="17134"/>
                  </a:cubicBezTo>
                  <a:lnTo>
                    <a:pt x="7099" y="17385"/>
                  </a:lnTo>
                  <a:lnTo>
                    <a:pt x="7168" y="17499"/>
                  </a:lnTo>
                  <a:lnTo>
                    <a:pt x="7213" y="17567"/>
                  </a:lnTo>
                  <a:lnTo>
                    <a:pt x="7259" y="17659"/>
                  </a:lnTo>
                  <a:lnTo>
                    <a:pt x="7305" y="17727"/>
                  </a:lnTo>
                  <a:lnTo>
                    <a:pt x="7373" y="17841"/>
                  </a:lnTo>
                  <a:cubicBezTo>
                    <a:pt x="7396" y="17864"/>
                    <a:pt x="7556" y="18070"/>
                    <a:pt x="7579" y="18092"/>
                  </a:cubicBezTo>
                  <a:cubicBezTo>
                    <a:pt x="7647" y="18184"/>
                    <a:pt x="7738" y="18275"/>
                    <a:pt x="7807" y="18366"/>
                  </a:cubicBezTo>
                  <a:cubicBezTo>
                    <a:pt x="7967" y="18526"/>
                    <a:pt x="8127" y="18686"/>
                    <a:pt x="8286" y="18823"/>
                  </a:cubicBezTo>
                  <a:cubicBezTo>
                    <a:pt x="8925" y="19393"/>
                    <a:pt x="9587" y="19781"/>
                    <a:pt x="10226" y="20124"/>
                  </a:cubicBezTo>
                  <a:cubicBezTo>
                    <a:pt x="10888" y="20443"/>
                    <a:pt x="11527" y="20694"/>
                    <a:pt x="12144" y="20923"/>
                  </a:cubicBezTo>
                  <a:cubicBezTo>
                    <a:pt x="12783" y="21128"/>
                    <a:pt x="13422" y="21311"/>
                    <a:pt x="14038" y="21448"/>
                  </a:cubicBezTo>
                  <a:cubicBezTo>
                    <a:pt x="15271" y="21744"/>
                    <a:pt x="16503" y="21927"/>
                    <a:pt x="17736" y="22087"/>
                  </a:cubicBezTo>
                  <a:cubicBezTo>
                    <a:pt x="18352" y="22155"/>
                    <a:pt x="18946" y="22201"/>
                    <a:pt x="19562" y="22247"/>
                  </a:cubicBezTo>
                  <a:cubicBezTo>
                    <a:pt x="19859" y="22269"/>
                    <a:pt x="20178" y="22269"/>
                    <a:pt x="20475" y="22292"/>
                  </a:cubicBezTo>
                  <a:lnTo>
                    <a:pt x="20954" y="22315"/>
                  </a:lnTo>
                  <a:lnTo>
                    <a:pt x="21434" y="22315"/>
                  </a:lnTo>
                  <a:cubicBezTo>
                    <a:pt x="21448" y="22315"/>
                    <a:pt x="21463" y="22315"/>
                    <a:pt x="21478" y="22315"/>
                  </a:cubicBezTo>
                  <a:cubicBezTo>
                    <a:pt x="22600" y="22315"/>
                    <a:pt x="23557" y="21456"/>
                    <a:pt x="23625" y="20329"/>
                  </a:cubicBezTo>
                  <a:cubicBezTo>
                    <a:pt x="23716" y="19142"/>
                    <a:pt x="22826" y="18092"/>
                    <a:pt x="21639" y="18001"/>
                  </a:cubicBezTo>
                  <a:lnTo>
                    <a:pt x="21548" y="18001"/>
                  </a:lnTo>
                  <a:lnTo>
                    <a:pt x="21183" y="17978"/>
                  </a:lnTo>
                  <a:lnTo>
                    <a:pt x="20772" y="17933"/>
                  </a:lnTo>
                  <a:cubicBezTo>
                    <a:pt x="20498" y="17910"/>
                    <a:pt x="20224" y="17887"/>
                    <a:pt x="19950" y="17864"/>
                  </a:cubicBezTo>
                  <a:cubicBezTo>
                    <a:pt x="19425" y="17796"/>
                    <a:pt x="18877" y="17727"/>
                    <a:pt x="18329" y="17636"/>
                  </a:cubicBezTo>
                  <a:cubicBezTo>
                    <a:pt x="17257" y="17453"/>
                    <a:pt x="16207" y="17225"/>
                    <a:pt x="15202" y="16951"/>
                  </a:cubicBezTo>
                  <a:cubicBezTo>
                    <a:pt x="14221" y="16654"/>
                    <a:pt x="13262" y="16289"/>
                    <a:pt x="12509" y="15855"/>
                  </a:cubicBezTo>
                  <a:cubicBezTo>
                    <a:pt x="12121" y="15650"/>
                    <a:pt x="11801" y="15422"/>
                    <a:pt x="11596" y="15194"/>
                  </a:cubicBezTo>
                  <a:cubicBezTo>
                    <a:pt x="11558" y="15155"/>
                    <a:pt x="11520" y="15117"/>
                    <a:pt x="11482" y="15066"/>
                  </a:cubicBezTo>
                  <a:lnTo>
                    <a:pt x="11482" y="15066"/>
                  </a:lnTo>
                  <a:cubicBezTo>
                    <a:pt x="11482" y="15064"/>
                    <a:pt x="11482" y="15060"/>
                    <a:pt x="11482" y="15057"/>
                  </a:cubicBezTo>
                  <a:lnTo>
                    <a:pt x="11345" y="14805"/>
                  </a:lnTo>
                  <a:lnTo>
                    <a:pt x="11185" y="14463"/>
                  </a:lnTo>
                  <a:cubicBezTo>
                    <a:pt x="10957" y="13984"/>
                    <a:pt x="10729" y="13459"/>
                    <a:pt x="10500" y="12957"/>
                  </a:cubicBezTo>
                  <a:cubicBezTo>
                    <a:pt x="10272" y="12432"/>
                    <a:pt x="10044" y="11907"/>
                    <a:pt x="9816" y="11382"/>
                  </a:cubicBezTo>
                  <a:cubicBezTo>
                    <a:pt x="9359" y="10332"/>
                    <a:pt x="8925" y="9259"/>
                    <a:pt x="8469" y="8186"/>
                  </a:cubicBezTo>
                  <a:cubicBezTo>
                    <a:pt x="7602" y="6063"/>
                    <a:pt x="6711" y="3918"/>
                    <a:pt x="5867" y="1772"/>
                  </a:cubicBezTo>
                  <a:cubicBezTo>
                    <a:pt x="5844" y="1727"/>
                    <a:pt x="5821" y="1681"/>
                    <a:pt x="5798" y="1658"/>
                  </a:cubicBezTo>
                  <a:cubicBezTo>
                    <a:pt x="5333" y="612"/>
                    <a:pt x="4312" y="0"/>
                    <a:pt x="3245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3593400" y="3020800"/>
              <a:ext cx="45950" cy="24925"/>
            </a:xfrm>
            <a:custGeom>
              <a:rect b="b" l="l" r="r" t="t"/>
              <a:pathLst>
                <a:path extrusionOk="0" h="997" w="1838">
                  <a:moveTo>
                    <a:pt x="1700" y="1"/>
                  </a:moveTo>
                  <a:cubicBezTo>
                    <a:pt x="1690" y="1"/>
                    <a:pt x="1679" y="3"/>
                    <a:pt x="1668" y="7"/>
                  </a:cubicBezTo>
                  <a:cubicBezTo>
                    <a:pt x="1075" y="167"/>
                    <a:pt x="550" y="441"/>
                    <a:pt x="70" y="829"/>
                  </a:cubicBezTo>
                  <a:cubicBezTo>
                    <a:pt x="0" y="899"/>
                    <a:pt x="65" y="996"/>
                    <a:pt x="150" y="996"/>
                  </a:cubicBezTo>
                  <a:cubicBezTo>
                    <a:pt x="176" y="996"/>
                    <a:pt x="204" y="987"/>
                    <a:pt x="230" y="966"/>
                  </a:cubicBezTo>
                  <a:cubicBezTo>
                    <a:pt x="664" y="601"/>
                    <a:pt x="1166" y="350"/>
                    <a:pt x="1714" y="213"/>
                  </a:cubicBezTo>
                  <a:cubicBezTo>
                    <a:pt x="1837" y="172"/>
                    <a:pt x="1794" y="1"/>
                    <a:pt x="1700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3591150" y="3022125"/>
              <a:ext cx="34500" cy="8750"/>
            </a:xfrm>
            <a:custGeom>
              <a:rect b="b" l="l" r="r" t="t"/>
              <a:pathLst>
                <a:path extrusionOk="0" h="350" w="1380">
                  <a:moveTo>
                    <a:pt x="137" y="0"/>
                  </a:moveTo>
                  <a:cubicBezTo>
                    <a:pt x="1" y="0"/>
                    <a:pt x="1" y="206"/>
                    <a:pt x="137" y="206"/>
                  </a:cubicBezTo>
                  <a:cubicBezTo>
                    <a:pt x="503" y="206"/>
                    <a:pt x="868" y="251"/>
                    <a:pt x="1210" y="342"/>
                  </a:cubicBezTo>
                  <a:cubicBezTo>
                    <a:pt x="1222" y="347"/>
                    <a:pt x="1232" y="349"/>
                    <a:pt x="1243" y="349"/>
                  </a:cubicBezTo>
                  <a:cubicBezTo>
                    <a:pt x="1336" y="349"/>
                    <a:pt x="1379" y="180"/>
                    <a:pt x="1256" y="160"/>
                  </a:cubicBezTo>
                  <a:cubicBezTo>
                    <a:pt x="891" y="46"/>
                    <a:pt x="525" y="0"/>
                    <a:pt x="137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3827975" y="3407425"/>
              <a:ext cx="753250" cy="716025"/>
            </a:xfrm>
            <a:custGeom>
              <a:rect b="b" l="l" r="r" t="t"/>
              <a:pathLst>
                <a:path extrusionOk="0" h="28641" w="30130">
                  <a:moveTo>
                    <a:pt x="7418" y="1"/>
                  </a:moveTo>
                  <a:cubicBezTo>
                    <a:pt x="3988" y="1"/>
                    <a:pt x="0" y="1228"/>
                    <a:pt x="0" y="1228"/>
                  </a:cubicBezTo>
                  <a:lnTo>
                    <a:pt x="3743" y="7048"/>
                  </a:lnTo>
                  <a:cubicBezTo>
                    <a:pt x="3743" y="7048"/>
                    <a:pt x="8354" y="15128"/>
                    <a:pt x="15476" y="17639"/>
                  </a:cubicBezTo>
                  <a:lnTo>
                    <a:pt x="29079" y="28641"/>
                  </a:lnTo>
                  <a:lnTo>
                    <a:pt x="30129" y="24373"/>
                  </a:lnTo>
                  <a:cubicBezTo>
                    <a:pt x="30129" y="24373"/>
                    <a:pt x="13398" y="1228"/>
                    <a:pt x="9815" y="269"/>
                  </a:cubicBezTo>
                  <a:cubicBezTo>
                    <a:pt x="9098" y="77"/>
                    <a:pt x="8276" y="1"/>
                    <a:pt x="7418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4551525" y="4129700"/>
              <a:ext cx="406875" cy="199175"/>
            </a:xfrm>
            <a:custGeom>
              <a:rect b="b" l="l" r="r" t="t"/>
              <a:pathLst>
                <a:path extrusionOk="0" h="7967" w="16275">
                  <a:moveTo>
                    <a:pt x="274" y="1"/>
                  </a:moveTo>
                  <a:cubicBezTo>
                    <a:pt x="274" y="1"/>
                    <a:pt x="0" y="1690"/>
                    <a:pt x="822" y="2489"/>
                  </a:cubicBezTo>
                  <a:cubicBezTo>
                    <a:pt x="1598" y="3242"/>
                    <a:pt x="5456" y="7533"/>
                    <a:pt x="5889" y="7967"/>
                  </a:cubicBezTo>
                  <a:lnTo>
                    <a:pt x="6460" y="7419"/>
                  </a:lnTo>
                  <a:lnTo>
                    <a:pt x="5022" y="5182"/>
                  </a:lnTo>
                  <a:lnTo>
                    <a:pt x="5022" y="5182"/>
                  </a:lnTo>
                  <a:cubicBezTo>
                    <a:pt x="5022" y="5182"/>
                    <a:pt x="7720" y="5937"/>
                    <a:pt x="9462" y="5937"/>
                  </a:cubicBezTo>
                  <a:cubicBezTo>
                    <a:pt x="9636" y="5937"/>
                    <a:pt x="9801" y="5929"/>
                    <a:pt x="9952" y="5913"/>
                  </a:cubicBezTo>
                  <a:cubicBezTo>
                    <a:pt x="11619" y="5730"/>
                    <a:pt x="14860" y="2512"/>
                    <a:pt x="15567" y="1644"/>
                  </a:cubicBezTo>
                  <a:cubicBezTo>
                    <a:pt x="16275" y="800"/>
                    <a:pt x="11938" y="960"/>
                    <a:pt x="10614" y="594"/>
                  </a:cubicBezTo>
                  <a:cubicBezTo>
                    <a:pt x="9290" y="206"/>
                    <a:pt x="275" y="1"/>
                    <a:pt x="274" y="1"/>
                  </a:cubicBez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4505300" y="4004175"/>
              <a:ext cx="344700" cy="192325"/>
            </a:xfrm>
            <a:custGeom>
              <a:rect b="b" l="l" r="r" t="t"/>
              <a:pathLst>
                <a:path extrusionOk="0" h="7693" w="13788">
                  <a:moveTo>
                    <a:pt x="2557" y="0"/>
                  </a:moveTo>
                  <a:lnTo>
                    <a:pt x="1" y="2762"/>
                  </a:lnTo>
                  <a:lnTo>
                    <a:pt x="1986" y="4771"/>
                  </a:lnTo>
                  <a:cubicBezTo>
                    <a:pt x="1986" y="4771"/>
                    <a:pt x="2283" y="5638"/>
                    <a:pt x="3402" y="6300"/>
                  </a:cubicBezTo>
                  <a:cubicBezTo>
                    <a:pt x="4497" y="6962"/>
                    <a:pt x="6848" y="7487"/>
                    <a:pt x="8811" y="7670"/>
                  </a:cubicBezTo>
                  <a:cubicBezTo>
                    <a:pt x="8974" y="7685"/>
                    <a:pt x="9146" y="7692"/>
                    <a:pt x="9325" y="7692"/>
                  </a:cubicBezTo>
                  <a:cubicBezTo>
                    <a:pt x="10994" y="7692"/>
                    <a:pt x="13199" y="7049"/>
                    <a:pt x="13468" y="6369"/>
                  </a:cubicBezTo>
                  <a:cubicBezTo>
                    <a:pt x="13787" y="5638"/>
                    <a:pt x="10523" y="5205"/>
                    <a:pt x="9176" y="4657"/>
                  </a:cubicBezTo>
                  <a:cubicBezTo>
                    <a:pt x="7830" y="4109"/>
                    <a:pt x="6643" y="3447"/>
                    <a:pt x="5684" y="2854"/>
                  </a:cubicBezTo>
                  <a:cubicBezTo>
                    <a:pt x="4589" y="2146"/>
                    <a:pt x="2557" y="0"/>
                    <a:pt x="2557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3869625" y="3502025"/>
              <a:ext cx="332125" cy="998050"/>
            </a:xfrm>
            <a:custGeom>
              <a:rect b="b" l="l" r="r" t="t"/>
              <a:pathLst>
                <a:path extrusionOk="0" h="39922" w="13285">
                  <a:moveTo>
                    <a:pt x="457" y="0"/>
                  </a:moveTo>
                  <a:lnTo>
                    <a:pt x="480" y="6916"/>
                  </a:lnTo>
                  <a:cubicBezTo>
                    <a:pt x="480" y="6916"/>
                    <a:pt x="0" y="16206"/>
                    <a:pt x="4634" y="22186"/>
                  </a:cubicBezTo>
                  <a:lnTo>
                    <a:pt x="9404" y="39237"/>
                  </a:lnTo>
                  <a:lnTo>
                    <a:pt x="13285" y="39922"/>
                  </a:lnTo>
                  <a:cubicBezTo>
                    <a:pt x="11207" y="31294"/>
                    <a:pt x="12349" y="5067"/>
                    <a:pt x="10249" y="3584"/>
                  </a:cubicBezTo>
                  <a:cubicBezTo>
                    <a:pt x="7213" y="1438"/>
                    <a:pt x="457" y="0"/>
                    <a:pt x="457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3917900" y="3507600"/>
              <a:ext cx="241900" cy="314575"/>
            </a:xfrm>
            <a:custGeom>
              <a:rect b="b" l="l" r="r" t="t"/>
              <a:pathLst>
                <a:path extrusionOk="0" h="12583" w="9676">
                  <a:moveTo>
                    <a:pt x="198" y="0"/>
                  </a:moveTo>
                  <a:cubicBezTo>
                    <a:pt x="46" y="0"/>
                    <a:pt x="1" y="237"/>
                    <a:pt x="169" y="279"/>
                  </a:cubicBezTo>
                  <a:cubicBezTo>
                    <a:pt x="1584" y="667"/>
                    <a:pt x="3022" y="1033"/>
                    <a:pt x="4415" y="1489"/>
                  </a:cubicBezTo>
                  <a:cubicBezTo>
                    <a:pt x="5739" y="1923"/>
                    <a:pt x="7040" y="2562"/>
                    <a:pt x="7930" y="3657"/>
                  </a:cubicBezTo>
                  <a:cubicBezTo>
                    <a:pt x="8843" y="4799"/>
                    <a:pt x="8934" y="6260"/>
                    <a:pt x="9048" y="7675"/>
                  </a:cubicBezTo>
                  <a:cubicBezTo>
                    <a:pt x="9162" y="9272"/>
                    <a:pt x="9276" y="10847"/>
                    <a:pt x="9391" y="12445"/>
                  </a:cubicBezTo>
                  <a:cubicBezTo>
                    <a:pt x="9402" y="12536"/>
                    <a:pt x="9476" y="12582"/>
                    <a:pt x="9545" y="12582"/>
                  </a:cubicBezTo>
                  <a:cubicBezTo>
                    <a:pt x="9613" y="12582"/>
                    <a:pt x="9676" y="12536"/>
                    <a:pt x="9665" y="12445"/>
                  </a:cubicBezTo>
                  <a:cubicBezTo>
                    <a:pt x="9550" y="10733"/>
                    <a:pt x="9436" y="9044"/>
                    <a:pt x="9299" y="7332"/>
                  </a:cubicBezTo>
                  <a:cubicBezTo>
                    <a:pt x="9185" y="6008"/>
                    <a:pt x="9025" y="4662"/>
                    <a:pt x="8204" y="3566"/>
                  </a:cubicBezTo>
                  <a:cubicBezTo>
                    <a:pt x="7382" y="2493"/>
                    <a:pt x="6149" y="1831"/>
                    <a:pt x="4894" y="1375"/>
                  </a:cubicBezTo>
                  <a:cubicBezTo>
                    <a:pt x="3365" y="827"/>
                    <a:pt x="1790" y="439"/>
                    <a:pt x="238" y="5"/>
                  </a:cubicBezTo>
                  <a:cubicBezTo>
                    <a:pt x="224" y="2"/>
                    <a:pt x="210" y="0"/>
                    <a:pt x="198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4076750" y="4521725"/>
              <a:ext cx="346975" cy="267750"/>
            </a:xfrm>
            <a:custGeom>
              <a:rect b="b" l="l" r="r" t="t"/>
              <a:pathLst>
                <a:path extrusionOk="0" h="10710" w="13879">
                  <a:moveTo>
                    <a:pt x="1165" y="1"/>
                  </a:moveTo>
                  <a:cubicBezTo>
                    <a:pt x="1165" y="1"/>
                    <a:pt x="1" y="1211"/>
                    <a:pt x="206" y="2352"/>
                  </a:cubicBezTo>
                  <a:cubicBezTo>
                    <a:pt x="412" y="3425"/>
                    <a:pt x="1142" y="9131"/>
                    <a:pt x="1256" y="9724"/>
                  </a:cubicBezTo>
                  <a:lnTo>
                    <a:pt x="2032" y="9633"/>
                  </a:lnTo>
                  <a:lnTo>
                    <a:pt x="2124" y="6963"/>
                  </a:lnTo>
                  <a:cubicBezTo>
                    <a:pt x="2124" y="6963"/>
                    <a:pt x="4292" y="9565"/>
                    <a:pt x="5776" y="10364"/>
                  </a:cubicBezTo>
                  <a:cubicBezTo>
                    <a:pt x="6238" y="10616"/>
                    <a:pt x="7005" y="10709"/>
                    <a:pt x="7871" y="10709"/>
                  </a:cubicBezTo>
                  <a:cubicBezTo>
                    <a:pt x="9740" y="10709"/>
                    <a:pt x="12073" y="10277"/>
                    <a:pt x="12806" y="10090"/>
                  </a:cubicBezTo>
                  <a:cubicBezTo>
                    <a:pt x="13879" y="9793"/>
                    <a:pt x="10227" y="7442"/>
                    <a:pt x="9336" y="6369"/>
                  </a:cubicBezTo>
                  <a:cubicBezTo>
                    <a:pt x="8469" y="5319"/>
                    <a:pt x="1165" y="1"/>
                    <a:pt x="1165" y="1"/>
                  </a:cubicBez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4095025" y="4424725"/>
              <a:ext cx="241975" cy="289250"/>
            </a:xfrm>
            <a:custGeom>
              <a:rect b="b" l="l" r="r" t="t"/>
              <a:pathLst>
                <a:path extrusionOk="0" h="11570" w="9679">
                  <a:moveTo>
                    <a:pt x="3675" y="1"/>
                  </a:moveTo>
                  <a:lnTo>
                    <a:pt x="0" y="822"/>
                  </a:lnTo>
                  <a:lnTo>
                    <a:pt x="480" y="3584"/>
                  </a:lnTo>
                  <a:cubicBezTo>
                    <a:pt x="480" y="3584"/>
                    <a:pt x="229" y="4474"/>
                    <a:pt x="776" y="5661"/>
                  </a:cubicBezTo>
                  <a:cubicBezTo>
                    <a:pt x="1301" y="6848"/>
                    <a:pt x="2945" y="8606"/>
                    <a:pt x="4428" y="9884"/>
                  </a:cubicBezTo>
                  <a:cubicBezTo>
                    <a:pt x="5503" y="10789"/>
                    <a:pt x="7465" y="11569"/>
                    <a:pt x="8501" y="11569"/>
                  </a:cubicBezTo>
                  <a:cubicBezTo>
                    <a:pt x="8720" y="11569"/>
                    <a:pt x="8897" y="11534"/>
                    <a:pt x="9016" y="11459"/>
                  </a:cubicBezTo>
                  <a:cubicBezTo>
                    <a:pt x="9678" y="11048"/>
                    <a:pt x="7236" y="8834"/>
                    <a:pt x="6460" y="7601"/>
                  </a:cubicBezTo>
                  <a:cubicBezTo>
                    <a:pt x="5661" y="6392"/>
                    <a:pt x="5067" y="5159"/>
                    <a:pt x="4611" y="4132"/>
                  </a:cubicBezTo>
                  <a:cubicBezTo>
                    <a:pt x="4109" y="2922"/>
                    <a:pt x="3675" y="1"/>
                    <a:pt x="3675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2980000" y="2123050"/>
              <a:ext cx="468525" cy="633750"/>
            </a:xfrm>
            <a:custGeom>
              <a:rect b="b" l="l" r="r" t="t"/>
              <a:pathLst>
                <a:path extrusionOk="0" h="25350" w="18741">
                  <a:moveTo>
                    <a:pt x="9062" y="0"/>
                  </a:moveTo>
                  <a:cubicBezTo>
                    <a:pt x="8204" y="0"/>
                    <a:pt x="7309" y="100"/>
                    <a:pt x="6392" y="310"/>
                  </a:cubicBezTo>
                  <a:cubicBezTo>
                    <a:pt x="1" y="1794"/>
                    <a:pt x="1073" y="10604"/>
                    <a:pt x="1849" y="13686"/>
                  </a:cubicBezTo>
                  <a:cubicBezTo>
                    <a:pt x="3607" y="20876"/>
                    <a:pt x="640" y="23227"/>
                    <a:pt x="1005" y="24802"/>
                  </a:cubicBezTo>
                  <a:lnTo>
                    <a:pt x="17530" y="25349"/>
                  </a:lnTo>
                  <a:cubicBezTo>
                    <a:pt x="18740" y="23500"/>
                    <a:pt x="16252" y="14233"/>
                    <a:pt x="17142" y="8664"/>
                  </a:cubicBezTo>
                  <a:cubicBezTo>
                    <a:pt x="17944" y="3562"/>
                    <a:pt x="14175" y="0"/>
                    <a:pt x="9062" y="0"/>
                  </a:cubicBez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2925800" y="2585000"/>
              <a:ext cx="673350" cy="984025"/>
            </a:xfrm>
            <a:custGeom>
              <a:rect b="b" l="l" r="r" t="t"/>
              <a:pathLst>
                <a:path extrusionOk="0" h="39361" w="26934">
                  <a:moveTo>
                    <a:pt x="8697" y="1"/>
                  </a:moveTo>
                  <a:cubicBezTo>
                    <a:pt x="8697" y="1"/>
                    <a:pt x="8103" y="1622"/>
                    <a:pt x="4040" y="3060"/>
                  </a:cubicBezTo>
                  <a:cubicBezTo>
                    <a:pt x="0" y="4498"/>
                    <a:pt x="137" y="6757"/>
                    <a:pt x="411" y="8629"/>
                  </a:cubicBezTo>
                  <a:cubicBezTo>
                    <a:pt x="502" y="9108"/>
                    <a:pt x="1141" y="10067"/>
                    <a:pt x="1872" y="11368"/>
                  </a:cubicBezTo>
                  <a:cubicBezTo>
                    <a:pt x="3812" y="14769"/>
                    <a:pt x="7008" y="20338"/>
                    <a:pt x="8194" y="24355"/>
                  </a:cubicBezTo>
                  <a:cubicBezTo>
                    <a:pt x="8400" y="25086"/>
                    <a:pt x="9655" y="28418"/>
                    <a:pt x="9632" y="29012"/>
                  </a:cubicBezTo>
                  <a:cubicBezTo>
                    <a:pt x="9518" y="32915"/>
                    <a:pt x="8468" y="36270"/>
                    <a:pt x="8468" y="36270"/>
                  </a:cubicBezTo>
                  <a:cubicBezTo>
                    <a:pt x="12199" y="38575"/>
                    <a:pt x="15378" y="39361"/>
                    <a:pt x="17978" y="39361"/>
                  </a:cubicBezTo>
                  <a:cubicBezTo>
                    <a:pt x="23540" y="39361"/>
                    <a:pt x="26455" y="35768"/>
                    <a:pt x="26455" y="35768"/>
                  </a:cubicBezTo>
                  <a:cubicBezTo>
                    <a:pt x="26455" y="35768"/>
                    <a:pt x="26652" y="36109"/>
                    <a:pt x="26760" y="36109"/>
                  </a:cubicBezTo>
                  <a:cubicBezTo>
                    <a:pt x="26934" y="36109"/>
                    <a:pt x="26875" y="35222"/>
                    <a:pt x="25382" y="30587"/>
                  </a:cubicBezTo>
                  <a:cubicBezTo>
                    <a:pt x="24766" y="28669"/>
                    <a:pt x="24081" y="26045"/>
                    <a:pt x="23739" y="23831"/>
                  </a:cubicBezTo>
                  <a:cubicBezTo>
                    <a:pt x="23533" y="22598"/>
                    <a:pt x="23465" y="21502"/>
                    <a:pt x="23556" y="20681"/>
                  </a:cubicBezTo>
                  <a:cubicBezTo>
                    <a:pt x="23761" y="18992"/>
                    <a:pt x="24788" y="17257"/>
                    <a:pt x="25313" y="15522"/>
                  </a:cubicBezTo>
                  <a:cubicBezTo>
                    <a:pt x="25359" y="15408"/>
                    <a:pt x="25382" y="15317"/>
                    <a:pt x="25405" y="15225"/>
                  </a:cubicBezTo>
                  <a:cubicBezTo>
                    <a:pt x="25542" y="14746"/>
                    <a:pt x="25633" y="14267"/>
                    <a:pt x="25656" y="13765"/>
                  </a:cubicBezTo>
                  <a:cubicBezTo>
                    <a:pt x="25656" y="13582"/>
                    <a:pt x="25656" y="13422"/>
                    <a:pt x="25633" y="13240"/>
                  </a:cubicBezTo>
                  <a:cubicBezTo>
                    <a:pt x="25633" y="13148"/>
                    <a:pt x="25633" y="13057"/>
                    <a:pt x="25610" y="12966"/>
                  </a:cubicBezTo>
                  <a:cubicBezTo>
                    <a:pt x="25519" y="12281"/>
                    <a:pt x="25291" y="11687"/>
                    <a:pt x="24971" y="11185"/>
                  </a:cubicBezTo>
                  <a:cubicBezTo>
                    <a:pt x="24925" y="11071"/>
                    <a:pt x="24857" y="10980"/>
                    <a:pt x="24788" y="10889"/>
                  </a:cubicBezTo>
                  <a:cubicBezTo>
                    <a:pt x="24218" y="10021"/>
                    <a:pt x="23487" y="9405"/>
                    <a:pt x="23099" y="8880"/>
                  </a:cubicBezTo>
                  <a:cubicBezTo>
                    <a:pt x="22780" y="8446"/>
                    <a:pt x="22757" y="7784"/>
                    <a:pt x="22803" y="7031"/>
                  </a:cubicBezTo>
                  <a:cubicBezTo>
                    <a:pt x="22871" y="6072"/>
                    <a:pt x="23008" y="5000"/>
                    <a:pt x="22757" y="4018"/>
                  </a:cubicBezTo>
                  <a:cubicBezTo>
                    <a:pt x="22301" y="2238"/>
                    <a:pt x="21068" y="2283"/>
                    <a:pt x="19493" y="2169"/>
                  </a:cubicBezTo>
                  <a:cubicBezTo>
                    <a:pt x="17918" y="2078"/>
                    <a:pt x="15932" y="845"/>
                    <a:pt x="15932" y="845"/>
                  </a:cubicBezTo>
                  <a:lnTo>
                    <a:pt x="86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3070600" y="2855600"/>
              <a:ext cx="479500" cy="82925"/>
            </a:xfrm>
            <a:custGeom>
              <a:rect b="b" l="l" r="r" t="t"/>
              <a:pathLst>
                <a:path extrusionOk="0" h="3317" w="19180">
                  <a:moveTo>
                    <a:pt x="16578" y="0"/>
                  </a:moveTo>
                  <a:cubicBezTo>
                    <a:pt x="10972" y="0"/>
                    <a:pt x="5391" y="1036"/>
                    <a:pt x="143" y="3032"/>
                  </a:cubicBezTo>
                  <a:cubicBezTo>
                    <a:pt x="1" y="3093"/>
                    <a:pt x="39" y="3317"/>
                    <a:pt x="162" y="3317"/>
                  </a:cubicBezTo>
                  <a:cubicBezTo>
                    <a:pt x="177" y="3317"/>
                    <a:pt x="194" y="3313"/>
                    <a:pt x="211" y="3306"/>
                  </a:cubicBezTo>
                  <a:cubicBezTo>
                    <a:pt x="5451" y="1309"/>
                    <a:pt x="11016" y="288"/>
                    <a:pt x="16594" y="288"/>
                  </a:cubicBezTo>
                  <a:cubicBezTo>
                    <a:pt x="17456" y="288"/>
                    <a:pt x="18318" y="312"/>
                    <a:pt x="19179" y="361"/>
                  </a:cubicBezTo>
                  <a:cubicBezTo>
                    <a:pt x="19133" y="247"/>
                    <a:pt x="19065" y="156"/>
                    <a:pt x="18996" y="65"/>
                  </a:cubicBezTo>
                  <a:cubicBezTo>
                    <a:pt x="18191" y="22"/>
                    <a:pt x="17384" y="0"/>
                    <a:pt x="16578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3088925" y="2908275"/>
              <a:ext cx="477700" cy="75325"/>
            </a:xfrm>
            <a:custGeom>
              <a:rect b="b" l="l" r="r" t="t"/>
              <a:pathLst>
                <a:path extrusionOk="0" h="3013" w="19108">
                  <a:moveTo>
                    <a:pt x="17157" y="0"/>
                  </a:moveTo>
                  <a:cubicBezTo>
                    <a:pt x="11389" y="0"/>
                    <a:pt x="5647" y="921"/>
                    <a:pt x="163" y="2728"/>
                  </a:cubicBezTo>
                  <a:cubicBezTo>
                    <a:pt x="0" y="2789"/>
                    <a:pt x="55" y="3013"/>
                    <a:pt x="182" y="3013"/>
                  </a:cubicBezTo>
                  <a:cubicBezTo>
                    <a:pt x="197" y="3013"/>
                    <a:pt x="214" y="3009"/>
                    <a:pt x="231" y="3002"/>
                  </a:cubicBezTo>
                  <a:cubicBezTo>
                    <a:pt x="5695" y="1195"/>
                    <a:pt x="11435" y="274"/>
                    <a:pt x="17187" y="274"/>
                  </a:cubicBezTo>
                  <a:cubicBezTo>
                    <a:pt x="17827" y="274"/>
                    <a:pt x="18468" y="286"/>
                    <a:pt x="19108" y="309"/>
                  </a:cubicBezTo>
                  <a:cubicBezTo>
                    <a:pt x="19108" y="217"/>
                    <a:pt x="19108" y="126"/>
                    <a:pt x="19085" y="35"/>
                  </a:cubicBezTo>
                  <a:cubicBezTo>
                    <a:pt x="18443" y="12"/>
                    <a:pt x="17800" y="0"/>
                    <a:pt x="17157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3113300" y="2965625"/>
              <a:ext cx="447625" cy="70900"/>
            </a:xfrm>
            <a:custGeom>
              <a:rect b="b" l="l" r="r" t="t"/>
              <a:pathLst>
                <a:path extrusionOk="0" h="2836" w="17905">
                  <a:moveTo>
                    <a:pt x="17905" y="0"/>
                  </a:moveTo>
                  <a:lnTo>
                    <a:pt x="17905" y="0"/>
                  </a:lnTo>
                  <a:cubicBezTo>
                    <a:pt x="16672" y="23"/>
                    <a:pt x="15440" y="23"/>
                    <a:pt x="14230" y="46"/>
                  </a:cubicBezTo>
                  <a:cubicBezTo>
                    <a:pt x="11194" y="115"/>
                    <a:pt x="8204" y="662"/>
                    <a:pt x="5260" y="1324"/>
                  </a:cubicBezTo>
                  <a:cubicBezTo>
                    <a:pt x="3548" y="1712"/>
                    <a:pt x="1859" y="2146"/>
                    <a:pt x="169" y="2557"/>
                  </a:cubicBezTo>
                  <a:cubicBezTo>
                    <a:pt x="1" y="2599"/>
                    <a:pt x="46" y="2836"/>
                    <a:pt x="198" y="2836"/>
                  </a:cubicBezTo>
                  <a:cubicBezTo>
                    <a:pt x="211" y="2836"/>
                    <a:pt x="224" y="2834"/>
                    <a:pt x="238" y="2831"/>
                  </a:cubicBezTo>
                  <a:cubicBezTo>
                    <a:pt x="4004" y="1895"/>
                    <a:pt x="7770" y="891"/>
                    <a:pt x="11628" y="503"/>
                  </a:cubicBezTo>
                  <a:cubicBezTo>
                    <a:pt x="13408" y="297"/>
                    <a:pt x="15189" y="343"/>
                    <a:pt x="16969" y="297"/>
                  </a:cubicBezTo>
                  <a:lnTo>
                    <a:pt x="17813" y="297"/>
                  </a:lnTo>
                  <a:cubicBezTo>
                    <a:pt x="17859" y="183"/>
                    <a:pt x="17882" y="92"/>
                    <a:pt x="17905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3273875" y="3131600"/>
              <a:ext cx="193150" cy="84950"/>
            </a:xfrm>
            <a:custGeom>
              <a:rect b="b" l="l" r="r" t="t"/>
              <a:pathLst>
                <a:path extrusionOk="0" h="3398" w="7726">
                  <a:moveTo>
                    <a:pt x="7529" y="1"/>
                  </a:moveTo>
                  <a:cubicBezTo>
                    <a:pt x="7482" y="1"/>
                    <a:pt x="7432" y="22"/>
                    <a:pt x="7396" y="72"/>
                  </a:cubicBezTo>
                  <a:cubicBezTo>
                    <a:pt x="5937" y="2004"/>
                    <a:pt x="3405" y="3103"/>
                    <a:pt x="982" y="3103"/>
                  </a:cubicBezTo>
                  <a:cubicBezTo>
                    <a:pt x="714" y="3103"/>
                    <a:pt x="447" y="3089"/>
                    <a:pt x="183" y="3062"/>
                  </a:cubicBezTo>
                  <a:cubicBezTo>
                    <a:pt x="176" y="3061"/>
                    <a:pt x="170" y="3061"/>
                    <a:pt x="164" y="3061"/>
                  </a:cubicBezTo>
                  <a:cubicBezTo>
                    <a:pt x="1" y="3061"/>
                    <a:pt x="7" y="3337"/>
                    <a:pt x="183" y="3359"/>
                  </a:cubicBezTo>
                  <a:cubicBezTo>
                    <a:pt x="446" y="3385"/>
                    <a:pt x="710" y="3398"/>
                    <a:pt x="976" y="3398"/>
                  </a:cubicBezTo>
                  <a:cubicBezTo>
                    <a:pt x="3506" y="3398"/>
                    <a:pt x="6119" y="2233"/>
                    <a:pt x="7647" y="209"/>
                  </a:cubicBezTo>
                  <a:cubicBezTo>
                    <a:pt x="7725" y="100"/>
                    <a:pt x="7632" y="1"/>
                    <a:pt x="7529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3152300" y="2697025"/>
              <a:ext cx="214050" cy="45600"/>
            </a:xfrm>
            <a:custGeom>
              <a:rect b="b" l="l" r="r" t="t"/>
              <a:pathLst>
                <a:path extrusionOk="0" h="1824" w="8562">
                  <a:moveTo>
                    <a:pt x="8262" y="0"/>
                  </a:moveTo>
                  <a:cubicBezTo>
                    <a:pt x="8174" y="0"/>
                    <a:pt x="8087" y="68"/>
                    <a:pt x="8128" y="176"/>
                  </a:cubicBezTo>
                  <a:cubicBezTo>
                    <a:pt x="8424" y="1181"/>
                    <a:pt x="7192" y="1500"/>
                    <a:pt x="6461" y="1523"/>
                  </a:cubicBezTo>
                  <a:cubicBezTo>
                    <a:pt x="5777" y="1523"/>
                    <a:pt x="5069" y="1477"/>
                    <a:pt x="4384" y="1363"/>
                  </a:cubicBezTo>
                  <a:cubicBezTo>
                    <a:pt x="2969" y="1158"/>
                    <a:pt x="1600" y="747"/>
                    <a:pt x="299" y="153"/>
                  </a:cubicBezTo>
                  <a:cubicBezTo>
                    <a:pt x="280" y="145"/>
                    <a:pt x="261" y="142"/>
                    <a:pt x="243" y="142"/>
                  </a:cubicBezTo>
                  <a:cubicBezTo>
                    <a:pt x="106" y="142"/>
                    <a:pt x="1" y="344"/>
                    <a:pt x="162" y="405"/>
                  </a:cubicBezTo>
                  <a:cubicBezTo>
                    <a:pt x="1805" y="1181"/>
                    <a:pt x="3585" y="1637"/>
                    <a:pt x="5411" y="1774"/>
                  </a:cubicBezTo>
                  <a:cubicBezTo>
                    <a:pt x="5725" y="1793"/>
                    <a:pt x="6073" y="1824"/>
                    <a:pt x="6423" y="1824"/>
                  </a:cubicBezTo>
                  <a:cubicBezTo>
                    <a:pt x="6915" y="1824"/>
                    <a:pt x="7408" y="1763"/>
                    <a:pt x="7808" y="1523"/>
                  </a:cubicBezTo>
                  <a:cubicBezTo>
                    <a:pt x="8287" y="1226"/>
                    <a:pt x="8561" y="656"/>
                    <a:pt x="8402" y="108"/>
                  </a:cubicBezTo>
                  <a:cubicBezTo>
                    <a:pt x="8383" y="33"/>
                    <a:pt x="8322" y="0"/>
                    <a:pt x="8262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3036075" y="2879400"/>
              <a:ext cx="176875" cy="447850"/>
            </a:xfrm>
            <a:custGeom>
              <a:rect b="b" l="l" r="r" t="t"/>
              <a:pathLst>
                <a:path extrusionOk="0" h="17914" w="7075">
                  <a:moveTo>
                    <a:pt x="196" y="0"/>
                  </a:moveTo>
                  <a:cubicBezTo>
                    <a:pt x="99" y="0"/>
                    <a:pt x="0" y="99"/>
                    <a:pt x="63" y="208"/>
                  </a:cubicBezTo>
                  <a:cubicBezTo>
                    <a:pt x="3350" y="5618"/>
                    <a:pt x="5632" y="11598"/>
                    <a:pt x="6774" y="17806"/>
                  </a:cubicBezTo>
                  <a:cubicBezTo>
                    <a:pt x="6783" y="17881"/>
                    <a:pt x="6838" y="17914"/>
                    <a:pt x="6897" y="17914"/>
                  </a:cubicBezTo>
                  <a:cubicBezTo>
                    <a:pt x="6982" y="17914"/>
                    <a:pt x="7074" y="17846"/>
                    <a:pt x="7047" y="17738"/>
                  </a:cubicBezTo>
                  <a:cubicBezTo>
                    <a:pt x="5906" y="11484"/>
                    <a:pt x="3624" y="5481"/>
                    <a:pt x="314" y="71"/>
                  </a:cubicBezTo>
                  <a:cubicBezTo>
                    <a:pt x="285" y="21"/>
                    <a:pt x="241" y="0"/>
                    <a:pt x="196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3338925" y="2340200"/>
              <a:ext cx="57475" cy="86300"/>
            </a:xfrm>
            <a:custGeom>
              <a:rect b="b" l="l" r="r" t="t"/>
              <a:pathLst>
                <a:path extrusionOk="0" h="3452" w="2299">
                  <a:moveTo>
                    <a:pt x="1033" y="1"/>
                  </a:moveTo>
                  <a:cubicBezTo>
                    <a:pt x="1029" y="1"/>
                    <a:pt x="1028" y="1"/>
                    <a:pt x="1028" y="1"/>
                  </a:cubicBezTo>
                  <a:cubicBezTo>
                    <a:pt x="1028" y="1"/>
                    <a:pt x="1" y="3379"/>
                    <a:pt x="1005" y="3448"/>
                  </a:cubicBezTo>
                  <a:cubicBezTo>
                    <a:pt x="1032" y="3450"/>
                    <a:pt x="1058" y="3451"/>
                    <a:pt x="1083" y="3451"/>
                  </a:cubicBezTo>
                  <a:cubicBezTo>
                    <a:pt x="2025" y="3451"/>
                    <a:pt x="2299" y="1847"/>
                    <a:pt x="2032" y="914"/>
                  </a:cubicBezTo>
                  <a:cubicBezTo>
                    <a:pt x="1793" y="22"/>
                    <a:pt x="1097" y="1"/>
                    <a:pt x="1033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3338925" y="2399500"/>
              <a:ext cx="69650" cy="66975"/>
            </a:xfrm>
            <a:custGeom>
              <a:rect b="b" l="l" r="r" t="t"/>
              <a:pathLst>
                <a:path extrusionOk="0" h="2679" w="2786">
                  <a:moveTo>
                    <a:pt x="1369" y="390"/>
                  </a:moveTo>
                  <a:cubicBezTo>
                    <a:pt x="1875" y="390"/>
                    <a:pt x="2307" y="771"/>
                    <a:pt x="2352" y="1281"/>
                  </a:cubicBezTo>
                  <a:cubicBezTo>
                    <a:pt x="2375" y="1806"/>
                    <a:pt x="1987" y="2262"/>
                    <a:pt x="1462" y="2285"/>
                  </a:cubicBezTo>
                  <a:cubicBezTo>
                    <a:pt x="1433" y="2288"/>
                    <a:pt x="1405" y="2289"/>
                    <a:pt x="1378" y="2289"/>
                  </a:cubicBezTo>
                  <a:cubicBezTo>
                    <a:pt x="889" y="2289"/>
                    <a:pt x="479" y="1915"/>
                    <a:pt x="457" y="1418"/>
                  </a:cubicBezTo>
                  <a:cubicBezTo>
                    <a:pt x="412" y="893"/>
                    <a:pt x="800" y="436"/>
                    <a:pt x="1325" y="391"/>
                  </a:cubicBezTo>
                  <a:cubicBezTo>
                    <a:pt x="1339" y="390"/>
                    <a:pt x="1354" y="390"/>
                    <a:pt x="1369" y="390"/>
                  </a:cubicBezTo>
                  <a:close/>
                  <a:moveTo>
                    <a:pt x="1387" y="0"/>
                  </a:moveTo>
                  <a:cubicBezTo>
                    <a:pt x="1359" y="0"/>
                    <a:pt x="1330" y="1"/>
                    <a:pt x="1302" y="3"/>
                  </a:cubicBezTo>
                  <a:cubicBezTo>
                    <a:pt x="571" y="71"/>
                    <a:pt x="1" y="710"/>
                    <a:pt x="69" y="1441"/>
                  </a:cubicBezTo>
                  <a:cubicBezTo>
                    <a:pt x="112" y="2131"/>
                    <a:pt x="686" y="2679"/>
                    <a:pt x="1365" y="2679"/>
                  </a:cubicBezTo>
                  <a:cubicBezTo>
                    <a:pt x="1405" y="2679"/>
                    <a:pt x="1444" y="2677"/>
                    <a:pt x="1484" y="2673"/>
                  </a:cubicBezTo>
                  <a:cubicBezTo>
                    <a:pt x="2238" y="2628"/>
                    <a:pt x="2785" y="1989"/>
                    <a:pt x="2740" y="1258"/>
                  </a:cubicBezTo>
                  <a:cubicBezTo>
                    <a:pt x="2674" y="534"/>
                    <a:pt x="2081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3320100" y="2534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3128375" y="2457200"/>
              <a:ext cx="208300" cy="228375"/>
            </a:xfrm>
            <a:custGeom>
              <a:rect b="b" l="l" r="r" t="t"/>
              <a:pathLst>
                <a:path extrusionOk="0" h="9135" w="8332">
                  <a:moveTo>
                    <a:pt x="685" y="0"/>
                  </a:moveTo>
                  <a:lnTo>
                    <a:pt x="639" y="137"/>
                  </a:lnTo>
                  <a:lnTo>
                    <a:pt x="753" y="594"/>
                  </a:lnTo>
                  <a:cubicBezTo>
                    <a:pt x="1233" y="2739"/>
                    <a:pt x="959" y="4588"/>
                    <a:pt x="0" y="6734"/>
                  </a:cubicBezTo>
                  <a:cubicBezTo>
                    <a:pt x="0" y="6734"/>
                    <a:pt x="1598" y="9062"/>
                    <a:pt x="4474" y="9130"/>
                  </a:cubicBezTo>
                  <a:cubicBezTo>
                    <a:pt x="4576" y="9133"/>
                    <a:pt x="4676" y="9134"/>
                    <a:pt x="4773" y="9134"/>
                  </a:cubicBezTo>
                  <a:cubicBezTo>
                    <a:pt x="8116" y="9134"/>
                    <a:pt x="8331" y="7647"/>
                    <a:pt x="8331" y="7647"/>
                  </a:cubicBezTo>
                  <a:cubicBezTo>
                    <a:pt x="8126" y="7167"/>
                    <a:pt x="7989" y="6688"/>
                    <a:pt x="7875" y="6186"/>
                  </a:cubicBezTo>
                  <a:cubicBezTo>
                    <a:pt x="7852" y="5980"/>
                    <a:pt x="7806" y="5798"/>
                    <a:pt x="7784" y="5592"/>
                  </a:cubicBezTo>
                  <a:cubicBezTo>
                    <a:pt x="7715" y="5022"/>
                    <a:pt x="7669" y="4383"/>
                    <a:pt x="7669" y="3675"/>
                  </a:cubicBezTo>
                  <a:cubicBezTo>
                    <a:pt x="7669" y="3492"/>
                    <a:pt x="7669" y="3310"/>
                    <a:pt x="7669" y="3127"/>
                  </a:cubicBezTo>
                  <a:cubicBezTo>
                    <a:pt x="5113" y="2830"/>
                    <a:pt x="2945" y="1963"/>
                    <a:pt x="1347" y="297"/>
                  </a:cubicBezTo>
                  <a:lnTo>
                    <a:pt x="936" y="114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3115950" y="2608450"/>
              <a:ext cx="258375" cy="166500"/>
            </a:xfrm>
            <a:custGeom>
              <a:rect b="b" l="l" r="r" t="t"/>
              <a:pathLst>
                <a:path extrusionOk="0" h="6660" w="10335">
                  <a:moveTo>
                    <a:pt x="8636" y="0"/>
                  </a:moveTo>
                  <a:cubicBezTo>
                    <a:pt x="8512" y="0"/>
                    <a:pt x="8384" y="131"/>
                    <a:pt x="8463" y="273"/>
                  </a:cubicBezTo>
                  <a:cubicBezTo>
                    <a:pt x="9171" y="1505"/>
                    <a:pt x="10152" y="3012"/>
                    <a:pt x="9673" y="4473"/>
                  </a:cubicBezTo>
                  <a:cubicBezTo>
                    <a:pt x="9259" y="5676"/>
                    <a:pt x="8180" y="6299"/>
                    <a:pt x="6996" y="6299"/>
                  </a:cubicBezTo>
                  <a:cubicBezTo>
                    <a:pt x="6810" y="6299"/>
                    <a:pt x="6621" y="6284"/>
                    <a:pt x="6432" y="6253"/>
                  </a:cubicBezTo>
                  <a:cubicBezTo>
                    <a:pt x="5039" y="6002"/>
                    <a:pt x="3944" y="4998"/>
                    <a:pt x="3008" y="3970"/>
                  </a:cubicBezTo>
                  <a:cubicBezTo>
                    <a:pt x="1981" y="2852"/>
                    <a:pt x="1022" y="1619"/>
                    <a:pt x="383" y="204"/>
                  </a:cubicBezTo>
                  <a:cubicBezTo>
                    <a:pt x="355" y="141"/>
                    <a:pt x="305" y="114"/>
                    <a:pt x="251" y="114"/>
                  </a:cubicBezTo>
                  <a:cubicBezTo>
                    <a:pt x="133" y="114"/>
                    <a:pt x="0" y="245"/>
                    <a:pt x="63" y="387"/>
                  </a:cubicBezTo>
                  <a:cubicBezTo>
                    <a:pt x="634" y="1642"/>
                    <a:pt x="1456" y="2738"/>
                    <a:pt x="2346" y="3765"/>
                  </a:cubicBezTo>
                  <a:cubicBezTo>
                    <a:pt x="3168" y="4724"/>
                    <a:pt x="4081" y="5705"/>
                    <a:pt x="5245" y="6253"/>
                  </a:cubicBezTo>
                  <a:cubicBezTo>
                    <a:pt x="5806" y="6507"/>
                    <a:pt x="6430" y="6659"/>
                    <a:pt x="7053" y="6659"/>
                  </a:cubicBezTo>
                  <a:cubicBezTo>
                    <a:pt x="7493" y="6659"/>
                    <a:pt x="7933" y="6583"/>
                    <a:pt x="8349" y="6413"/>
                  </a:cubicBezTo>
                  <a:cubicBezTo>
                    <a:pt x="9331" y="6002"/>
                    <a:pt x="9993" y="5043"/>
                    <a:pt x="10152" y="4016"/>
                  </a:cubicBezTo>
                  <a:cubicBezTo>
                    <a:pt x="10335" y="2647"/>
                    <a:pt x="9445" y="1231"/>
                    <a:pt x="8783" y="90"/>
                  </a:cubicBezTo>
                  <a:cubicBezTo>
                    <a:pt x="8747" y="26"/>
                    <a:pt x="8692" y="0"/>
                    <a:pt x="8636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3210550" y="2506825"/>
              <a:ext cx="112425" cy="90200"/>
            </a:xfrm>
            <a:custGeom>
              <a:rect b="b" l="l" r="r" t="t"/>
              <a:pathLst>
                <a:path extrusionOk="0" h="3608" w="4497">
                  <a:moveTo>
                    <a:pt x="0" y="1"/>
                  </a:moveTo>
                  <a:cubicBezTo>
                    <a:pt x="662" y="1142"/>
                    <a:pt x="2123" y="3082"/>
                    <a:pt x="4497" y="3607"/>
                  </a:cubicBezTo>
                  <a:cubicBezTo>
                    <a:pt x="4428" y="3037"/>
                    <a:pt x="4382" y="2398"/>
                    <a:pt x="4382" y="1690"/>
                  </a:cubicBezTo>
                  <a:cubicBezTo>
                    <a:pt x="4382" y="1507"/>
                    <a:pt x="4382" y="1325"/>
                    <a:pt x="4382" y="1142"/>
                  </a:cubicBezTo>
                  <a:cubicBezTo>
                    <a:pt x="4314" y="1165"/>
                    <a:pt x="4268" y="1165"/>
                    <a:pt x="4223" y="1188"/>
                  </a:cubicBezTo>
                  <a:cubicBezTo>
                    <a:pt x="3995" y="1230"/>
                    <a:pt x="3762" y="1250"/>
                    <a:pt x="3525" y="1250"/>
                  </a:cubicBezTo>
                  <a:cubicBezTo>
                    <a:pt x="2358" y="1250"/>
                    <a:pt x="1100" y="760"/>
                    <a:pt x="0" y="1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3058750" y="2172250"/>
              <a:ext cx="325850" cy="369450"/>
            </a:xfrm>
            <a:custGeom>
              <a:rect b="b" l="l" r="r" t="t"/>
              <a:pathLst>
                <a:path extrusionOk="0" h="14778" w="13034">
                  <a:moveTo>
                    <a:pt x="6120" y="1"/>
                  </a:moveTo>
                  <a:cubicBezTo>
                    <a:pt x="1427" y="1"/>
                    <a:pt x="427" y="3068"/>
                    <a:pt x="183" y="4710"/>
                  </a:cubicBezTo>
                  <a:cubicBezTo>
                    <a:pt x="137" y="4984"/>
                    <a:pt x="274" y="6628"/>
                    <a:pt x="571" y="6879"/>
                  </a:cubicBezTo>
                  <a:cubicBezTo>
                    <a:pt x="92" y="7153"/>
                    <a:pt x="0" y="7700"/>
                    <a:pt x="23" y="8157"/>
                  </a:cubicBezTo>
                  <a:cubicBezTo>
                    <a:pt x="91" y="9507"/>
                    <a:pt x="1290" y="11079"/>
                    <a:pt x="3030" y="11079"/>
                  </a:cubicBezTo>
                  <a:cubicBezTo>
                    <a:pt x="3055" y="11079"/>
                    <a:pt x="3080" y="11079"/>
                    <a:pt x="3105" y="11079"/>
                  </a:cubicBezTo>
                  <a:lnTo>
                    <a:pt x="3150" y="11079"/>
                  </a:lnTo>
                  <a:cubicBezTo>
                    <a:pt x="3196" y="11147"/>
                    <a:pt x="3219" y="11215"/>
                    <a:pt x="3265" y="11307"/>
                  </a:cubicBezTo>
                  <a:cubicBezTo>
                    <a:pt x="3287" y="11330"/>
                    <a:pt x="3310" y="11375"/>
                    <a:pt x="3310" y="11398"/>
                  </a:cubicBezTo>
                  <a:lnTo>
                    <a:pt x="3333" y="11398"/>
                  </a:lnTo>
                  <a:cubicBezTo>
                    <a:pt x="4520" y="13615"/>
                    <a:pt x="7772" y="14778"/>
                    <a:pt x="9576" y="14778"/>
                  </a:cubicBezTo>
                  <a:cubicBezTo>
                    <a:pt x="9611" y="14778"/>
                    <a:pt x="9645" y="14777"/>
                    <a:pt x="9678" y="14776"/>
                  </a:cubicBezTo>
                  <a:cubicBezTo>
                    <a:pt x="10318" y="14753"/>
                    <a:pt x="10728" y="14594"/>
                    <a:pt x="10865" y="14571"/>
                  </a:cubicBezTo>
                  <a:cubicBezTo>
                    <a:pt x="12714" y="14046"/>
                    <a:pt x="12942" y="11489"/>
                    <a:pt x="12532" y="9572"/>
                  </a:cubicBezTo>
                  <a:cubicBezTo>
                    <a:pt x="12486" y="9275"/>
                    <a:pt x="12417" y="9024"/>
                    <a:pt x="12326" y="8773"/>
                  </a:cubicBezTo>
                  <a:cubicBezTo>
                    <a:pt x="12326" y="8750"/>
                    <a:pt x="12326" y="8750"/>
                    <a:pt x="12303" y="8728"/>
                  </a:cubicBezTo>
                  <a:cubicBezTo>
                    <a:pt x="12303" y="8728"/>
                    <a:pt x="12805" y="5966"/>
                    <a:pt x="12874" y="4779"/>
                  </a:cubicBezTo>
                  <a:cubicBezTo>
                    <a:pt x="13034" y="2473"/>
                    <a:pt x="11596" y="214"/>
                    <a:pt x="6529" y="8"/>
                  </a:cubicBezTo>
                  <a:cubicBezTo>
                    <a:pt x="6389" y="3"/>
                    <a:pt x="6253" y="1"/>
                    <a:pt x="6120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3276725" y="2435500"/>
              <a:ext cx="67925" cy="38325"/>
            </a:xfrm>
            <a:custGeom>
              <a:rect b="b" l="l" r="r" t="t"/>
              <a:pathLst>
                <a:path extrusionOk="0" h="1533" w="2717">
                  <a:moveTo>
                    <a:pt x="1" y="1"/>
                  </a:moveTo>
                  <a:cubicBezTo>
                    <a:pt x="1" y="1"/>
                    <a:pt x="115" y="1484"/>
                    <a:pt x="1347" y="1530"/>
                  </a:cubicBezTo>
                  <a:cubicBezTo>
                    <a:pt x="1381" y="1532"/>
                    <a:pt x="1414" y="1533"/>
                    <a:pt x="1447" y="1533"/>
                  </a:cubicBezTo>
                  <a:cubicBezTo>
                    <a:pt x="2609" y="1533"/>
                    <a:pt x="2717" y="366"/>
                    <a:pt x="2717" y="36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3293850" y="2477675"/>
              <a:ext cx="21700" cy="10725"/>
            </a:xfrm>
            <a:custGeom>
              <a:rect b="b" l="l" r="r" t="t"/>
              <a:pathLst>
                <a:path extrusionOk="0" h="429" w="868">
                  <a:moveTo>
                    <a:pt x="129" y="1"/>
                  </a:moveTo>
                  <a:cubicBezTo>
                    <a:pt x="107" y="1"/>
                    <a:pt x="86" y="8"/>
                    <a:pt x="69" y="26"/>
                  </a:cubicBezTo>
                  <a:cubicBezTo>
                    <a:pt x="23" y="71"/>
                    <a:pt x="1" y="140"/>
                    <a:pt x="46" y="185"/>
                  </a:cubicBezTo>
                  <a:cubicBezTo>
                    <a:pt x="46" y="185"/>
                    <a:pt x="183" y="368"/>
                    <a:pt x="434" y="414"/>
                  </a:cubicBezTo>
                  <a:cubicBezTo>
                    <a:pt x="472" y="423"/>
                    <a:pt x="514" y="429"/>
                    <a:pt x="559" y="429"/>
                  </a:cubicBezTo>
                  <a:cubicBezTo>
                    <a:pt x="624" y="429"/>
                    <a:pt x="696" y="418"/>
                    <a:pt x="777" y="391"/>
                  </a:cubicBezTo>
                  <a:cubicBezTo>
                    <a:pt x="845" y="368"/>
                    <a:pt x="868" y="300"/>
                    <a:pt x="868" y="254"/>
                  </a:cubicBezTo>
                  <a:cubicBezTo>
                    <a:pt x="845" y="185"/>
                    <a:pt x="777" y="163"/>
                    <a:pt x="708" y="163"/>
                  </a:cubicBezTo>
                  <a:cubicBezTo>
                    <a:pt x="649" y="185"/>
                    <a:pt x="594" y="195"/>
                    <a:pt x="544" y="195"/>
                  </a:cubicBezTo>
                  <a:cubicBezTo>
                    <a:pt x="346" y="195"/>
                    <a:pt x="229" y="48"/>
                    <a:pt x="229" y="48"/>
                  </a:cubicBezTo>
                  <a:cubicBezTo>
                    <a:pt x="201" y="20"/>
                    <a:pt x="164" y="1"/>
                    <a:pt x="129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3334375" y="2360725"/>
              <a:ext cx="16575" cy="29200"/>
            </a:xfrm>
            <a:custGeom>
              <a:rect b="b" l="l" r="r" t="t"/>
              <a:pathLst>
                <a:path extrusionOk="0" h="1168" w="663">
                  <a:moveTo>
                    <a:pt x="365" y="0"/>
                  </a:moveTo>
                  <a:cubicBezTo>
                    <a:pt x="192" y="0"/>
                    <a:pt x="45" y="243"/>
                    <a:pt x="23" y="549"/>
                  </a:cubicBezTo>
                  <a:cubicBezTo>
                    <a:pt x="0" y="892"/>
                    <a:pt x="114" y="1166"/>
                    <a:pt x="297" y="1166"/>
                  </a:cubicBezTo>
                  <a:cubicBezTo>
                    <a:pt x="304" y="1167"/>
                    <a:pt x="310" y="1167"/>
                    <a:pt x="317" y="1167"/>
                  </a:cubicBezTo>
                  <a:cubicBezTo>
                    <a:pt x="470" y="1167"/>
                    <a:pt x="617" y="923"/>
                    <a:pt x="639" y="595"/>
                  </a:cubicBezTo>
                  <a:cubicBezTo>
                    <a:pt x="662" y="276"/>
                    <a:pt x="548" y="2"/>
                    <a:pt x="388" y="2"/>
                  </a:cubicBezTo>
                  <a:cubicBezTo>
                    <a:pt x="380" y="1"/>
                    <a:pt x="373" y="0"/>
                    <a:pt x="365" y="0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3321800" y="2354025"/>
              <a:ext cx="40550" cy="10750"/>
            </a:xfrm>
            <a:custGeom>
              <a:rect b="b" l="l" r="r" t="t"/>
              <a:pathLst>
                <a:path extrusionOk="0" h="430" w="1622">
                  <a:moveTo>
                    <a:pt x="920" y="0"/>
                  </a:moveTo>
                  <a:cubicBezTo>
                    <a:pt x="458" y="0"/>
                    <a:pt x="85" y="254"/>
                    <a:pt x="69" y="270"/>
                  </a:cubicBezTo>
                  <a:cubicBezTo>
                    <a:pt x="24" y="292"/>
                    <a:pt x="1" y="361"/>
                    <a:pt x="47" y="384"/>
                  </a:cubicBezTo>
                  <a:cubicBezTo>
                    <a:pt x="47" y="407"/>
                    <a:pt x="69" y="407"/>
                    <a:pt x="92" y="429"/>
                  </a:cubicBezTo>
                  <a:cubicBezTo>
                    <a:pt x="115" y="429"/>
                    <a:pt x="138" y="429"/>
                    <a:pt x="161" y="407"/>
                  </a:cubicBezTo>
                  <a:cubicBezTo>
                    <a:pt x="161" y="407"/>
                    <a:pt x="507" y="172"/>
                    <a:pt x="919" y="172"/>
                  </a:cubicBezTo>
                  <a:cubicBezTo>
                    <a:pt x="1095" y="172"/>
                    <a:pt x="1284" y="215"/>
                    <a:pt x="1462" y="338"/>
                  </a:cubicBezTo>
                  <a:cubicBezTo>
                    <a:pt x="1481" y="348"/>
                    <a:pt x="1500" y="353"/>
                    <a:pt x="1519" y="353"/>
                  </a:cubicBezTo>
                  <a:cubicBezTo>
                    <a:pt x="1545" y="353"/>
                    <a:pt x="1572" y="342"/>
                    <a:pt x="1599" y="315"/>
                  </a:cubicBezTo>
                  <a:cubicBezTo>
                    <a:pt x="1622" y="292"/>
                    <a:pt x="1599" y="224"/>
                    <a:pt x="1576" y="201"/>
                  </a:cubicBezTo>
                  <a:cubicBezTo>
                    <a:pt x="1356" y="52"/>
                    <a:pt x="1129" y="0"/>
                    <a:pt x="920" y="0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3263025" y="2356150"/>
              <a:ext cx="16575" cy="29725"/>
            </a:xfrm>
            <a:custGeom>
              <a:rect b="b" l="l" r="r" t="t"/>
              <a:pathLst>
                <a:path extrusionOk="0" h="1189" w="663">
                  <a:moveTo>
                    <a:pt x="368" y="1"/>
                  </a:moveTo>
                  <a:cubicBezTo>
                    <a:pt x="196" y="1"/>
                    <a:pt x="68" y="266"/>
                    <a:pt x="24" y="573"/>
                  </a:cubicBezTo>
                  <a:cubicBezTo>
                    <a:pt x="1" y="892"/>
                    <a:pt x="115" y="1166"/>
                    <a:pt x="298" y="1189"/>
                  </a:cubicBezTo>
                  <a:cubicBezTo>
                    <a:pt x="457" y="1189"/>
                    <a:pt x="617" y="938"/>
                    <a:pt x="640" y="618"/>
                  </a:cubicBezTo>
                  <a:cubicBezTo>
                    <a:pt x="663" y="299"/>
                    <a:pt x="549" y="25"/>
                    <a:pt x="389" y="2"/>
                  </a:cubicBezTo>
                  <a:cubicBezTo>
                    <a:pt x="382" y="1"/>
                    <a:pt x="375" y="1"/>
                    <a:pt x="368" y="1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3247050" y="2349575"/>
              <a:ext cx="39975" cy="13475"/>
            </a:xfrm>
            <a:custGeom>
              <a:rect b="b" l="l" r="r" t="t"/>
              <a:pathLst>
                <a:path extrusionOk="0" h="539" w="1599">
                  <a:moveTo>
                    <a:pt x="1008" y="0"/>
                  </a:moveTo>
                  <a:cubicBezTo>
                    <a:pt x="478" y="0"/>
                    <a:pt x="64" y="362"/>
                    <a:pt x="46" y="379"/>
                  </a:cubicBezTo>
                  <a:cubicBezTo>
                    <a:pt x="24" y="425"/>
                    <a:pt x="1" y="470"/>
                    <a:pt x="46" y="516"/>
                  </a:cubicBezTo>
                  <a:cubicBezTo>
                    <a:pt x="46" y="516"/>
                    <a:pt x="69" y="539"/>
                    <a:pt x="92" y="539"/>
                  </a:cubicBezTo>
                  <a:cubicBezTo>
                    <a:pt x="115" y="539"/>
                    <a:pt x="138" y="539"/>
                    <a:pt x="161" y="516"/>
                  </a:cubicBezTo>
                  <a:cubicBezTo>
                    <a:pt x="161" y="516"/>
                    <a:pt x="539" y="178"/>
                    <a:pt x="1015" y="178"/>
                  </a:cubicBezTo>
                  <a:cubicBezTo>
                    <a:pt x="1157" y="178"/>
                    <a:pt x="1309" y="209"/>
                    <a:pt x="1462" y="288"/>
                  </a:cubicBezTo>
                  <a:cubicBezTo>
                    <a:pt x="1468" y="294"/>
                    <a:pt x="1477" y="297"/>
                    <a:pt x="1488" y="297"/>
                  </a:cubicBezTo>
                  <a:cubicBezTo>
                    <a:pt x="1518" y="297"/>
                    <a:pt x="1559" y="276"/>
                    <a:pt x="1576" y="242"/>
                  </a:cubicBezTo>
                  <a:cubicBezTo>
                    <a:pt x="1599" y="197"/>
                    <a:pt x="1576" y="151"/>
                    <a:pt x="1530" y="128"/>
                  </a:cubicBezTo>
                  <a:cubicBezTo>
                    <a:pt x="1351" y="36"/>
                    <a:pt x="1174" y="0"/>
                    <a:pt x="1008" y="0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3345775" y="2391575"/>
              <a:ext cx="26275" cy="20000"/>
            </a:xfrm>
            <a:custGeom>
              <a:rect b="b" l="l" r="r" t="t"/>
              <a:pathLst>
                <a:path extrusionOk="0" h="800" w="1051">
                  <a:moveTo>
                    <a:pt x="845" y="0"/>
                  </a:moveTo>
                  <a:cubicBezTo>
                    <a:pt x="343" y="91"/>
                    <a:pt x="1" y="274"/>
                    <a:pt x="1" y="457"/>
                  </a:cubicBezTo>
                  <a:cubicBezTo>
                    <a:pt x="23" y="662"/>
                    <a:pt x="480" y="799"/>
                    <a:pt x="1051" y="799"/>
                  </a:cubicBezTo>
                  <a:cubicBezTo>
                    <a:pt x="1005" y="502"/>
                    <a:pt x="936" y="251"/>
                    <a:pt x="845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3203700" y="2399350"/>
              <a:ext cx="64500" cy="21575"/>
            </a:xfrm>
            <a:custGeom>
              <a:rect b="b" l="l" r="r" t="t"/>
              <a:pathLst>
                <a:path extrusionOk="0" h="863" w="2580">
                  <a:moveTo>
                    <a:pt x="1496" y="1"/>
                  </a:moveTo>
                  <a:cubicBezTo>
                    <a:pt x="1418" y="1"/>
                    <a:pt x="1337" y="3"/>
                    <a:pt x="1256" y="9"/>
                  </a:cubicBezTo>
                  <a:cubicBezTo>
                    <a:pt x="548" y="77"/>
                    <a:pt x="0" y="305"/>
                    <a:pt x="23" y="534"/>
                  </a:cubicBezTo>
                  <a:cubicBezTo>
                    <a:pt x="23" y="732"/>
                    <a:pt x="473" y="862"/>
                    <a:pt x="1057" y="862"/>
                  </a:cubicBezTo>
                  <a:cubicBezTo>
                    <a:pt x="1143" y="862"/>
                    <a:pt x="1233" y="859"/>
                    <a:pt x="1324" y="853"/>
                  </a:cubicBezTo>
                  <a:cubicBezTo>
                    <a:pt x="2032" y="808"/>
                    <a:pt x="2579" y="579"/>
                    <a:pt x="2557" y="351"/>
                  </a:cubicBezTo>
                  <a:cubicBezTo>
                    <a:pt x="2557" y="149"/>
                    <a:pt x="2092" y="1"/>
                    <a:pt x="1496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3136350" y="2432650"/>
              <a:ext cx="31975" cy="24575"/>
            </a:xfrm>
            <a:custGeom>
              <a:rect b="b" l="l" r="r" t="t"/>
              <a:pathLst>
                <a:path extrusionOk="0" h="983" w="1279">
                  <a:moveTo>
                    <a:pt x="1063" y="1"/>
                  </a:moveTo>
                  <a:cubicBezTo>
                    <a:pt x="1005" y="1"/>
                    <a:pt x="944" y="31"/>
                    <a:pt x="914" y="92"/>
                  </a:cubicBezTo>
                  <a:cubicBezTo>
                    <a:pt x="800" y="297"/>
                    <a:pt x="640" y="411"/>
                    <a:pt x="480" y="503"/>
                  </a:cubicBezTo>
                  <a:cubicBezTo>
                    <a:pt x="389" y="571"/>
                    <a:pt x="275" y="594"/>
                    <a:pt x="183" y="617"/>
                  </a:cubicBezTo>
                  <a:cubicBezTo>
                    <a:pt x="115" y="640"/>
                    <a:pt x="46" y="640"/>
                    <a:pt x="1" y="663"/>
                  </a:cubicBezTo>
                  <a:lnTo>
                    <a:pt x="46" y="663"/>
                  </a:lnTo>
                  <a:cubicBezTo>
                    <a:pt x="92" y="731"/>
                    <a:pt x="115" y="799"/>
                    <a:pt x="161" y="891"/>
                  </a:cubicBezTo>
                  <a:cubicBezTo>
                    <a:pt x="183" y="914"/>
                    <a:pt x="206" y="959"/>
                    <a:pt x="206" y="982"/>
                  </a:cubicBezTo>
                  <a:lnTo>
                    <a:pt x="229" y="982"/>
                  </a:lnTo>
                  <a:cubicBezTo>
                    <a:pt x="412" y="959"/>
                    <a:pt x="663" y="868"/>
                    <a:pt x="891" y="685"/>
                  </a:cubicBezTo>
                  <a:cubicBezTo>
                    <a:pt x="1028" y="571"/>
                    <a:pt x="1142" y="457"/>
                    <a:pt x="1233" y="275"/>
                  </a:cubicBezTo>
                  <a:cubicBezTo>
                    <a:pt x="1279" y="183"/>
                    <a:pt x="1233" y="69"/>
                    <a:pt x="1142" y="23"/>
                  </a:cubicBezTo>
                  <a:cubicBezTo>
                    <a:pt x="1119" y="8"/>
                    <a:pt x="1091" y="1"/>
                    <a:pt x="1063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3079875" y="2418950"/>
              <a:ext cx="69050" cy="66300"/>
            </a:xfrm>
            <a:custGeom>
              <a:rect b="b" l="l" r="r" t="t"/>
              <a:pathLst>
                <a:path extrusionOk="0" h="2652" w="2762">
                  <a:moveTo>
                    <a:pt x="1141" y="1"/>
                  </a:moveTo>
                  <a:cubicBezTo>
                    <a:pt x="479" y="115"/>
                    <a:pt x="0" y="708"/>
                    <a:pt x="46" y="1393"/>
                  </a:cubicBezTo>
                  <a:cubicBezTo>
                    <a:pt x="90" y="2117"/>
                    <a:pt x="703" y="2651"/>
                    <a:pt x="1399" y="2651"/>
                  </a:cubicBezTo>
                  <a:cubicBezTo>
                    <a:pt x="1427" y="2651"/>
                    <a:pt x="1455" y="2650"/>
                    <a:pt x="1484" y="2649"/>
                  </a:cubicBezTo>
                  <a:cubicBezTo>
                    <a:pt x="2214" y="2580"/>
                    <a:pt x="2762" y="1941"/>
                    <a:pt x="2716" y="1211"/>
                  </a:cubicBezTo>
                  <a:cubicBezTo>
                    <a:pt x="2716" y="1188"/>
                    <a:pt x="2716" y="1165"/>
                    <a:pt x="2716" y="1142"/>
                  </a:cubicBezTo>
                  <a:cubicBezTo>
                    <a:pt x="2579" y="1188"/>
                    <a:pt x="2442" y="1211"/>
                    <a:pt x="2328" y="1211"/>
                  </a:cubicBezTo>
                  <a:cubicBezTo>
                    <a:pt x="2328" y="1233"/>
                    <a:pt x="2328" y="1233"/>
                    <a:pt x="2328" y="1233"/>
                  </a:cubicBezTo>
                  <a:cubicBezTo>
                    <a:pt x="2374" y="1758"/>
                    <a:pt x="1963" y="2215"/>
                    <a:pt x="1461" y="2260"/>
                  </a:cubicBezTo>
                  <a:cubicBezTo>
                    <a:pt x="1446" y="2261"/>
                    <a:pt x="1431" y="2261"/>
                    <a:pt x="1417" y="2261"/>
                  </a:cubicBezTo>
                  <a:cubicBezTo>
                    <a:pt x="911" y="2261"/>
                    <a:pt x="478" y="1881"/>
                    <a:pt x="434" y="1370"/>
                  </a:cubicBezTo>
                  <a:cubicBezTo>
                    <a:pt x="411" y="914"/>
                    <a:pt x="730" y="480"/>
                    <a:pt x="1164" y="389"/>
                  </a:cubicBezTo>
                  <a:cubicBezTo>
                    <a:pt x="1278" y="252"/>
                    <a:pt x="1278" y="115"/>
                    <a:pt x="1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3079875" y="2163300"/>
              <a:ext cx="314725" cy="234550"/>
            </a:xfrm>
            <a:custGeom>
              <a:rect b="b" l="l" r="r" t="t"/>
              <a:pathLst>
                <a:path extrusionOk="0" h="9382" w="12589">
                  <a:moveTo>
                    <a:pt x="4823" y="1"/>
                  </a:moveTo>
                  <a:cubicBezTo>
                    <a:pt x="3048" y="1"/>
                    <a:pt x="1609" y="973"/>
                    <a:pt x="593" y="2147"/>
                  </a:cubicBezTo>
                  <a:cubicBezTo>
                    <a:pt x="0" y="3836"/>
                    <a:pt x="160" y="5593"/>
                    <a:pt x="479" y="7328"/>
                  </a:cubicBezTo>
                  <a:cubicBezTo>
                    <a:pt x="1141" y="7511"/>
                    <a:pt x="1598" y="7921"/>
                    <a:pt x="1986" y="8355"/>
                  </a:cubicBezTo>
                  <a:cubicBezTo>
                    <a:pt x="1986" y="8355"/>
                    <a:pt x="2260" y="9154"/>
                    <a:pt x="2944" y="9359"/>
                  </a:cubicBezTo>
                  <a:cubicBezTo>
                    <a:pt x="2994" y="9374"/>
                    <a:pt x="3038" y="9381"/>
                    <a:pt x="3076" y="9381"/>
                  </a:cubicBezTo>
                  <a:cubicBezTo>
                    <a:pt x="3568" y="9381"/>
                    <a:pt x="3182" y="8216"/>
                    <a:pt x="3013" y="7305"/>
                  </a:cubicBezTo>
                  <a:cubicBezTo>
                    <a:pt x="2830" y="6346"/>
                    <a:pt x="3721" y="5639"/>
                    <a:pt x="3766" y="5593"/>
                  </a:cubicBezTo>
                  <a:cubicBezTo>
                    <a:pt x="4154" y="5365"/>
                    <a:pt x="4656" y="5160"/>
                    <a:pt x="5250" y="5023"/>
                  </a:cubicBezTo>
                  <a:cubicBezTo>
                    <a:pt x="5295" y="5000"/>
                    <a:pt x="5341" y="5000"/>
                    <a:pt x="5387" y="4977"/>
                  </a:cubicBezTo>
                  <a:cubicBezTo>
                    <a:pt x="5547" y="4612"/>
                    <a:pt x="5592" y="4269"/>
                    <a:pt x="5592" y="4018"/>
                  </a:cubicBezTo>
                  <a:cubicBezTo>
                    <a:pt x="5592" y="3790"/>
                    <a:pt x="5569" y="3630"/>
                    <a:pt x="5569" y="3630"/>
                  </a:cubicBezTo>
                  <a:cubicBezTo>
                    <a:pt x="5359" y="3073"/>
                    <a:pt x="6529" y="2753"/>
                    <a:pt x="7898" y="2753"/>
                  </a:cubicBezTo>
                  <a:cubicBezTo>
                    <a:pt x="9499" y="2753"/>
                    <a:pt x="11372" y="3192"/>
                    <a:pt x="11618" y="4201"/>
                  </a:cubicBezTo>
                  <a:cubicBezTo>
                    <a:pt x="11801" y="5000"/>
                    <a:pt x="11892" y="5502"/>
                    <a:pt x="11960" y="5844"/>
                  </a:cubicBezTo>
                  <a:cubicBezTo>
                    <a:pt x="12075" y="6392"/>
                    <a:pt x="12052" y="6461"/>
                    <a:pt x="12052" y="6461"/>
                  </a:cubicBezTo>
                  <a:cubicBezTo>
                    <a:pt x="12052" y="6461"/>
                    <a:pt x="12096" y="6495"/>
                    <a:pt x="12155" y="6495"/>
                  </a:cubicBezTo>
                  <a:cubicBezTo>
                    <a:pt x="12316" y="6495"/>
                    <a:pt x="12589" y="6238"/>
                    <a:pt x="12371" y="4315"/>
                  </a:cubicBezTo>
                  <a:cubicBezTo>
                    <a:pt x="12280" y="3448"/>
                    <a:pt x="11869" y="2717"/>
                    <a:pt x="11207" y="2078"/>
                  </a:cubicBezTo>
                  <a:cubicBezTo>
                    <a:pt x="9838" y="777"/>
                    <a:pt x="7441" y="1"/>
                    <a:pt x="4885" y="1"/>
                  </a:cubicBezTo>
                  <a:cubicBezTo>
                    <a:pt x="4864" y="1"/>
                    <a:pt x="4844" y="1"/>
                    <a:pt x="4823" y="1"/>
                  </a:cubicBez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3036425" y="2196975"/>
              <a:ext cx="183275" cy="200875"/>
            </a:xfrm>
            <a:custGeom>
              <a:rect b="b" l="l" r="r" t="t"/>
              <a:pathLst>
                <a:path extrusionOk="0" h="8035" w="7331">
                  <a:moveTo>
                    <a:pt x="2560" y="1"/>
                  </a:moveTo>
                  <a:cubicBezTo>
                    <a:pt x="2560" y="1"/>
                    <a:pt x="688" y="1804"/>
                    <a:pt x="346" y="3242"/>
                  </a:cubicBezTo>
                  <a:cubicBezTo>
                    <a:pt x="1" y="4578"/>
                    <a:pt x="450" y="5996"/>
                    <a:pt x="847" y="5996"/>
                  </a:cubicBezTo>
                  <a:cubicBezTo>
                    <a:pt x="870" y="5996"/>
                    <a:pt x="893" y="5991"/>
                    <a:pt x="916" y="5981"/>
                  </a:cubicBezTo>
                  <a:cubicBezTo>
                    <a:pt x="1053" y="5920"/>
                    <a:pt x="1243" y="5900"/>
                    <a:pt x="1436" y="5900"/>
                  </a:cubicBezTo>
                  <a:cubicBezTo>
                    <a:pt x="1822" y="5900"/>
                    <a:pt x="2217" y="5981"/>
                    <a:pt x="2217" y="5981"/>
                  </a:cubicBezTo>
                  <a:cubicBezTo>
                    <a:pt x="2879" y="6164"/>
                    <a:pt x="3336" y="6574"/>
                    <a:pt x="3724" y="7008"/>
                  </a:cubicBezTo>
                  <a:cubicBezTo>
                    <a:pt x="3724" y="7008"/>
                    <a:pt x="3998" y="7807"/>
                    <a:pt x="4682" y="8012"/>
                  </a:cubicBezTo>
                  <a:cubicBezTo>
                    <a:pt x="4732" y="8027"/>
                    <a:pt x="4776" y="8034"/>
                    <a:pt x="4814" y="8034"/>
                  </a:cubicBezTo>
                  <a:cubicBezTo>
                    <a:pt x="5306" y="8034"/>
                    <a:pt x="4920" y="6869"/>
                    <a:pt x="4751" y="5958"/>
                  </a:cubicBezTo>
                  <a:cubicBezTo>
                    <a:pt x="4568" y="4999"/>
                    <a:pt x="5459" y="4292"/>
                    <a:pt x="5504" y="4246"/>
                  </a:cubicBezTo>
                  <a:cubicBezTo>
                    <a:pt x="5892" y="4018"/>
                    <a:pt x="6394" y="3813"/>
                    <a:pt x="6988" y="3676"/>
                  </a:cubicBezTo>
                  <a:cubicBezTo>
                    <a:pt x="7033" y="3653"/>
                    <a:pt x="7079" y="3653"/>
                    <a:pt x="7125" y="3630"/>
                  </a:cubicBezTo>
                  <a:cubicBezTo>
                    <a:pt x="7285" y="3265"/>
                    <a:pt x="7330" y="2922"/>
                    <a:pt x="7330" y="2671"/>
                  </a:cubicBezTo>
                  <a:cubicBezTo>
                    <a:pt x="6914" y="2463"/>
                    <a:pt x="5053" y="1721"/>
                    <a:pt x="3415" y="1721"/>
                  </a:cubicBezTo>
                  <a:cubicBezTo>
                    <a:pt x="3078" y="1721"/>
                    <a:pt x="2750" y="1753"/>
                    <a:pt x="2446" y="1827"/>
                  </a:cubicBezTo>
                  <a:cubicBezTo>
                    <a:pt x="2788" y="1347"/>
                    <a:pt x="2560" y="1"/>
                    <a:pt x="2560" y="1"/>
                  </a:cubicBez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3299550" y="2361750"/>
              <a:ext cx="38275" cy="58950"/>
            </a:xfrm>
            <a:custGeom>
              <a:rect b="b" l="l" r="r" t="t"/>
              <a:pathLst>
                <a:path extrusionOk="0" h="2358" w="1531">
                  <a:moveTo>
                    <a:pt x="183" y="0"/>
                  </a:moveTo>
                  <a:cubicBezTo>
                    <a:pt x="168" y="0"/>
                    <a:pt x="153" y="2"/>
                    <a:pt x="138" y="6"/>
                  </a:cubicBezTo>
                  <a:cubicBezTo>
                    <a:pt x="46" y="29"/>
                    <a:pt x="1" y="120"/>
                    <a:pt x="24" y="212"/>
                  </a:cubicBezTo>
                  <a:cubicBezTo>
                    <a:pt x="229" y="919"/>
                    <a:pt x="571" y="1421"/>
                    <a:pt x="1074" y="1764"/>
                  </a:cubicBezTo>
                  <a:lnTo>
                    <a:pt x="617" y="2061"/>
                  </a:lnTo>
                  <a:cubicBezTo>
                    <a:pt x="549" y="2106"/>
                    <a:pt x="526" y="2220"/>
                    <a:pt x="571" y="2289"/>
                  </a:cubicBezTo>
                  <a:cubicBezTo>
                    <a:pt x="617" y="2334"/>
                    <a:pt x="663" y="2357"/>
                    <a:pt x="708" y="2357"/>
                  </a:cubicBezTo>
                  <a:cubicBezTo>
                    <a:pt x="731" y="2357"/>
                    <a:pt x="754" y="2334"/>
                    <a:pt x="800" y="2334"/>
                  </a:cubicBezTo>
                  <a:lnTo>
                    <a:pt x="1462" y="1878"/>
                  </a:lnTo>
                  <a:cubicBezTo>
                    <a:pt x="1507" y="1855"/>
                    <a:pt x="1530" y="1809"/>
                    <a:pt x="1530" y="1741"/>
                  </a:cubicBezTo>
                  <a:cubicBezTo>
                    <a:pt x="1530" y="1695"/>
                    <a:pt x="1484" y="1650"/>
                    <a:pt x="1439" y="1627"/>
                  </a:cubicBezTo>
                  <a:cubicBezTo>
                    <a:pt x="891" y="1330"/>
                    <a:pt x="526" y="851"/>
                    <a:pt x="320" y="120"/>
                  </a:cubicBezTo>
                  <a:cubicBezTo>
                    <a:pt x="301" y="45"/>
                    <a:pt x="251" y="0"/>
                    <a:pt x="183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3210550" y="2329375"/>
              <a:ext cx="91875" cy="91900"/>
            </a:xfrm>
            <a:custGeom>
              <a:rect b="b" l="l" r="r" t="t"/>
              <a:pathLst>
                <a:path extrusionOk="0" h="3676" w="3675">
                  <a:moveTo>
                    <a:pt x="1849" y="297"/>
                  </a:moveTo>
                  <a:cubicBezTo>
                    <a:pt x="2693" y="297"/>
                    <a:pt x="3378" y="982"/>
                    <a:pt x="3378" y="1826"/>
                  </a:cubicBezTo>
                  <a:cubicBezTo>
                    <a:pt x="3378" y="2694"/>
                    <a:pt x="2693" y="3378"/>
                    <a:pt x="1849" y="3378"/>
                  </a:cubicBezTo>
                  <a:cubicBezTo>
                    <a:pt x="982" y="3378"/>
                    <a:pt x="297" y="2694"/>
                    <a:pt x="297" y="1826"/>
                  </a:cubicBezTo>
                  <a:cubicBezTo>
                    <a:pt x="297" y="982"/>
                    <a:pt x="982" y="297"/>
                    <a:pt x="1849" y="297"/>
                  </a:cubicBezTo>
                  <a:close/>
                  <a:moveTo>
                    <a:pt x="1849" y="0"/>
                  </a:moveTo>
                  <a:cubicBezTo>
                    <a:pt x="822" y="0"/>
                    <a:pt x="0" y="822"/>
                    <a:pt x="0" y="1826"/>
                  </a:cubicBezTo>
                  <a:cubicBezTo>
                    <a:pt x="0" y="2853"/>
                    <a:pt x="822" y="3675"/>
                    <a:pt x="1849" y="3675"/>
                  </a:cubicBezTo>
                  <a:cubicBezTo>
                    <a:pt x="2853" y="3675"/>
                    <a:pt x="3675" y="2853"/>
                    <a:pt x="3675" y="1826"/>
                  </a:cubicBezTo>
                  <a:cubicBezTo>
                    <a:pt x="3675" y="822"/>
                    <a:pt x="2853" y="0"/>
                    <a:pt x="18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3319525" y="2329375"/>
              <a:ext cx="91325" cy="91900"/>
            </a:xfrm>
            <a:custGeom>
              <a:rect b="b" l="l" r="r" t="t"/>
              <a:pathLst>
                <a:path extrusionOk="0" h="3676" w="3653">
                  <a:moveTo>
                    <a:pt x="1827" y="297"/>
                  </a:moveTo>
                  <a:cubicBezTo>
                    <a:pt x="2671" y="297"/>
                    <a:pt x="3379" y="982"/>
                    <a:pt x="3379" y="1826"/>
                  </a:cubicBezTo>
                  <a:cubicBezTo>
                    <a:pt x="3379" y="2694"/>
                    <a:pt x="2671" y="3378"/>
                    <a:pt x="1827" y="3378"/>
                  </a:cubicBezTo>
                  <a:cubicBezTo>
                    <a:pt x="982" y="3378"/>
                    <a:pt x="275" y="2694"/>
                    <a:pt x="275" y="1826"/>
                  </a:cubicBezTo>
                  <a:cubicBezTo>
                    <a:pt x="275" y="982"/>
                    <a:pt x="982" y="297"/>
                    <a:pt x="1827" y="297"/>
                  </a:cubicBezTo>
                  <a:close/>
                  <a:moveTo>
                    <a:pt x="1827" y="0"/>
                  </a:moveTo>
                  <a:cubicBezTo>
                    <a:pt x="822" y="0"/>
                    <a:pt x="1" y="822"/>
                    <a:pt x="1" y="1826"/>
                  </a:cubicBezTo>
                  <a:cubicBezTo>
                    <a:pt x="1" y="2853"/>
                    <a:pt x="822" y="3675"/>
                    <a:pt x="1827" y="3675"/>
                  </a:cubicBezTo>
                  <a:cubicBezTo>
                    <a:pt x="2831" y="3675"/>
                    <a:pt x="3653" y="2853"/>
                    <a:pt x="3653" y="1826"/>
                  </a:cubicBezTo>
                  <a:cubicBezTo>
                    <a:pt x="3653" y="822"/>
                    <a:pt x="2831" y="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3116950" y="2339850"/>
              <a:ext cx="103875" cy="24925"/>
            </a:xfrm>
            <a:custGeom>
              <a:rect b="b" l="l" r="r" t="t"/>
              <a:pathLst>
                <a:path extrusionOk="0" h="997" w="4155">
                  <a:moveTo>
                    <a:pt x="2495" y="1"/>
                  </a:moveTo>
                  <a:cubicBezTo>
                    <a:pt x="1027" y="1"/>
                    <a:pt x="69" y="734"/>
                    <a:pt x="1" y="768"/>
                  </a:cubicBezTo>
                  <a:lnTo>
                    <a:pt x="183" y="996"/>
                  </a:lnTo>
                  <a:cubicBezTo>
                    <a:pt x="200" y="979"/>
                    <a:pt x="1118" y="290"/>
                    <a:pt x="2501" y="290"/>
                  </a:cubicBezTo>
                  <a:cubicBezTo>
                    <a:pt x="2973" y="290"/>
                    <a:pt x="3500" y="371"/>
                    <a:pt x="4064" y="586"/>
                  </a:cubicBezTo>
                  <a:lnTo>
                    <a:pt x="4155" y="312"/>
                  </a:lnTo>
                  <a:cubicBezTo>
                    <a:pt x="3552" y="86"/>
                    <a:pt x="2994" y="1"/>
                    <a:pt x="2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3296125" y="2363875"/>
              <a:ext cx="29125" cy="10600"/>
            </a:xfrm>
            <a:custGeom>
              <a:rect b="b" l="l" r="r" t="t"/>
              <a:pathLst>
                <a:path extrusionOk="0" h="424" w="1165">
                  <a:moveTo>
                    <a:pt x="605" y="1"/>
                  </a:moveTo>
                  <a:cubicBezTo>
                    <a:pt x="349" y="1"/>
                    <a:pt x="121" y="102"/>
                    <a:pt x="1" y="195"/>
                  </a:cubicBezTo>
                  <a:lnTo>
                    <a:pt x="183" y="423"/>
                  </a:lnTo>
                  <a:cubicBezTo>
                    <a:pt x="199" y="423"/>
                    <a:pt x="386" y="292"/>
                    <a:pt x="618" y="292"/>
                  </a:cubicBezTo>
                  <a:cubicBezTo>
                    <a:pt x="734" y="292"/>
                    <a:pt x="861" y="325"/>
                    <a:pt x="982" y="423"/>
                  </a:cubicBezTo>
                  <a:lnTo>
                    <a:pt x="1165" y="195"/>
                  </a:lnTo>
                  <a:cubicBezTo>
                    <a:pt x="984" y="53"/>
                    <a:pt x="788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3210550" y="2300825"/>
              <a:ext cx="78475" cy="27425"/>
            </a:xfrm>
            <a:custGeom>
              <a:rect b="b" l="l" r="r" t="t"/>
              <a:pathLst>
                <a:path extrusionOk="0" h="1097" w="3139">
                  <a:moveTo>
                    <a:pt x="2146" y="1"/>
                  </a:moveTo>
                  <a:cubicBezTo>
                    <a:pt x="753" y="1"/>
                    <a:pt x="0" y="1097"/>
                    <a:pt x="0" y="1097"/>
                  </a:cubicBezTo>
                  <a:cubicBezTo>
                    <a:pt x="0" y="1097"/>
                    <a:pt x="1109" y="764"/>
                    <a:pt x="1864" y="764"/>
                  </a:cubicBezTo>
                  <a:cubicBezTo>
                    <a:pt x="1947" y="764"/>
                    <a:pt x="2027" y="768"/>
                    <a:pt x="2100" y="777"/>
                  </a:cubicBezTo>
                  <a:cubicBezTo>
                    <a:pt x="2260" y="823"/>
                    <a:pt x="2397" y="845"/>
                    <a:pt x="2488" y="891"/>
                  </a:cubicBezTo>
                  <a:cubicBezTo>
                    <a:pt x="2533" y="907"/>
                    <a:pt x="2577" y="914"/>
                    <a:pt x="2619" y="914"/>
                  </a:cubicBezTo>
                  <a:cubicBezTo>
                    <a:pt x="2937" y="914"/>
                    <a:pt x="3138" y="494"/>
                    <a:pt x="2876" y="252"/>
                  </a:cubicBezTo>
                  <a:cubicBezTo>
                    <a:pt x="2716" y="115"/>
                    <a:pt x="2488" y="1"/>
                    <a:pt x="2146" y="1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3315775" y="2301325"/>
              <a:ext cx="66550" cy="26925"/>
            </a:xfrm>
            <a:custGeom>
              <a:rect b="b" l="l" r="r" t="t"/>
              <a:pathLst>
                <a:path extrusionOk="0" h="1077" w="2662">
                  <a:moveTo>
                    <a:pt x="944" y="0"/>
                  </a:moveTo>
                  <a:cubicBezTo>
                    <a:pt x="670" y="0"/>
                    <a:pt x="454" y="86"/>
                    <a:pt x="310" y="209"/>
                  </a:cubicBezTo>
                  <a:cubicBezTo>
                    <a:pt x="1" y="416"/>
                    <a:pt x="176" y="864"/>
                    <a:pt x="516" y="864"/>
                  </a:cubicBezTo>
                  <a:cubicBezTo>
                    <a:pt x="553" y="864"/>
                    <a:pt x="591" y="859"/>
                    <a:pt x="630" y="848"/>
                  </a:cubicBezTo>
                  <a:cubicBezTo>
                    <a:pt x="744" y="825"/>
                    <a:pt x="858" y="803"/>
                    <a:pt x="1041" y="780"/>
                  </a:cubicBezTo>
                  <a:cubicBezTo>
                    <a:pt x="1085" y="777"/>
                    <a:pt x="1130" y="776"/>
                    <a:pt x="1176" y="776"/>
                  </a:cubicBezTo>
                  <a:cubicBezTo>
                    <a:pt x="1859" y="776"/>
                    <a:pt x="2661" y="1077"/>
                    <a:pt x="2661" y="1077"/>
                  </a:cubicBezTo>
                  <a:cubicBezTo>
                    <a:pt x="2661" y="1077"/>
                    <a:pt x="2433" y="95"/>
                    <a:pt x="1041" y="4"/>
                  </a:cubicBezTo>
                  <a:cubicBezTo>
                    <a:pt x="1008" y="1"/>
                    <a:pt x="976" y="0"/>
                    <a:pt x="944" y="0"/>
                  </a:cubicBezTo>
                  <a:close/>
                </a:path>
              </a:pathLst>
            </a:custGeom>
            <a:solidFill>
              <a:srgbClr val="18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3084425" y="2366350"/>
              <a:ext cx="60525" cy="56050"/>
            </a:xfrm>
            <a:custGeom>
              <a:rect b="b" l="l" r="r" t="t"/>
              <a:pathLst>
                <a:path extrusionOk="0" h="2242" w="2421">
                  <a:moveTo>
                    <a:pt x="216" y="0"/>
                  </a:moveTo>
                  <a:cubicBezTo>
                    <a:pt x="137" y="0"/>
                    <a:pt x="63" y="63"/>
                    <a:pt x="23" y="142"/>
                  </a:cubicBezTo>
                  <a:cubicBezTo>
                    <a:pt x="1" y="233"/>
                    <a:pt x="69" y="347"/>
                    <a:pt x="160" y="370"/>
                  </a:cubicBezTo>
                  <a:cubicBezTo>
                    <a:pt x="183" y="370"/>
                    <a:pt x="1713" y="849"/>
                    <a:pt x="2032" y="2105"/>
                  </a:cubicBezTo>
                  <a:cubicBezTo>
                    <a:pt x="2055" y="2173"/>
                    <a:pt x="2123" y="2242"/>
                    <a:pt x="2192" y="2242"/>
                  </a:cubicBezTo>
                  <a:lnTo>
                    <a:pt x="2260" y="2242"/>
                  </a:lnTo>
                  <a:cubicBezTo>
                    <a:pt x="2352" y="2219"/>
                    <a:pt x="2420" y="2105"/>
                    <a:pt x="2397" y="2013"/>
                  </a:cubicBezTo>
                  <a:cubicBezTo>
                    <a:pt x="2032" y="553"/>
                    <a:pt x="320" y="28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3093550" y="2384725"/>
              <a:ext cx="33125" cy="22275"/>
            </a:xfrm>
            <a:custGeom>
              <a:rect b="b" l="l" r="r" t="t"/>
              <a:pathLst>
                <a:path extrusionOk="0" h="891" w="1325">
                  <a:moveTo>
                    <a:pt x="1142" y="0"/>
                  </a:moveTo>
                  <a:cubicBezTo>
                    <a:pt x="389" y="23"/>
                    <a:pt x="69" y="594"/>
                    <a:pt x="46" y="617"/>
                  </a:cubicBezTo>
                  <a:cubicBezTo>
                    <a:pt x="1" y="708"/>
                    <a:pt x="46" y="822"/>
                    <a:pt x="138" y="868"/>
                  </a:cubicBezTo>
                  <a:cubicBezTo>
                    <a:pt x="161" y="868"/>
                    <a:pt x="183" y="868"/>
                    <a:pt x="206" y="890"/>
                  </a:cubicBezTo>
                  <a:cubicBezTo>
                    <a:pt x="275" y="890"/>
                    <a:pt x="343" y="845"/>
                    <a:pt x="389" y="776"/>
                  </a:cubicBezTo>
                  <a:cubicBezTo>
                    <a:pt x="389" y="776"/>
                    <a:pt x="617" y="388"/>
                    <a:pt x="1142" y="365"/>
                  </a:cubicBezTo>
                  <a:cubicBezTo>
                    <a:pt x="1233" y="365"/>
                    <a:pt x="1325" y="297"/>
                    <a:pt x="1325" y="183"/>
                  </a:cubicBezTo>
                  <a:cubicBezTo>
                    <a:pt x="1325" y="92"/>
                    <a:pt x="1233" y="0"/>
                    <a:pt x="1142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3119225" y="3289750"/>
              <a:ext cx="911900" cy="539825"/>
            </a:xfrm>
            <a:custGeom>
              <a:rect b="b" l="l" r="r" t="t"/>
              <a:pathLst>
                <a:path extrusionOk="0" h="21593" w="36476">
                  <a:moveTo>
                    <a:pt x="16937" y="0"/>
                  </a:moveTo>
                  <a:cubicBezTo>
                    <a:pt x="15477" y="525"/>
                    <a:pt x="14039" y="913"/>
                    <a:pt x="12669" y="1164"/>
                  </a:cubicBezTo>
                  <a:cubicBezTo>
                    <a:pt x="12578" y="1187"/>
                    <a:pt x="12486" y="1210"/>
                    <a:pt x="12372" y="1210"/>
                  </a:cubicBezTo>
                  <a:cubicBezTo>
                    <a:pt x="10976" y="1455"/>
                    <a:pt x="9627" y="1566"/>
                    <a:pt x="8316" y="1566"/>
                  </a:cubicBezTo>
                  <a:cubicBezTo>
                    <a:pt x="6092" y="1566"/>
                    <a:pt x="3981" y="1248"/>
                    <a:pt x="1941" y="731"/>
                  </a:cubicBezTo>
                  <a:cubicBezTo>
                    <a:pt x="1941" y="731"/>
                    <a:pt x="1325" y="2123"/>
                    <a:pt x="777" y="4268"/>
                  </a:cubicBezTo>
                  <a:cubicBezTo>
                    <a:pt x="754" y="4360"/>
                    <a:pt x="731" y="4451"/>
                    <a:pt x="709" y="4565"/>
                  </a:cubicBezTo>
                  <a:cubicBezTo>
                    <a:pt x="457" y="5615"/>
                    <a:pt x="229" y="6848"/>
                    <a:pt x="115" y="8194"/>
                  </a:cubicBezTo>
                  <a:cubicBezTo>
                    <a:pt x="115" y="8286"/>
                    <a:pt x="115" y="8377"/>
                    <a:pt x="92" y="8468"/>
                  </a:cubicBezTo>
                  <a:cubicBezTo>
                    <a:pt x="24" y="9450"/>
                    <a:pt x="1" y="10477"/>
                    <a:pt x="92" y="11527"/>
                  </a:cubicBezTo>
                  <a:cubicBezTo>
                    <a:pt x="92" y="11641"/>
                    <a:pt x="92" y="11755"/>
                    <a:pt x="115" y="11846"/>
                  </a:cubicBezTo>
                  <a:cubicBezTo>
                    <a:pt x="252" y="13536"/>
                    <a:pt x="617" y="15270"/>
                    <a:pt x="1302" y="16982"/>
                  </a:cubicBezTo>
                  <a:cubicBezTo>
                    <a:pt x="1759" y="18055"/>
                    <a:pt x="2717" y="18922"/>
                    <a:pt x="4041" y="19607"/>
                  </a:cubicBezTo>
                  <a:cubicBezTo>
                    <a:pt x="4110" y="19653"/>
                    <a:pt x="4201" y="19698"/>
                    <a:pt x="4292" y="19744"/>
                  </a:cubicBezTo>
                  <a:cubicBezTo>
                    <a:pt x="5114" y="20132"/>
                    <a:pt x="6027" y="20452"/>
                    <a:pt x="7054" y="20703"/>
                  </a:cubicBezTo>
                  <a:cubicBezTo>
                    <a:pt x="7145" y="20725"/>
                    <a:pt x="7237" y="20748"/>
                    <a:pt x="7328" y="20771"/>
                  </a:cubicBezTo>
                  <a:cubicBezTo>
                    <a:pt x="9725" y="21342"/>
                    <a:pt x="12623" y="21593"/>
                    <a:pt x="15659" y="21593"/>
                  </a:cubicBezTo>
                  <a:lnTo>
                    <a:pt x="16047" y="21593"/>
                  </a:lnTo>
                  <a:cubicBezTo>
                    <a:pt x="18604" y="21570"/>
                    <a:pt x="21229" y="21387"/>
                    <a:pt x="23716" y="21045"/>
                  </a:cubicBezTo>
                  <a:cubicBezTo>
                    <a:pt x="23808" y="21022"/>
                    <a:pt x="23899" y="21022"/>
                    <a:pt x="23990" y="20999"/>
                  </a:cubicBezTo>
                  <a:cubicBezTo>
                    <a:pt x="25360" y="20817"/>
                    <a:pt x="26684" y="20589"/>
                    <a:pt x="27916" y="20315"/>
                  </a:cubicBezTo>
                  <a:cubicBezTo>
                    <a:pt x="28008" y="20292"/>
                    <a:pt x="28099" y="20269"/>
                    <a:pt x="28190" y="20246"/>
                  </a:cubicBezTo>
                  <a:cubicBezTo>
                    <a:pt x="29058" y="20064"/>
                    <a:pt x="29902" y="19835"/>
                    <a:pt x="30678" y="19607"/>
                  </a:cubicBezTo>
                  <a:cubicBezTo>
                    <a:pt x="30678" y="19607"/>
                    <a:pt x="30267" y="15179"/>
                    <a:pt x="31317" y="11093"/>
                  </a:cubicBezTo>
                  <a:cubicBezTo>
                    <a:pt x="31363" y="10911"/>
                    <a:pt x="31409" y="10728"/>
                    <a:pt x="31477" y="10545"/>
                  </a:cubicBezTo>
                  <a:cubicBezTo>
                    <a:pt x="32253" y="7852"/>
                    <a:pt x="33737" y="5455"/>
                    <a:pt x="36476" y="4725"/>
                  </a:cubicBezTo>
                  <a:cubicBezTo>
                    <a:pt x="36476" y="4725"/>
                    <a:pt x="33394" y="4565"/>
                    <a:pt x="29856" y="4246"/>
                  </a:cubicBezTo>
                  <a:cubicBezTo>
                    <a:pt x="29697" y="4223"/>
                    <a:pt x="29537" y="4200"/>
                    <a:pt x="29354" y="4200"/>
                  </a:cubicBezTo>
                  <a:cubicBezTo>
                    <a:pt x="28555" y="4109"/>
                    <a:pt x="27734" y="4040"/>
                    <a:pt x="26912" y="3949"/>
                  </a:cubicBezTo>
                  <a:cubicBezTo>
                    <a:pt x="26798" y="3926"/>
                    <a:pt x="26684" y="3903"/>
                    <a:pt x="26570" y="3903"/>
                  </a:cubicBezTo>
                  <a:cubicBezTo>
                    <a:pt x="25816" y="3812"/>
                    <a:pt x="25086" y="3721"/>
                    <a:pt x="24401" y="3607"/>
                  </a:cubicBezTo>
                  <a:cubicBezTo>
                    <a:pt x="22164" y="3287"/>
                    <a:pt x="20567" y="2694"/>
                    <a:pt x="19425" y="2100"/>
                  </a:cubicBezTo>
                  <a:cubicBezTo>
                    <a:pt x="19357" y="2054"/>
                    <a:pt x="19266" y="2009"/>
                    <a:pt x="19197" y="1963"/>
                  </a:cubicBezTo>
                  <a:cubicBezTo>
                    <a:pt x="18741" y="1712"/>
                    <a:pt x="18375" y="1461"/>
                    <a:pt x="18079" y="1233"/>
                  </a:cubicBezTo>
                  <a:cubicBezTo>
                    <a:pt x="17987" y="1164"/>
                    <a:pt x="17919" y="1096"/>
                    <a:pt x="17850" y="1027"/>
                  </a:cubicBezTo>
                  <a:cubicBezTo>
                    <a:pt x="17188" y="457"/>
                    <a:pt x="16937" y="0"/>
                    <a:pt x="16937" y="0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3121525" y="3577900"/>
              <a:ext cx="107875" cy="205450"/>
            </a:xfrm>
            <a:custGeom>
              <a:rect b="b" l="l" r="r" t="t"/>
              <a:pathLst>
                <a:path extrusionOk="0" h="8218" w="4315">
                  <a:moveTo>
                    <a:pt x="0" y="1"/>
                  </a:moveTo>
                  <a:cubicBezTo>
                    <a:pt x="0" y="115"/>
                    <a:pt x="0" y="229"/>
                    <a:pt x="23" y="320"/>
                  </a:cubicBezTo>
                  <a:cubicBezTo>
                    <a:pt x="1233" y="960"/>
                    <a:pt x="2260" y="1964"/>
                    <a:pt x="2945" y="3151"/>
                  </a:cubicBezTo>
                  <a:cubicBezTo>
                    <a:pt x="3812" y="4657"/>
                    <a:pt x="4086" y="6369"/>
                    <a:pt x="3949" y="8081"/>
                  </a:cubicBezTo>
                  <a:cubicBezTo>
                    <a:pt x="4018" y="8127"/>
                    <a:pt x="4109" y="8172"/>
                    <a:pt x="4200" y="8218"/>
                  </a:cubicBezTo>
                  <a:cubicBezTo>
                    <a:pt x="4314" y="7054"/>
                    <a:pt x="4223" y="5867"/>
                    <a:pt x="3903" y="4749"/>
                  </a:cubicBezTo>
                  <a:cubicBezTo>
                    <a:pt x="3333" y="2694"/>
                    <a:pt x="1895" y="937"/>
                    <a:pt x="0" y="1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3295550" y="3394725"/>
              <a:ext cx="570100" cy="414325"/>
            </a:xfrm>
            <a:custGeom>
              <a:rect b="b" l="l" r="r" t="t"/>
              <a:pathLst>
                <a:path extrusionOk="0" h="16573" w="22804">
                  <a:moveTo>
                    <a:pt x="22301" y="1"/>
                  </a:moveTo>
                  <a:cubicBezTo>
                    <a:pt x="21388" y="549"/>
                    <a:pt x="20567" y="1279"/>
                    <a:pt x="19905" y="2124"/>
                  </a:cubicBezTo>
                  <a:cubicBezTo>
                    <a:pt x="18353" y="4087"/>
                    <a:pt x="17599" y="6506"/>
                    <a:pt x="16253" y="8583"/>
                  </a:cubicBezTo>
                  <a:cubicBezTo>
                    <a:pt x="15545" y="9656"/>
                    <a:pt x="14678" y="10638"/>
                    <a:pt x="13536" y="11299"/>
                  </a:cubicBezTo>
                  <a:cubicBezTo>
                    <a:pt x="12714" y="11767"/>
                    <a:pt x="11858" y="11973"/>
                    <a:pt x="10959" y="11973"/>
                  </a:cubicBezTo>
                  <a:cubicBezTo>
                    <a:pt x="10585" y="11973"/>
                    <a:pt x="10205" y="11937"/>
                    <a:pt x="9816" y="11870"/>
                  </a:cubicBezTo>
                  <a:cubicBezTo>
                    <a:pt x="8761" y="11675"/>
                    <a:pt x="7722" y="11362"/>
                    <a:pt x="6643" y="11362"/>
                  </a:cubicBezTo>
                  <a:cubicBezTo>
                    <a:pt x="6462" y="11362"/>
                    <a:pt x="6279" y="11371"/>
                    <a:pt x="6095" y="11391"/>
                  </a:cubicBezTo>
                  <a:cubicBezTo>
                    <a:pt x="5068" y="11482"/>
                    <a:pt x="4087" y="11870"/>
                    <a:pt x="3219" y="12441"/>
                  </a:cubicBezTo>
                  <a:cubicBezTo>
                    <a:pt x="1713" y="13422"/>
                    <a:pt x="709" y="14883"/>
                    <a:pt x="1" y="16504"/>
                  </a:cubicBezTo>
                  <a:cubicBezTo>
                    <a:pt x="92" y="16526"/>
                    <a:pt x="184" y="16549"/>
                    <a:pt x="275" y="16572"/>
                  </a:cubicBezTo>
                  <a:cubicBezTo>
                    <a:pt x="914" y="15066"/>
                    <a:pt x="1873" y="13696"/>
                    <a:pt x="3242" y="12760"/>
                  </a:cubicBezTo>
                  <a:cubicBezTo>
                    <a:pt x="4155" y="12121"/>
                    <a:pt x="5251" y="11688"/>
                    <a:pt x="6392" y="11642"/>
                  </a:cubicBezTo>
                  <a:cubicBezTo>
                    <a:pt x="6478" y="11637"/>
                    <a:pt x="6563" y="11635"/>
                    <a:pt x="6649" y="11635"/>
                  </a:cubicBezTo>
                  <a:cubicBezTo>
                    <a:pt x="7859" y="11635"/>
                    <a:pt x="9033" y="12063"/>
                    <a:pt x="10227" y="12213"/>
                  </a:cubicBezTo>
                  <a:cubicBezTo>
                    <a:pt x="10460" y="12242"/>
                    <a:pt x="10691" y="12256"/>
                    <a:pt x="10918" y="12256"/>
                  </a:cubicBezTo>
                  <a:cubicBezTo>
                    <a:pt x="12820" y="12256"/>
                    <a:pt x="14481" y="11261"/>
                    <a:pt x="15705" y="9793"/>
                  </a:cubicBezTo>
                  <a:cubicBezTo>
                    <a:pt x="17280" y="7899"/>
                    <a:pt x="18056" y="5548"/>
                    <a:pt x="19311" y="3493"/>
                  </a:cubicBezTo>
                  <a:cubicBezTo>
                    <a:pt x="20201" y="2032"/>
                    <a:pt x="21388" y="823"/>
                    <a:pt x="22803" y="47"/>
                  </a:cubicBezTo>
                  <a:cubicBezTo>
                    <a:pt x="22644" y="24"/>
                    <a:pt x="22484" y="24"/>
                    <a:pt x="22301" y="1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3812550" y="3553375"/>
              <a:ext cx="93625" cy="244250"/>
            </a:xfrm>
            <a:custGeom>
              <a:rect b="b" l="l" r="r" t="t"/>
              <a:pathLst>
                <a:path extrusionOk="0" h="9770" w="3745">
                  <a:moveTo>
                    <a:pt x="3744" y="0"/>
                  </a:moveTo>
                  <a:lnTo>
                    <a:pt x="3744" y="0"/>
                  </a:lnTo>
                  <a:cubicBezTo>
                    <a:pt x="2580" y="1142"/>
                    <a:pt x="1667" y="2488"/>
                    <a:pt x="1051" y="3995"/>
                  </a:cubicBezTo>
                  <a:cubicBezTo>
                    <a:pt x="297" y="5821"/>
                    <a:pt x="1" y="7807"/>
                    <a:pt x="183" y="9770"/>
                  </a:cubicBezTo>
                  <a:cubicBezTo>
                    <a:pt x="275" y="9747"/>
                    <a:pt x="366" y="9724"/>
                    <a:pt x="457" y="9701"/>
                  </a:cubicBezTo>
                  <a:cubicBezTo>
                    <a:pt x="297" y="7852"/>
                    <a:pt x="549" y="5958"/>
                    <a:pt x="1256" y="4200"/>
                  </a:cubicBezTo>
                  <a:cubicBezTo>
                    <a:pt x="1804" y="2854"/>
                    <a:pt x="2603" y="1621"/>
                    <a:pt x="3584" y="548"/>
                  </a:cubicBezTo>
                  <a:cubicBezTo>
                    <a:pt x="3630" y="366"/>
                    <a:pt x="3676" y="183"/>
                    <a:pt x="3744" y="0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3510700" y="3753100"/>
              <a:ext cx="210575" cy="76475"/>
            </a:xfrm>
            <a:custGeom>
              <a:rect b="b" l="l" r="r" t="t"/>
              <a:pathLst>
                <a:path extrusionOk="0" h="3059" w="8423">
                  <a:moveTo>
                    <a:pt x="6025" y="0"/>
                  </a:moveTo>
                  <a:cubicBezTo>
                    <a:pt x="5670" y="0"/>
                    <a:pt x="5316" y="40"/>
                    <a:pt x="4999" y="92"/>
                  </a:cubicBezTo>
                  <a:cubicBezTo>
                    <a:pt x="3698" y="320"/>
                    <a:pt x="2488" y="959"/>
                    <a:pt x="1438" y="1758"/>
                  </a:cubicBezTo>
                  <a:cubicBezTo>
                    <a:pt x="936" y="2169"/>
                    <a:pt x="457" y="2602"/>
                    <a:pt x="0" y="3059"/>
                  </a:cubicBezTo>
                  <a:lnTo>
                    <a:pt x="388" y="3059"/>
                  </a:lnTo>
                  <a:cubicBezTo>
                    <a:pt x="1872" y="1598"/>
                    <a:pt x="3607" y="411"/>
                    <a:pt x="5729" y="274"/>
                  </a:cubicBezTo>
                  <a:cubicBezTo>
                    <a:pt x="5800" y="272"/>
                    <a:pt x="5871" y="270"/>
                    <a:pt x="5943" y="270"/>
                  </a:cubicBezTo>
                  <a:cubicBezTo>
                    <a:pt x="6575" y="270"/>
                    <a:pt x="7262" y="376"/>
                    <a:pt x="7692" y="868"/>
                  </a:cubicBezTo>
                  <a:cubicBezTo>
                    <a:pt x="8080" y="1301"/>
                    <a:pt x="8126" y="1918"/>
                    <a:pt x="8057" y="2511"/>
                  </a:cubicBezTo>
                  <a:cubicBezTo>
                    <a:pt x="8149" y="2488"/>
                    <a:pt x="8240" y="2488"/>
                    <a:pt x="8331" y="2465"/>
                  </a:cubicBezTo>
                  <a:cubicBezTo>
                    <a:pt x="8423" y="1872"/>
                    <a:pt x="8354" y="1256"/>
                    <a:pt x="7989" y="776"/>
                  </a:cubicBezTo>
                  <a:cubicBezTo>
                    <a:pt x="7526" y="174"/>
                    <a:pt x="6770" y="0"/>
                    <a:pt x="6025" y="0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3498700" y="3338825"/>
              <a:ext cx="293325" cy="219000"/>
            </a:xfrm>
            <a:custGeom>
              <a:rect b="b" l="l" r="r" t="t"/>
              <a:pathLst>
                <a:path extrusionOk="0" h="8760" w="11733">
                  <a:moveTo>
                    <a:pt x="4018" y="0"/>
                  </a:moveTo>
                  <a:cubicBezTo>
                    <a:pt x="3014" y="1164"/>
                    <a:pt x="2169" y="2465"/>
                    <a:pt x="1553" y="3880"/>
                  </a:cubicBezTo>
                  <a:cubicBezTo>
                    <a:pt x="1211" y="4656"/>
                    <a:pt x="891" y="5478"/>
                    <a:pt x="708" y="6300"/>
                  </a:cubicBezTo>
                  <a:cubicBezTo>
                    <a:pt x="571" y="6916"/>
                    <a:pt x="549" y="7624"/>
                    <a:pt x="937" y="8126"/>
                  </a:cubicBezTo>
                  <a:cubicBezTo>
                    <a:pt x="1277" y="8588"/>
                    <a:pt x="1776" y="8759"/>
                    <a:pt x="2325" y="8759"/>
                  </a:cubicBezTo>
                  <a:cubicBezTo>
                    <a:pt x="3322" y="8759"/>
                    <a:pt x="4482" y="8196"/>
                    <a:pt x="5159" y="7784"/>
                  </a:cubicBezTo>
                  <a:cubicBezTo>
                    <a:pt x="6803" y="6779"/>
                    <a:pt x="8264" y="5410"/>
                    <a:pt x="9656" y="4086"/>
                  </a:cubicBezTo>
                  <a:cubicBezTo>
                    <a:pt x="10363" y="3401"/>
                    <a:pt x="11048" y="2693"/>
                    <a:pt x="11733" y="1986"/>
                  </a:cubicBezTo>
                  <a:cubicBezTo>
                    <a:pt x="11619" y="1963"/>
                    <a:pt x="11505" y="1963"/>
                    <a:pt x="11391" y="1940"/>
                  </a:cubicBezTo>
                  <a:cubicBezTo>
                    <a:pt x="9884" y="3492"/>
                    <a:pt x="8332" y="4999"/>
                    <a:pt x="6643" y="6368"/>
                  </a:cubicBezTo>
                  <a:cubicBezTo>
                    <a:pt x="5498" y="7280"/>
                    <a:pt x="3979" y="8467"/>
                    <a:pt x="2416" y="8467"/>
                  </a:cubicBezTo>
                  <a:cubicBezTo>
                    <a:pt x="2296" y="8467"/>
                    <a:pt x="2175" y="8460"/>
                    <a:pt x="2055" y="8445"/>
                  </a:cubicBezTo>
                  <a:cubicBezTo>
                    <a:pt x="1" y="8194"/>
                    <a:pt x="1211" y="5410"/>
                    <a:pt x="1667" y="4291"/>
                  </a:cubicBezTo>
                  <a:cubicBezTo>
                    <a:pt x="2306" y="2785"/>
                    <a:pt x="3174" y="1370"/>
                    <a:pt x="4246" y="137"/>
                  </a:cubicBezTo>
                  <a:cubicBezTo>
                    <a:pt x="4178" y="91"/>
                    <a:pt x="4087" y="46"/>
                    <a:pt x="4018" y="0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3121525" y="3315425"/>
              <a:ext cx="449675" cy="277925"/>
            </a:xfrm>
            <a:custGeom>
              <a:rect b="b" l="l" r="r" t="t"/>
              <a:pathLst>
                <a:path extrusionOk="0" h="11117" w="17987">
                  <a:moveTo>
                    <a:pt x="17758" y="0"/>
                  </a:moveTo>
                  <a:cubicBezTo>
                    <a:pt x="16663" y="776"/>
                    <a:pt x="15750" y="1803"/>
                    <a:pt x="15065" y="2945"/>
                  </a:cubicBezTo>
                  <a:cubicBezTo>
                    <a:pt x="14586" y="3698"/>
                    <a:pt x="14220" y="4520"/>
                    <a:pt x="13901" y="5341"/>
                  </a:cubicBezTo>
                  <a:cubicBezTo>
                    <a:pt x="13559" y="6277"/>
                    <a:pt x="13330" y="7236"/>
                    <a:pt x="12919" y="8126"/>
                  </a:cubicBezTo>
                  <a:cubicBezTo>
                    <a:pt x="12200" y="9739"/>
                    <a:pt x="10736" y="10856"/>
                    <a:pt x="9035" y="10856"/>
                  </a:cubicBezTo>
                  <a:cubicBezTo>
                    <a:pt x="8738" y="10856"/>
                    <a:pt x="8434" y="10822"/>
                    <a:pt x="8126" y="10751"/>
                  </a:cubicBezTo>
                  <a:cubicBezTo>
                    <a:pt x="6300" y="10317"/>
                    <a:pt x="4908" y="8879"/>
                    <a:pt x="3287" y="8035"/>
                  </a:cubicBezTo>
                  <a:cubicBezTo>
                    <a:pt x="2260" y="7510"/>
                    <a:pt x="1164" y="7213"/>
                    <a:pt x="23" y="7167"/>
                  </a:cubicBezTo>
                  <a:cubicBezTo>
                    <a:pt x="23" y="7259"/>
                    <a:pt x="23" y="7350"/>
                    <a:pt x="0" y="7441"/>
                  </a:cubicBezTo>
                  <a:cubicBezTo>
                    <a:pt x="1164" y="7487"/>
                    <a:pt x="2306" y="7807"/>
                    <a:pt x="3333" y="8377"/>
                  </a:cubicBezTo>
                  <a:cubicBezTo>
                    <a:pt x="4885" y="9245"/>
                    <a:pt x="6254" y="10591"/>
                    <a:pt x="8058" y="11002"/>
                  </a:cubicBezTo>
                  <a:cubicBezTo>
                    <a:pt x="8385" y="11079"/>
                    <a:pt x="8716" y="11117"/>
                    <a:pt x="9046" y="11117"/>
                  </a:cubicBezTo>
                  <a:cubicBezTo>
                    <a:pt x="10372" y="11117"/>
                    <a:pt x="11663" y="10510"/>
                    <a:pt x="12486" y="9450"/>
                  </a:cubicBezTo>
                  <a:cubicBezTo>
                    <a:pt x="13627" y="7943"/>
                    <a:pt x="13855" y="5958"/>
                    <a:pt x="14654" y="4269"/>
                  </a:cubicBezTo>
                  <a:cubicBezTo>
                    <a:pt x="15407" y="2671"/>
                    <a:pt x="16526" y="1210"/>
                    <a:pt x="17987" y="206"/>
                  </a:cubicBezTo>
                  <a:cubicBezTo>
                    <a:pt x="17895" y="137"/>
                    <a:pt x="17827" y="69"/>
                    <a:pt x="17758" y="0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3136925" y="3318850"/>
              <a:ext cx="299050" cy="118175"/>
            </a:xfrm>
            <a:custGeom>
              <a:rect b="b" l="l" r="r" t="t"/>
              <a:pathLst>
                <a:path extrusionOk="0" h="4727" w="11962">
                  <a:moveTo>
                    <a:pt x="11961" y="0"/>
                  </a:moveTo>
                  <a:cubicBezTo>
                    <a:pt x="11870" y="23"/>
                    <a:pt x="11778" y="46"/>
                    <a:pt x="11664" y="46"/>
                  </a:cubicBezTo>
                  <a:cubicBezTo>
                    <a:pt x="11505" y="1141"/>
                    <a:pt x="10888" y="2146"/>
                    <a:pt x="9998" y="2853"/>
                  </a:cubicBezTo>
                  <a:cubicBezTo>
                    <a:pt x="8743" y="3858"/>
                    <a:pt x="7076" y="4360"/>
                    <a:pt x="5479" y="4428"/>
                  </a:cubicBezTo>
                  <a:cubicBezTo>
                    <a:pt x="5295" y="4439"/>
                    <a:pt x="5111" y="4445"/>
                    <a:pt x="4927" y="4445"/>
                  </a:cubicBezTo>
                  <a:cubicBezTo>
                    <a:pt x="3219" y="4445"/>
                    <a:pt x="1532" y="3970"/>
                    <a:pt x="69" y="3104"/>
                  </a:cubicBezTo>
                  <a:cubicBezTo>
                    <a:pt x="46" y="3196"/>
                    <a:pt x="23" y="3287"/>
                    <a:pt x="1" y="3401"/>
                  </a:cubicBezTo>
                  <a:cubicBezTo>
                    <a:pt x="1165" y="4063"/>
                    <a:pt x="2466" y="4474"/>
                    <a:pt x="3790" y="4657"/>
                  </a:cubicBezTo>
                  <a:cubicBezTo>
                    <a:pt x="4178" y="4703"/>
                    <a:pt x="4578" y="4727"/>
                    <a:pt x="4983" y="4727"/>
                  </a:cubicBezTo>
                  <a:cubicBezTo>
                    <a:pt x="7173" y="4727"/>
                    <a:pt x="9508" y="4023"/>
                    <a:pt x="10934" y="2328"/>
                  </a:cubicBezTo>
                  <a:cubicBezTo>
                    <a:pt x="11482" y="1666"/>
                    <a:pt x="11847" y="845"/>
                    <a:pt x="11961" y="0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2908100" y="2693050"/>
              <a:ext cx="809175" cy="573900"/>
            </a:xfrm>
            <a:custGeom>
              <a:rect b="b" l="l" r="r" t="t"/>
              <a:pathLst>
                <a:path extrusionOk="0" h="22956" w="32367">
                  <a:moveTo>
                    <a:pt x="3651" y="1"/>
                  </a:moveTo>
                  <a:cubicBezTo>
                    <a:pt x="3141" y="1"/>
                    <a:pt x="2625" y="123"/>
                    <a:pt x="2146" y="381"/>
                  </a:cubicBezTo>
                  <a:cubicBezTo>
                    <a:pt x="594" y="1203"/>
                    <a:pt x="1" y="3143"/>
                    <a:pt x="845" y="4695"/>
                  </a:cubicBezTo>
                  <a:cubicBezTo>
                    <a:pt x="1028" y="5037"/>
                    <a:pt x="1210" y="5380"/>
                    <a:pt x="1393" y="5699"/>
                  </a:cubicBezTo>
                  <a:cubicBezTo>
                    <a:pt x="1576" y="6042"/>
                    <a:pt x="1758" y="6361"/>
                    <a:pt x="1964" y="6681"/>
                  </a:cubicBezTo>
                  <a:cubicBezTo>
                    <a:pt x="2329" y="7343"/>
                    <a:pt x="2717" y="7982"/>
                    <a:pt x="3105" y="8644"/>
                  </a:cubicBezTo>
                  <a:cubicBezTo>
                    <a:pt x="3516" y="9283"/>
                    <a:pt x="3904" y="9922"/>
                    <a:pt x="4315" y="10561"/>
                  </a:cubicBezTo>
                  <a:cubicBezTo>
                    <a:pt x="4725" y="11223"/>
                    <a:pt x="5136" y="11862"/>
                    <a:pt x="5547" y="12478"/>
                  </a:cubicBezTo>
                  <a:cubicBezTo>
                    <a:pt x="6392" y="13757"/>
                    <a:pt x="7259" y="15012"/>
                    <a:pt x="8172" y="16267"/>
                  </a:cubicBezTo>
                  <a:cubicBezTo>
                    <a:pt x="8629" y="16884"/>
                    <a:pt x="9108" y="17523"/>
                    <a:pt x="9610" y="18139"/>
                  </a:cubicBezTo>
                  <a:cubicBezTo>
                    <a:pt x="9861" y="18459"/>
                    <a:pt x="10112" y="18755"/>
                    <a:pt x="10363" y="19075"/>
                  </a:cubicBezTo>
                  <a:cubicBezTo>
                    <a:pt x="10637" y="19394"/>
                    <a:pt x="10911" y="19691"/>
                    <a:pt x="11208" y="20011"/>
                  </a:cubicBezTo>
                  <a:cubicBezTo>
                    <a:pt x="11527" y="20330"/>
                    <a:pt x="11824" y="20650"/>
                    <a:pt x="12212" y="20992"/>
                  </a:cubicBezTo>
                  <a:lnTo>
                    <a:pt x="12372" y="21129"/>
                  </a:lnTo>
                  <a:cubicBezTo>
                    <a:pt x="12418" y="21175"/>
                    <a:pt x="12463" y="21220"/>
                    <a:pt x="12532" y="21266"/>
                  </a:cubicBezTo>
                  <a:lnTo>
                    <a:pt x="12691" y="21403"/>
                  </a:lnTo>
                  <a:cubicBezTo>
                    <a:pt x="12760" y="21449"/>
                    <a:pt x="12828" y="21494"/>
                    <a:pt x="12897" y="21540"/>
                  </a:cubicBezTo>
                  <a:lnTo>
                    <a:pt x="12988" y="21608"/>
                  </a:lnTo>
                  <a:lnTo>
                    <a:pt x="13102" y="21677"/>
                  </a:lnTo>
                  <a:lnTo>
                    <a:pt x="13216" y="21768"/>
                  </a:lnTo>
                  <a:cubicBezTo>
                    <a:pt x="13262" y="21791"/>
                    <a:pt x="13285" y="21814"/>
                    <a:pt x="13331" y="21837"/>
                  </a:cubicBezTo>
                  <a:cubicBezTo>
                    <a:pt x="13422" y="21905"/>
                    <a:pt x="13536" y="21951"/>
                    <a:pt x="13627" y="21996"/>
                  </a:cubicBezTo>
                  <a:cubicBezTo>
                    <a:pt x="13696" y="22042"/>
                    <a:pt x="13787" y="22088"/>
                    <a:pt x="13878" y="22133"/>
                  </a:cubicBezTo>
                  <a:cubicBezTo>
                    <a:pt x="13924" y="22133"/>
                    <a:pt x="13947" y="22156"/>
                    <a:pt x="13993" y="22179"/>
                  </a:cubicBezTo>
                  <a:lnTo>
                    <a:pt x="14107" y="22225"/>
                  </a:lnTo>
                  <a:lnTo>
                    <a:pt x="14221" y="22270"/>
                  </a:lnTo>
                  <a:lnTo>
                    <a:pt x="14335" y="22316"/>
                  </a:lnTo>
                  <a:lnTo>
                    <a:pt x="14563" y="22384"/>
                  </a:lnTo>
                  <a:lnTo>
                    <a:pt x="14769" y="22453"/>
                  </a:lnTo>
                  <a:cubicBezTo>
                    <a:pt x="14837" y="22476"/>
                    <a:pt x="14906" y="22499"/>
                    <a:pt x="14974" y="22521"/>
                  </a:cubicBezTo>
                  <a:lnTo>
                    <a:pt x="15179" y="22567"/>
                  </a:lnTo>
                  <a:cubicBezTo>
                    <a:pt x="15294" y="22590"/>
                    <a:pt x="15431" y="22636"/>
                    <a:pt x="15545" y="22658"/>
                  </a:cubicBezTo>
                  <a:cubicBezTo>
                    <a:pt x="16047" y="22750"/>
                    <a:pt x="16480" y="22818"/>
                    <a:pt x="16937" y="22864"/>
                  </a:cubicBezTo>
                  <a:cubicBezTo>
                    <a:pt x="17804" y="22932"/>
                    <a:pt x="18626" y="22955"/>
                    <a:pt x="19425" y="22955"/>
                  </a:cubicBezTo>
                  <a:cubicBezTo>
                    <a:pt x="20247" y="22955"/>
                    <a:pt x="21023" y="22909"/>
                    <a:pt x="21799" y="22864"/>
                  </a:cubicBezTo>
                  <a:cubicBezTo>
                    <a:pt x="23374" y="22750"/>
                    <a:pt x="24903" y="22567"/>
                    <a:pt x="26409" y="22339"/>
                  </a:cubicBezTo>
                  <a:cubicBezTo>
                    <a:pt x="27163" y="22225"/>
                    <a:pt x="27916" y="22088"/>
                    <a:pt x="28669" y="21951"/>
                  </a:cubicBezTo>
                  <a:lnTo>
                    <a:pt x="29788" y="21723"/>
                  </a:lnTo>
                  <a:cubicBezTo>
                    <a:pt x="29993" y="21700"/>
                    <a:pt x="30176" y="21654"/>
                    <a:pt x="30358" y="21608"/>
                  </a:cubicBezTo>
                  <a:cubicBezTo>
                    <a:pt x="30541" y="21563"/>
                    <a:pt x="30723" y="21517"/>
                    <a:pt x="30929" y="21471"/>
                  </a:cubicBezTo>
                  <a:cubicBezTo>
                    <a:pt x="31728" y="21289"/>
                    <a:pt x="32344" y="20558"/>
                    <a:pt x="32344" y="19691"/>
                  </a:cubicBezTo>
                  <a:cubicBezTo>
                    <a:pt x="32367" y="18664"/>
                    <a:pt x="31545" y="17819"/>
                    <a:pt x="30518" y="17819"/>
                  </a:cubicBezTo>
                  <a:lnTo>
                    <a:pt x="30495" y="17819"/>
                  </a:lnTo>
                  <a:lnTo>
                    <a:pt x="28304" y="17774"/>
                  </a:lnTo>
                  <a:cubicBezTo>
                    <a:pt x="27574" y="17774"/>
                    <a:pt x="26820" y="17774"/>
                    <a:pt x="26090" y="17751"/>
                  </a:cubicBezTo>
                  <a:cubicBezTo>
                    <a:pt x="24629" y="17728"/>
                    <a:pt x="23168" y="17682"/>
                    <a:pt x="21753" y="17614"/>
                  </a:cubicBezTo>
                  <a:cubicBezTo>
                    <a:pt x="21046" y="17568"/>
                    <a:pt x="20338" y="17523"/>
                    <a:pt x="19653" y="17454"/>
                  </a:cubicBezTo>
                  <a:cubicBezTo>
                    <a:pt x="18968" y="17386"/>
                    <a:pt x="18307" y="17317"/>
                    <a:pt x="17690" y="17180"/>
                  </a:cubicBezTo>
                  <a:cubicBezTo>
                    <a:pt x="17393" y="17135"/>
                    <a:pt x="17120" y="17066"/>
                    <a:pt x="16891" y="16998"/>
                  </a:cubicBezTo>
                  <a:cubicBezTo>
                    <a:pt x="16823" y="16975"/>
                    <a:pt x="16777" y="16952"/>
                    <a:pt x="16709" y="16952"/>
                  </a:cubicBezTo>
                  <a:lnTo>
                    <a:pt x="16640" y="16906"/>
                  </a:lnTo>
                  <a:cubicBezTo>
                    <a:pt x="16617" y="16906"/>
                    <a:pt x="16595" y="16906"/>
                    <a:pt x="16572" y="16884"/>
                  </a:cubicBezTo>
                  <a:lnTo>
                    <a:pt x="16526" y="16861"/>
                  </a:lnTo>
                  <a:lnTo>
                    <a:pt x="16480" y="16838"/>
                  </a:lnTo>
                  <a:lnTo>
                    <a:pt x="16458" y="16838"/>
                  </a:lnTo>
                  <a:lnTo>
                    <a:pt x="16435" y="16815"/>
                  </a:lnTo>
                  <a:cubicBezTo>
                    <a:pt x="16458" y="16815"/>
                    <a:pt x="16480" y="16815"/>
                    <a:pt x="16480" y="16838"/>
                  </a:cubicBezTo>
                  <a:cubicBezTo>
                    <a:pt x="16480" y="16815"/>
                    <a:pt x="16480" y="16815"/>
                    <a:pt x="16480" y="16815"/>
                  </a:cubicBezTo>
                  <a:lnTo>
                    <a:pt x="16412" y="16747"/>
                  </a:lnTo>
                  <a:cubicBezTo>
                    <a:pt x="16389" y="16724"/>
                    <a:pt x="16366" y="16701"/>
                    <a:pt x="16344" y="16678"/>
                  </a:cubicBezTo>
                  <a:lnTo>
                    <a:pt x="16298" y="16633"/>
                  </a:lnTo>
                  <a:cubicBezTo>
                    <a:pt x="16138" y="16450"/>
                    <a:pt x="15933" y="16245"/>
                    <a:pt x="15750" y="15993"/>
                  </a:cubicBezTo>
                  <a:cubicBezTo>
                    <a:pt x="15339" y="15514"/>
                    <a:pt x="14951" y="14966"/>
                    <a:pt x="14540" y="14396"/>
                  </a:cubicBezTo>
                  <a:cubicBezTo>
                    <a:pt x="14129" y="13825"/>
                    <a:pt x="13741" y="13232"/>
                    <a:pt x="13331" y="12638"/>
                  </a:cubicBezTo>
                  <a:cubicBezTo>
                    <a:pt x="12555" y="11451"/>
                    <a:pt x="11756" y="10219"/>
                    <a:pt x="10980" y="8986"/>
                  </a:cubicBezTo>
                  <a:lnTo>
                    <a:pt x="9815" y="7114"/>
                  </a:lnTo>
                  <a:lnTo>
                    <a:pt x="8674" y="5243"/>
                  </a:lnTo>
                  <a:lnTo>
                    <a:pt x="7510" y="3371"/>
                  </a:lnTo>
                  <a:lnTo>
                    <a:pt x="6940" y="2435"/>
                  </a:lnTo>
                  <a:lnTo>
                    <a:pt x="6369" y="1499"/>
                  </a:lnTo>
                  <a:lnTo>
                    <a:pt x="6346" y="1499"/>
                  </a:lnTo>
                  <a:cubicBezTo>
                    <a:pt x="5758" y="541"/>
                    <a:pt x="4720" y="1"/>
                    <a:pt x="3651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3624825" y="3122150"/>
              <a:ext cx="194025" cy="118550"/>
            </a:xfrm>
            <a:custGeom>
              <a:rect b="b" l="l" r="r" t="t"/>
              <a:pathLst>
                <a:path extrusionOk="0" h="4742" w="7761">
                  <a:moveTo>
                    <a:pt x="4597" y="0"/>
                  </a:moveTo>
                  <a:cubicBezTo>
                    <a:pt x="2886" y="0"/>
                    <a:pt x="822" y="633"/>
                    <a:pt x="822" y="633"/>
                  </a:cubicBezTo>
                  <a:lnTo>
                    <a:pt x="0" y="4741"/>
                  </a:lnTo>
                  <a:lnTo>
                    <a:pt x="6825" y="4513"/>
                  </a:lnTo>
                  <a:lnTo>
                    <a:pt x="7761" y="1180"/>
                  </a:lnTo>
                  <a:cubicBezTo>
                    <a:pt x="7761" y="1180"/>
                    <a:pt x="7213" y="359"/>
                    <a:pt x="5433" y="62"/>
                  </a:cubicBezTo>
                  <a:cubicBezTo>
                    <a:pt x="5173" y="19"/>
                    <a:pt x="4890" y="0"/>
                    <a:pt x="4597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3588300" y="3120250"/>
              <a:ext cx="237525" cy="30100"/>
            </a:xfrm>
            <a:custGeom>
              <a:rect b="b" l="l" r="r" t="t"/>
              <a:pathLst>
                <a:path extrusionOk="0" h="1204" w="9501">
                  <a:moveTo>
                    <a:pt x="6323" y="1"/>
                  </a:moveTo>
                  <a:cubicBezTo>
                    <a:pt x="6032" y="1"/>
                    <a:pt x="5735" y="30"/>
                    <a:pt x="5433" y="92"/>
                  </a:cubicBezTo>
                  <a:cubicBezTo>
                    <a:pt x="4565" y="275"/>
                    <a:pt x="3744" y="435"/>
                    <a:pt x="2854" y="458"/>
                  </a:cubicBezTo>
                  <a:cubicBezTo>
                    <a:pt x="1941" y="480"/>
                    <a:pt x="1050" y="480"/>
                    <a:pt x="137" y="503"/>
                  </a:cubicBezTo>
                  <a:cubicBezTo>
                    <a:pt x="0" y="503"/>
                    <a:pt x="0" y="709"/>
                    <a:pt x="137" y="709"/>
                  </a:cubicBezTo>
                  <a:cubicBezTo>
                    <a:pt x="307" y="706"/>
                    <a:pt x="477" y="705"/>
                    <a:pt x="648" y="705"/>
                  </a:cubicBezTo>
                  <a:cubicBezTo>
                    <a:pt x="1028" y="705"/>
                    <a:pt x="1412" y="710"/>
                    <a:pt x="1796" y="710"/>
                  </a:cubicBezTo>
                  <a:cubicBezTo>
                    <a:pt x="2817" y="710"/>
                    <a:pt x="3841" y="679"/>
                    <a:pt x="4817" y="458"/>
                  </a:cubicBezTo>
                  <a:cubicBezTo>
                    <a:pt x="5385" y="328"/>
                    <a:pt x="5918" y="209"/>
                    <a:pt x="6475" y="209"/>
                  </a:cubicBezTo>
                  <a:cubicBezTo>
                    <a:pt x="6701" y="209"/>
                    <a:pt x="6930" y="229"/>
                    <a:pt x="7168" y="275"/>
                  </a:cubicBezTo>
                  <a:cubicBezTo>
                    <a:pt x="7921" y="435"/>
                    <a:pt x="8651" y="777"/>
                    <a:pt x="9313" y="1188"/>
                  </a:cubicBezTo>
                  <a:cubicBezTo>
                    <a:pt x="9331" y="1198"/>
                    <a:pt x="9348" y="1203"/>
                    <a:pt x="9363" y="1203"/>
                  </a:cubicBezTo>
                  <a:cubicBezTo>
                    <a:pt x="9450" y="1203"/>
                    <a:pt x="9501" y="1063"/>
                    <a:pt x="9404" y="1005"/>
                  </a:cubicBezTo>
                  <a:cubicBezTo>
                    <a:pt x="8431" y="411"/>
                    <a:pt x="7415" y="1"/>
                    <a:pt x="6323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3281750" y="3113600"/>
              <a:ext cx="41925" cy="40300"/>
            </a:xfrm>
            <a:custGeom>
              <a:rect b="b" l="l" r="r" t="t"/>
              <a:pathLst>
                <a:path extrusionOk="0" h="1612" w="1677">
                  <a:moveTo>
                    <a:pt x="1525" y="1"/>
                  </a:moveTo>
                  <a:cubicBezTo>
                    <a:pt x="1507" y="1"/>
                    <a:pt x="1487" y="5"/>
                    <a:pt x="1466" y="16"/>
                  </a:cubicBezTo>
                  <a:cubicBezTo>
                    <a:pt x="850" y="358"/>
                    <a:pt x="302" y="792"/>
                    <a:pt x="28" y="1500"/>
                  </a:cubicBezTo>
                  <a:cubicBezTo>
                    <a:pt x="1" y="1568"/>
                    <a:pt x="63" y="1611"/>
                    <a:pt x="127" y="1611"/>
                  </a:cubicBezTo>
                  <a:cubicBezTo>
                    <a:pt x="171" y="1611"/>
                    <a:pt x="215" y="1591"/>
                    <a:pt x="233" y="1545"/>
                  </a:cubicBezTo>
                  <a:cubicBezTo>
                    <a:pt x="485" y="906"/>
                    <a:pt x="1010" y="518"/>
                    <a:pt x="1580" y="199"/>
                  </a:cubicBezTo>
                  <a:cubicBezTo>
                    <a:pt x="1677" y="141"/>
                    <a:pt x="1626" y="1"/>
                    <a:pt x="1525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3269850" y="3121025"/>
              <a:ext cx="40500" cy="12275"/>
            </a:xfrm>
            <a:custGeom>
              <a:rect b="b" l="l" r="r" t="t"/>
              <a:pathLst>
                <a:path extrusionOk="0" h="491" w="1620">
                  <a:moveTo>
                    <a:pt x="1184" y="0"/>
                  </a:moveTo>
                  <a:cubicBezTo>
                    <a:pt x="797" y="0"/>
                    <a:pt x="381" y="78"/>
                    <a:pt x="93" y="312"/>
                  </a:cubicBezTo>
                  <a:cubicBezTo>
                    <a:pt x="1" y="387"/>
                    <a:pt x="88" y="491"/>
                    <a:pt x="174" y="491"/>
                  </a:cubicBezTo>
                  <a:cubicBezTo>
                    <a:pt x="193" y="491"/>
                    <a:pt x="213" y="485"/>
                    <a:pt x="230" y="472"/>
                  </a:cubicBezTo>
                  <a:cubicBezTo>
                    <a:pt x="479" y="276"/>
                    <a:pt x="868" y="205"/>
                    <a:pt x="1211" y="205"/>
                  </a:cubicBezTo>
                  <a:cubicBezTo>
                    <a:pt x="1307" y="205"/>
                    <a:pt x="1400" y="211"/>
                    <a:pt x="1486" y="221"/>
                  </a:cubicBezTo>
                  <a:cubicBezTo>
                    <a:pt x="1493" y="222"/>
                    <a:pt x="1499" y="223"/>
                    <a:pt x="1506" y="223"/>
                  </a:cubicBezTo>
                  <a:cubicBezTo>
                    <a:pt x="1620" y="223"/>
                    <a:pt x="1594" y="37"/>
                    <a:pt x="1486" y="16"/>
                  </a:cubicBezTo>
                  <a:cubicBezTo>
                    <a:pt x="1389" y="6"/>
                    <a:pt x="1288" y="0"/>
                    <a:pt x="1184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3443350" y="3203575"/>
              <a:ext cx="637425" cy="84475"/>
            </a:xfrm>
            <a:custGeom>
              <a:rect b="b" l="l" r="r" t="t"/>
              <a:pathLst>
                <a:path extrusionOk="0" h="3379" w="25497">
                  <a:moveTo>
                    <a:pt x="25405" y="1"/>
                  </a:moveTo>
                  <a:lnTo>
                    <a:pt x="92" y="46"/>
                  </a:lnTo>
                  <a:cubicBezTo>
                    <a:pt x="46" y="46"/>
                    <a:pt x="1" y="92"/>
                    <a:pt x="1" y="137"/>
                  </a:cubicBezTo>
                  <a:lnTo>
                    <a:pt x="1" y="3287"/>
                  </a:lnTo>
                  <a:cubicBezTo>
                    <a:pt x="1" y="3333"/>
                    <a:pt x="46" y="3379"/>
                    <a:pt x="92" y="3379"/>
                  </a:cubicBezTo>
                  <a:lnTo>
                    <a:pt x="25428" y="3333"/>
                  </a:lnTo>
                  <a:cubicBezTo>
                    <a:pt x="25474" y="3333"/>
                    <a:pt x="25497" y="3287"/>
                    <a:pt x="25497" y="3242"/>
                  </a:cubicBezTo>
                  <a:lnTo>
                    <a:pt x="25497" y="92"/>
                  </a:lnTo>
                  <a:cubicBezTo>
                    <a:pt x="25497" y="46"/>
                    <a:pt x="25474" y="1"/>
                    <a:pt x="25405" y="1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3806850" y="2746500"/>
              <a:ext cx="517600" cy="540975"/>
            </a:xfrm>
            <a:custGeom>
              <a:rect b="b" l="l" r="r" t="t"/>
              <a:pathLst>
                <a:path extrusionOk="0" h="21639" w="20704">
                  <a:moveTo>
                    <a:pt x="18740" y="0"/>
                  </a:moveTo>
                  <a:lnTo>
                    <a:pt x="7327" y="23"/>
                  </a:lnTo>
                  <a:cubicBezTo>
                    <a:pt x="6551" y="23"/>
                    <a:pt x="5889" y="548"/>
                    <a:pt x="5684" y="1279"/>
                  </a:cubicBezTo>
                  <a:lnTo>
                    <a:pt x="0" y="21639"/>
                  </a:lnTo>
                  <a:lnTo>
                    <a:pt x="13627" y="21616"/>
                  </a:lnTo>
                  <a:cubicBezTo>
                    <a:pt x="14586" y="21616"/>
                    <a:pt x="15430" y="20954"/>
                    <a:pt x="15681" y="20041"/>
                  </a:cubicBezTo>
                  <a:lnTo>
                    <a:pt x="20406" y="2169"/>
                  </a:lnTo>
                  <a:cubicBezTo>
                    <a:pt x="20703" y="1073"/>
                    <a:pt x="19881" y="0"/>
                    <a:pt x="18740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4037375" y="2965050"/>
              <a:ext cx="115875" cy="105025"/>
            </a:xfrm>
            <a:custGeom>
              <a:rect b="b" l="l" r="r" t="t"/>
              <a:pathLst>
                <a:path extrusionOk="0" h="4201" w="4635">
                  <a:moveTo>
                    <a:pt x="2991" y="1"/>
                  </a:moveTo>
                  <a:cubicBezTo>
                    <a:pt x="1918" y="1"/>
                    <a:pt x="754" y="936"/>
                    <a:pt x="366" y="2078"/>
                  </a:cubicBezTo>
                  <a:cubicBezTo>
                    <a:pt x="1" y="3242"/>
                    <a:pt x="572" y="4200"/>
                    <a:pt x="1644" y="4200"/>
                  </a:cubicBezTo>
                  <a:cubicBezTo>
                    <a:pt x="2717" y="4200"/>
                    <a:pt x="3881" y="3265"/>
                    <a:pt x="4246" y="2100"/>
                  </a:cubicBezTo>
                  <a:cubicBezTo>
                    <a:pt x="4634" y="936"/>
                    <a:pt x="4064" y="1"/>
                    <a:pt x="2991" y="1"/>
                  </a:cubicBezTo>
                  <a:close/>
                </a:path>
              </a:pathLst>
            </a:custGeom>
            <a:solidFill>
              <a:srgbClr val="FCC7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4080175" y="2997000"/>
              <a:ext cx="12025" cy="21150"/>
            </a:xfrm>
            <a:custGeom>
              <a:rect b="b" l="l" r="r" t="t"/>
              <a:pathLst>
                <a:path extrusionOk="0" h="846" w="481">
                  <a:moveTo>
                    <a:pt x="389" y="1"/>
                  </a:moveTo>
                  <a:cubicBezTo>
                    <a:pt x="298" y="1"/>
                    <a:pt x="161" y="183"/>
                    <a:pt x="69" y="412"/>
                  </a:cubicBezTo>
                  <a:cubicBezTo>
                    <a:pt x="1" y="640"/>
                    <a:pt x="24" y="845"/>
                    <a:pt x="115" y="845"/>
                  </a:cubicBezTo>
                  <a:cubicBezTo>
                    <a:pt x="206" y="845"/>
                    <a:pt x="343" y="640"/>
                    <a:pt x="412" y="412"/>
                  </a:cubicBezTo>
                  <a:cubicBezTo>
                    <a:pt x="480" y="183"/>
                    <a:pt x="480" y="1"/>
                    <a:pt x="389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4105300" y="2997000"/>
              <a:ext cx="12575" cy="21150"/>
            </a:xfrm>
            <a:custGeom>
              <a:rect b="b" l="l" r="r" t="t"/>
              <a:pathLst>
                <a:path extrusionOk="0" h="846" w="503">
                  <a:moveTo>
                    <a:pt x="388" y="1"/>
                  </a:moveTo>
                  <a:cubicBezTo>
                    <a:pt x="297" y="1"/>
                    <a:pt x="160" y="183"/>
                    <a:pt x="91" y="412"/>
                  </a:cubicBezTo>
                  <a:cubicBezTo>
                    <a:pt x="0" y="663"/>
                    <a:pt x="23" y="845"/>
                    <a:pt x="114" y="845"/>
                  </a:cubicBezTo>
                  <a:cubicBezTo>
                    <a:pt x="206" y="845"/>
                    <a:pt x="342" y="663"/>
                    <a:pt x="411" y="412"/>
                  </a:cubicBezTo>
                  <a:cubicBezTo>
                    <a:pt x="502" y="183"/>
                    <a:pt x="479" y="1"/>
                    <a:pt x="388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4066475" y="3017400"/>
              <a:ext cx="54825" cy="25850"/>
            </a:xfrm>
            <a:custGeom>
              <a:rect b="b" l="l" r="r" t="t"/>
              <a:pathLst>
                <a:path extrusionOk="0" h="1034" w="2193">
                  <a:moveTo>
                    <a:pt x="231" y="0"/>
                  </a:moveTo>
                  <a:cubicBezTo>
                    <a:pt x="223" y="0"/>
                    <a:pt x="215" y="2"/>
                    <a:pt x="206" y="6"/>
                  </a:cubicBezTo>
                  <a:cubicBezTo>
                    <a:pt x="161" y="6"/>
                    <a:pt x="115" y="52"/>
                    <a:pt x="115" y="121"/>
                  </a:cubicBezTo>
                  <a:cubicBezTo>
                    <a:pt x="115" y="121"/>
                    <a:pt x="1" y="1034"/>
                    <a:pt x="846" y="1034"/>
                  </a:cubicBezTo>
                  <a:cubicBezTo>
                    <a:pt x="1667" y="1034"/>
                    <a:pt x="2147" y="121"/>
                    <a:pt x="2169" y="121"/>
                  </a:cubicBezTo>
                  <a:cubicBezTo>
                    <a:pt x="2192" y="75"/>
                    <a:pt x="2169" y="29"/>
                    <a:pt x="2124" y="6"/>
                  </a:cubicBezTo>
                  <a:cubicBezTo>
                    <a:pt x="2078" y="6"/>
                    <a:pt x="2032" y="29"/>
                    <a:pt x="2010" y="75"/>
                  </a:cubicBezTo>
                  <a:cubicBezTo>
                    <a:pt x="1987" y="121"/>
                    <a:pt x="1599" y="851"/>
                    <a:pt x="891" y="851"/>
                  </a:cubicBezTo>
                  <a:cubicBezTo>
                    <a:pt x="206" y="851"/>
                    <a:pt x="275" y="98"/>
                    <a:pt x="275" y="75"/>
                  </a:cubicBezTo>
                  <a:cubicBezTo>
                    <a:pt x="294" y="38"/>
                    <a:pt x="267" y="0"/>
                    <a:pt x="231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3775475" y="2747075"/>
              <a:ext cx="214575" cy="536425"/>
            </a:xfrm>
            <a:custGeom>
              <a:rect b="b" l="l" r="r" t="t"/>
              <a:pathLst>
                <a:path extrusionOk="0" h="21457" w="8583">
                  <a:moveTo>
                    <a:pt x="7281" y="0"/>
                  </a:moveTo>
                  <a:cubicBezTo>
                    <a:pt x="6505" y="0"/>
                    <a:pt x="5843" y="525"/>
                    <a:pt x="5638" y="1256"/>
                  </a:cubicBezTo>
                  <a:lnTo>
                    <a:pt x="0" y="21456"/>
                  </a:lnTo>
                  <a:lnTo>
                    <a:pt x="1301" y="21456"/>
                  </a:lnTo>
                  <a:lnTo>
                    <a:pt x="6939" y="1256"/>
                  </a:lnTo>
                  <a:cubicBezTo>
                    <a:pt x="7144" y="525"/>
                    <a:pt x="7806" y="0"/>
                    <a:pt x="8582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3806275" y="2766900"/>
              <a:ext cx="150675" cy="513175"/>
            </a:xfrm>
            <a:custGeom>
              <a:rect b="b" l="l" r="r" t="t"/>
              <a:pathLst>
                <a:path extrusionOk="0" h="20527" w="6027">
                  <a:moveTo>
                    <a:pt x="5797" y="0"/>
                  </a:moveTo>
                  <a:cubicBezTo>
                    <a:pt x="5717" y="0"/>
                    <a:pt x="5635" y="48"/>
                    <a:pt x="5616" y="143"/>
                  </a:cubicBezTo>
                  <a:lnTo>
                    <a:pt x="23" y="20275"/>
                  </a:lnTo>
                  <a:cubicBezTo>
                    <a:pt x="1" y="20389"/>
                    <a:pt x="69" y="20503"/>
                    <a:pt x="160" y="20526"/>
                  </a:cubicBezTo>
                  <a:lnTo>
                    <a:pt x="206" y="20526"/>
                  </a:lnTo>
                  <a:cubicBezTo>
                    <a:pt x="297" y="20526"/>
                    <a:pt x="366" y="20480"/>
                    <a:pt x="389" y="20389"/>
                  </a:cubicBezTo>
                  <a:lnTo>
                    <a:pt x="5981" y="234"/>
                  </a:lnTo>
                  <a:cubicBezTo>
                    <a:pt x="6027" y="143"/>
                    <a:pt x="5958" y="29"/>
                    <a:pt x="5844" y="6"/>
                  </a:cubicBezTo>
                  <a:cubicBezTo>
                    <a:pt x="5829" y="2"/>
                    <a:pt x="5813" y="0"/>
                    <a:pt x="5797" y="0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3163175" y="4219875"/>
              <a:ext cx="439400" cy="60500"/>
            </a:xfrm>
            <a:custGeom>
              <a:rect b="b" l="l" r="r" t="t"/>
              <a:pathLst>
                <a:path extrusionOk="0" h="2420" w="17576">
                  <a:moveTo>
                    <a:pt x="1233" y="0"/>
                  </a:moveTo>
                  <a:cubicBezTo>
                    <a:pt x="548" y="0"/>
                    <a:pt x="1" y="548"/>
                    <a:pt x="1" y="1210"/>
                  </a:cubicBezTo>
                  <a:cubicBezTo>
                    <a:pt x="1" y="1895"/>
                    <a:pt x="548" y="2420"/>
                    <a:pt x="1233" y="2420"/>
                  </a:cubicBezTo>
                  <a:lnTo>
                    <a:pt x="16366" y="2420"/>
                  </a:lnTo>
                  <a:cubicBezTo>
                    <a:pt x="17028" y="2420"/>
                    <a:pt x="17576" y="1895"/>
                    <a:pt x="17576" y="1210"/>
                  </a:cubicBezTo>
                  <a:cubicBezTo>
                    <a:pt x="17576" y="548"/>
                    <a:pt x="17028" y="0"/>
                    <a:pt x="16366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3248775" y="3332200"/>
              <a:ext cx="540975" cy="1479450"/>
            </a:xfrm>
            <a:custGeom>
              <a:rect b="b" l="l" r="r" t="t"/>
              <a:pathLst>
                <a:path extrusionOk="0" h="59178" w="21639">
                  <a:moveTo>
                    <a:pt x="1360" y="0"/>
                  </a:moveTo>
                  <a:cubicBezTo>
                    <a:pt x="1235" y="0"/>
                    <a:pt x="1107" y="19"/>
                    <a:pt x="982" y="60"/>
                  </a:cubicBezTo>
                  <a:cubicBezTo>
                    <a:pt x="343" y="288"/>
                    <a:pt x="0" y="973"/>
                    <a:pt x="206" y="1612"/>
                  </a:cubicBezTo>
                  <a:lnTo>
                    <a:pt x="19105" y="58355"/>
                  </a:lnTo>
                  <a:cubicBezTo>
                    <a:pt x="19288" y="58858"/>
                    <a:pt x="19767" y="59177"/>
                    <a:pt x="20269" y="59177"/>
                  </a:cubicBezTo>
                  <a:cubicBezTo>
                    <a:pt x="20383" y="59177"/>
                    <a:pt x="20520" y="59154"/>
                    <a:pt x="20657" y="59109"/>
                  </a:cubicBezTo>
                  <a:cubicBezTo>
                    <a:pt x="21296" y="58903"/>
                    <a:pt x="21639" y="58218"/>
                    <a:pt x="21410" y="57579"/>
                  </a:cubicBezTo>
                  <a:lnTo>
                    <a:pt x="2511" y="836"/>
                  </a:lnTo>
                  <a:cubicBezTo>
                    <a:pt x="2346" y="322"/>
                    <a:pt x="1871" y="0"/>
                    <a:pt x="1360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982850" y="3332200"/>
              <a:ext cx="540425" cy="1479450"/>
            </a:xfrm>
            <a:custGeom>
              <a:rect b="b" l="l" r="r" t="t"/>
              <a:pathLst>
                <a:path extrusionOk="0" h="59178" w="21617">
                  <a:moveTo>
                    <a:pt x="20266" y="0"/>
                  </a:moveTo>
                  <a:cubicBezTo>
                    <a:pt x="19760" y="0"/>
                    <a:pt x="19271" y="322"/>
                    <a:pt x="19106" y="836"/>
                  </a:cubicBezTo>
                  <a:lnTo>
                    <a:pt x="206" y="57579"/>
                  </a:lnTo>
                  <a:cubicBezTo>
                    <a:pt x="1" y="58218"/>
                    <a:pt x="343" y="58903"/>
                    <a:pt x="982" y="59109"/>
                  </a:cubicBezTo>
                  <a:cubicBezTo>
                    <a:pt x="1096" y="59154"/>
                    <a:pt x="1233" y="59177"/>
                    <a:pt x="1370" y="59177"/>
                  </a:cubicBezTo>
                  <a:cubicBezTo>
                    <a:pt x="1872" y="59177"/>
                    <a:pt x="2352" y="58858"/>
                    <a:pt x="2512" y="58355"/>
                  </a:cubicBezTo>
                  <a:lnTo>
                    <a:pt x="21411" y="1612"/>
                  </a:lnTo>
                  <a:cubicBezTo>
                    <a:pt x="21616" y="973"/>
                    <a:pt x="21274" y="288"/>
                    <a:pt x="20635" y="60"/>
                  </a:cubicBezTo>
                  <a:cubicBezTo>
                    <a:pt x="20514" y="19"/>
                    <a:pt x="20389" y="0"/>
                    <a:pt x="20266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4727275" y="4219875"/>
              <a:ext cx="438850" cy="60500"/>
            </a:xfrm>
            <a:custGeom>
              <a:rect b="b" l="l" r="r" t="t"/>
              <a:pathLst>
                <a:path extrusionOk="0" h="2420" w="17554">
                  <a:moveTo>
                    <a:pt x="1210" y="0"/>
                  </a:moveTo>
                  <a:cubicBezTo>
                    <a:pt x="548" y="0"/>
                    <a:pt x="1" y="548"/>
                    <a:pt x="1" y="1210"/>
                  </a:cubicBezTo>
                  <a:cubicBezTo>
                    <a:pt x="1" y="1895"/>
                    <a:pt x="548" y="2420"/>
                    <a:pt x="1210" y="2420"/>
                  </a:cubicBezTo>
                  <a:lnTo>
                    <a:pt x="16344" y="2420"/>
                  </a:lnTo>
                  <a:cubicBezTo>
                    <a:pt x="17028" y="2420"/>
                    <a:pt x="17553" y="1895"/>
                    <a:pt x="17553" y="1210"/>
                  </a:cubicBezTo>
                  <a:cubicBezTo>
                    <a:pt x="17553" y="548"/>
                    <a:pt x="17028" y="0"/>
                    <a:pt x="16344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4812300" y="3332200"/>
              <a:ext cx="541000" cy="1479450"/>
            </a:xfrm>
            <a:custGeom>
              <a:rect b="b" l="l" r="r" t="t"/>
              <a:pathLst>
                <a:path extrusionOk="0" h="59178" w="21640">
                  <a:moveTo>
                    <a:pt x="1360" y="0"/>
                  </a:moveTo>
                  <a:cubicBezTo>
                    <a:pt x="1235" y="0"/>
                    <a:pt x="1108" y="19"/>
                    <a:pt x="982" y="60"/>
                  </a:cubicBezTo>
                  <a:cubicBezTo>
                    <a:pt x="343" y="288"/>
                    <a:pt x="1" y="973"/>
                    <a:pt x="229" y="1612"/>
                  </a:cubicBezTo>
                  <a:lnTo>
                    <a:pt x="19128" y="58355"/>
                  </a:lnTo>
                  <a:cubicBezTo>
                    <a:pt x="19288" y="58858"/>
                    <a:pt x="19767" y="59177"/>
                    <a:pt x="20270" y="59177"/>
                  </a:cubicBezTo>
                  <a:cubicBezTo>
                    <a:pt x="20406" y="59177"/>
                    <a:pt x="20543" y="59154"/>
                    <a:pt x="20658" y="59109"/>
                  </a:cubicBezTo>
                  <a:cubicBezTo>
                    <a:pt x="21297" y="58903"/>
                    <a:pt x="21639" y="58218"/>
                    <a:pt x="21434" y="57579"/>
                  </a:cubicBezTo>
                  <a:lnTo>
                    <a:pt x="2534" y="836"/>
                  </a:lnTo>
                  <a:cubicBezTo>
                    <a:pt x="2351" y="322"/>
                    <a:pt x="1873" y="0"/>
                    <a:pt x="1360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4546400" y="3332200"/>
              <a:ext cx="540975" cy="1479450"/>
            </a:xfrm>
            <a:custGeom>
              <a:rect b="b" l="l" r="r" t="t"/>
              <a:pathLst>
                <a:path extrusionOk="0" h="59178" w="21639">
                  <a:moveTo>
                    <a:pt x="20279" y="0"/>
                  </a:moveTo>
                  <a:cubicBezTo>
                    <a:pt x="19767" y="0"/>
                    <a:pt x="19293" y="322"/>
                    <a:pt x="19128" y="836"/>
                  </a:cubicBezTo>
                  <a:lnTo>
                    <a:pt x="228" y="57579"/>
                  </a:lnTo>
                  <a:cubicBezTo>
                    <a:pt x="0" y="58218"/>
                    <a:pt x="342" y="58903"/>
                    <a:pt x="982" y="59109"/>
                  </a:cubicBezTo>
                  <a:cubicBezTo>
                    <a:pt x="1119" y="59154"/>
                    <a:pt x="1233" y="59177"/>
                    <a:pt x="1370" y="59177"/>
                  </a:cubicBezTo>
                  <a:cubicBezTo>
                    <a:pt x="1872" y="59177"/>
                    <a:pt x="2351" y="58858"/>
                    <a:pt x="2511" y="58355"/>
                  </a:cubicBezTo>
                  <a:lnTo>
                    <a:pt x="21433" y="1612"/>
                  </a:lnTo>
                  <a:cubicBezTo>
                    <a:pt x="21638" y="973"/>
                    <a:pt x="21296" y="288"/>
                    <a:pt x="20657" y="60"/>
                  </a:cubicBezTo>
                  <a:cubicBezTo>
                    <a:pt x="20531" y="19"/>
                    <a:pt x="20404" y="0"/>
                    <a:pt x="20279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3073025" y="3280050"/>
              <a:ext cx="2215200" cy="134125"/>
            </a:xfrm>
            <a:custGeom>
              <a:rect b="b" l="l" r="r" t="t"/>
              <a:pathLst>
                <a:path extrusionOk="0" h="5365" w="88608">
                  <a:moveTo>
                    <a:pt x="0" y="0"/>
                  </a:moveTo>
                  <a:lnTo>
                    <a:pt x="0" y="2990"/>
                  </a:lnTo>
                  <a:cubicBezTo>
                    <a:pt x="0" y="3150"/>
                    <a:pt x="23" y="3287"/>
                    <a:pt x="46" y="3447"/>
                  </a:cubicBezTo>
                  <a:cubicBezTo>
                    <a:pt x="91" y="3629"/>
                    <a:pt x="160" y="3835"/>
                    <a:pt x="228" y="3995"/>
                  </a:cubicBezTo>
                  <a:cubicBezTo>
                    <a:pt x="616" y="4816"/>
                    <a:pt x="1438" y="5364"/>
                    <a:pt x="2374" y="5364"/>
                  </a:cubicBezTo>
                  <a:lnTo>
                    <a:pt x="86257" y="5364"/>
                  </a:lnTo>
                  <a:cubicBezTo>
                    <a:pt x="87193" y="5364"/>
                    <a:pt x="88015" y="4816"/>
                    <a:pt x="88403" y="3995"/>
                  </a:cubicBezTo>
                  <a:cubicBezTo>
                    <a:pt x="88471" y="3835"/>
                    <a:pt x="88539" y="3629"/>
                    <a:pt x="88585" y="3447"/>
                  </a:cubicBezTo>
                  <a:cubicBezTo>
                    <a:pt x="88608" y="3287"/>
                    <a:pt x="88608" y="3150"/>
                    <a:pt x="88608" y="2990"/>
                  </a:cubicBezTo>
                  <a:lnTo>
                    <a:pt x="88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3074150" y="3366200"/>
              <a:ext cx="2213525" cy="13725"/>
            </a:xfrm>
            <a:custGeom>
              <a:rect b="b" l="l" r="r" t="t"/>
              <a:pathLst>
                <a:path extrusionOk="0" h="549" w="88541">
                  <a:moveTo>
                    <a:pt x="1" y="1"/>
                  </a:moveTo>
                  <a:cubicBezTo>
                    <a:pt x="46" y="183"/>
                    <a:pt x="115" y="389"/>
                    <a:pt x="183" y="549"/>
                  </a:cubicBezTo>
                  <a:lnTo>
                    <a:pt x="88358" y="549"/>
                  </a:lnTo>
                  <a:cubicBezTo>
                    <a:pt x="88426" y="389"/>
                    <a:pt x="88494" y="183"/>
                    <a:pt x="88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4625700" y="3062050"/>
              <a:ext cx="445125" cy="221450"/>
            </a:xfrm>
            <a:custGeom>
              <a:rect b="b" l="l" r="r" t="t"/>
              <a:pathLst>
                <a:path extrusionOk="0" h="8858" w="17805">
                  <a:moveTo>
                    <a:pt x="1" y="1"/>
                  </a:moveTo>
                  <a:cubicBezTo>
                    <a:pt x="1" y="1"/>
                    <a:pt x="206" y="1439"/>
                    <a:pt x="982" y="3151"/>
                  </a:cubicBezTo>
                  <a:cubicBezTo>
                    <a:pt x="1005" y="3196"/>
                    <a:pt x="1028" y="3265"/>
                    <a:pt x="1051" y="3333"/>
                  </a:cubicBezTo>
                  <a:cubicBezTo>
                    <a:pt x="1462" y="4201"/>
                    <a:pt x="2009" y="5137"/>
                    <a:pt x="2763" y="5981"/>
                  </a:cubicBezTo>
                  <a:cubicBezTo>
                    <a:pt x="2808" y="6050"/>
                    <a:pt x="2877" y="6118"/>
                    <a:pt x="2922" y="6187"/>
                  </a:cubicBezTo>
                  <a:cubicBezTo>
                    <a:pt x="3721" y="7031"/>
                    <a:pt x="4703" y="7784"/>
                    <a:pt x="5958" y="8264"/>
                  </a:cubicBezTo>
                  <a:cubicBezTo>
                    <a:pt x="6027" y="8286"/>
                    <a:pt x="6072" y="8309"/>
                    <a:pt x="6141" y="8332"/>
                  </a:cubicBezTo>
                  <a:cubicBezTo>
                    <a:pt x="7054" y="8674"/>
                    <a:pt x="8058" y="8857"/>
                    <a:pt x="9222" y="8857"/>
                  </a:cubicBezTo>
                  <a:cubicBezTo>
                    <a:pt x="9519" y="8857"/>
                    <a:pt x="9793" y="8857"/>
                    <a:pt x="10067" y="8834"/>
                  </a:cubicBezTo>
                  <a:cubicBezTo>
                    <a:pt x="10158" y="8811"/>
                    <a:pt x="10249" y="8811"/>
                    <a:pt x="10341" y="8789"/>
                  </a:cubicBezTo>
                  <a:cubicBezTo>
                    <a:pt x="11710" y="8652"/>
                    <a:pt x="12829" y="8195"/>
                    <a:pt x="13742" y="7602"/>
                  </a:cubicBezTo>
                  <a:cubicBezTo>
                    <a:pt x="13810" y="7556"/>
                    <a:pt x="13856" y="7510"/>
                    <a:pt x="13924" y="7488"/>
                  </a:cubicBezTo>
                  <a:cubicBezTo>
                    <a:pt x="14495" y="7077"/>
                    <a:pt x="14974" y="6597"/>
                    <a:pt x="15408" y="6095"/>
                  </a:cubicBezTo>
                  <a:cubicBezTo>
                    <a:pt x="15476" y="6027"/>
                    <a:pt x="15522" y="5935"/>
                    <a:pt x="15590" y="5867"/>
                  </a:cubicBezTo>
                  <a:cubicBezTo>
                    <a:pt x="16755" y="4360"/>
                    <a:pt x="17302" y="2626"/>
                    <a:pt x="17576" y="1439"/>
                  </a:cubicBezTo>
                  <a:cubicBezTo>
                    <a:pt x="17599" y="1325"/>
                    <a:pt x="17622" y="1211"/>
                    <a:pt x="17645" y="1119"/>
                  </a:cubicBezTo>
                  <a:cubicBezTo>
                    <a:pt x="17782" y="435"/>
                    <a:pt x="17805" y="1"/>
                    <a:pt x="17805" y="1"/>
                  </a:cubicBezTo>
                  <a:close/>
                </a:path>
              </a:pathLst>
            </a:custGeom>
            <a:solidFill>
              <a:srgbClr val="FBA0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4650250" y="3062050"/>
              <a:ext cx="65650" cy="83350"/>
            </a:xfrm>
            <a:custGeom>
              <a:rect b="b" l="l" r="r" t="t"/>
              <a:pathLst>
                <a:path extrusionOk="0" h="3334" w="2626">
                  <a:moveTo>
                    <a:pt x="2420" y="1"/>
                  </a:moveTo>
                  <a:cubicBezTo>
                    <a:pt x="1803" y="1211"/>
                    <a:pt x="1050" y="2398"/>
                    <a:pt x="0" y="3151"/>
                  </a:cubicBezTo>
                  <a:cubicBezTo>
                    <a:pt x="23" y="3196"/>
                    <a:pt x="46" y="3265"/>
                    <a:pt x="69" y="3333"/>
                  </a:cubicBezTo>
                  <a:cubicBezTo>
                    <a:pt x="1187" y="2534"/>
                    <a:pt x="1986" y="1279"/>
                    <a:pt x="2625" y="1"/>
                  </a:cubicBezTo>
                  <a:close/>
                </a:path>
              </a:pathLst>
            </a:custGeom>
            <a:solidFill>
              <a:srgbClr val="CB6D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4694750" y="3062050"/>
              <a:ext cx="87325" cy="154675"/>
            </a:xfrm>
            <a:custGeom>
              <a:rect b="b" l="l" r="r" t="t"/>
              <a:pathLst>
                <a:path extrusionOk="0" h="6187" w="3493">
                  <a:moveTo>
                    <a:pt x="3196" y="1"/>
                  </a:moveTo>
                  <a:cubicBezTo>
                    <a:pt x="2078" y="937"/>
                    <a:pt x="1188" y="2124"/>
                    <a:pt x="617" y="3470"/>
                  </a:cubicBezTo>
                  <a:cubicBezTo>
                    <a:pt x="343" y="4155"/>
                    <a:pt x="23" y="5091"/>
                    <a:pt x="1" y="5981"/>
                  </a:cubicBezTo>
                  <a:cubicBezTo>
                    <a:pt x="46" y="6050"/>
                    <a:pt x="115" y="6118"/>
                    <a:pt x="160" y="6187"/>
                  </a:cubicBezTo>
                  <a:cubicBezTo>
                    <a:pt x="160" y="5137"/>
                    <a:pt x="594" y="3972"/>
                    <a:pt x="959" y="3196"/>
                  </a:cubicBezTo>
                  <a:cubicBezTo>
                    <a:pt x="1530" y="1941"/>
                    <a:pt x="2420" y="845"/>
                    <a:pt x="3493" y="1"/>
                  </a:cubicBezTo>
                  <a:close/>
                </a:path>
              </a:pathLst>
            </a:custGeom>
            <a:solidFill>
              <a:srgbClr val="CB6D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4956100" y="3062050"/>
              <a:ext cx="73650" cy="190050"/>
            </a:xfrm>
            <a:custGeom>
              <a:rect b="b" l="l" r="r" t="t"/>
              <a:pathLst>
                <a:path extrusionOk="0" h="7602" w="2946">
                  <a:moveTo>
                    <a:pt x="2694" y="1"/>
                  </a:moveTo>
                  <a:cubicBezTo>
                    <a:pt x="800" y="2032"/>
                    <a:pt x="1" y="4885"/>
                    <a:pt x="526" y="7602"/>
                  </a:cubicBezTo>
                  <a:cubicBezTo>
                    <a:pt x="594" y="7556"/>
                    <a:pt x="640" y="7510"/>
                    <a:pt x="708" y="7488"/>
                  </a:cubicBezTo>
                  <a:cubicBezTo>
                    <a:pt x="206" y="4794"/>
                    <a:pt x="1028" y="1987"/>
                    <a:pt x="2945" y="1"/>
                  </a:cubicBezTo>
                  <a:close/>
                </a:path>
              </a:pathLst>
            </a:custGeom>
            <a:solidFill>
              <a:srgbClr val="CB6D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4774650" y="3174975"/>
              <a:ext cx="170075" cy="107950"/>
            </a:xfrm>
            <a:custGeom>
              <a:rect b="b" l="l" r="r" t="t"/>
              <a:pathLst>
                <a:path extrusionOk="0" h="4318" w="6803">
                  <a:moveTo>
                    <a:pt x="5483" y="0"/>
                  </a:moveTo>
                  <a:cubicBezTo>
                    <a:pt x="5008" y="0"/>
                    <a:pt x="4475" y="217"/>
                    <a:pt x="4132" y="368"/>
                  </a:cubicBezTo>
                  <a:cubicBezTo>
                    <a:pt x="3241" y="734"/>
                    <a:pt x="2465" y="1304"/>
                    <a:pt x="1758" y="1921"/>
                  </a:cubicBezTo>
                  <a:cubicBezTo>
                    <a:pt x="1119" y="2491"/>
                    <a:pt x="548" y="3107"/>
                    <a:pt x="0" y="3747"/>
                  </a:cubicBezTo>
                  <a:cubicBezTo>
                    <a:pt x="69" y="3769"/>
                    <a:pt x="114" y="3792"/>
                    <a:pt x="183" y="3815"/>
                  </a:cubicBezTo>
                  <a:cubicBezTo>
                    <a:pt x="1415" y="2400"/>
                    <a:pt x="2785" y="1030"/>
                    <a:pt x="4565" y="391"/>
                  </a:cubicBezTo>
                  <a:cubicBezTo>
                    <a:pt x="4811" y="309"/>
                    <a:pt x="5178" y="197"/>
                    <a:pt x="5504" y="197"/>
                  </a:cubicBezTo>
                  <a:cubicBezTo>
                    <a:pt x="5813" y="197"/>
                    <a:pt x="6086" y="298"/>
                    <a:pt x="6186" y="620"/>
                  </a:cubicBezTo>
                  <a:cubicBezTo>
                    <a:pt x="6368" y="1167"/>
                    <a:pt x="5889" y="1784"/>
                    <a:pt x="5615" y="2194"/>
                  </a:cubicBezTo>
                  <a:cubicBezTo>
                    <a:pt x="5159" y="2925"/>
                    <a:pt x="4657" y="3632"/>
                    <a:pt x="4109" y="4317"/>
                  </a:cubicBezTo>
                  <a:cubicBezTo>
                    <a:pt x="4200" y="4294"/>
                    <a:pt x="4291" y="4294"/>
                    <a:pt x="4383" y="4272"/>
                  </a:cubicBezTo>
                  <a:cubicBezTo>
                    <a:pt x="4748" y="3792"/>
                    <a:pt x="5113" y="3290"/>
                    <a:pt x="5455" y="2788"/>
                  </a:cubicBezTo>
                  <a:cubicBezTo>
                    <a:pt x="5843" y="2217"/>
                    <a:pt x="6802" y="1099"/>
                    <a:pt x="6277" y="368"/>
                  </a:cubicBezTo>
                  <a:cubicBezTo>
                    <a:pt x="6086" y="96"/>
                    <a:pt x="5797" y="0"/>
                    <a:pt x="5483" y="0"/>
                  </a:cubicBezTo>
                  <a:close/>
                </a:path>
              </a:pathLst>
            </a:custGeom>
            <a:solidFill>
              <a:srgbClr val="CB6D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5010325" y="3090025"/>
              <a:ext cx="56500" cy="124425"/>
            </a:xfrm>
            <a:custGeom>
              <a:rect b="b" l="l" r="r" t="t"/>
              <a:pathLst>
                <a:path extrusionOk="0" h="4977" w="2260">
                  <a:moveTo>
                    <a:pt x="2260" y="0"/>
                  </a:moveTo>
                  <a:cubicBezTo>
                    <a:pt x="822" y="1233"/>
                    <a:pt x="0" y="3105"/>
                    <a:pt x="23" y="4976"/>
                  </a:cubicBezTo>
                  <a:cubicBezTo>
                    <a:pt x="91" y="4908"/>
                    <a:pt x="137" y="4816"/>
                    <a:pt x="205" y="4748"/>
                  </a:cubicBezTo>
                  <a:cubicBezTo>
                    <a:pt x="251" y="3082"/>
                    <a:pt x="982" y="1461"/>
                    <a:pt x="2191" y="320"/>
                  </a:cubicBezTo>
                  <a:cubicBezTo>
                    <a:pt x="2214" y="206"/>
                    <a:pt x="2237" y="114"/>
                    <a:pt x="2260" y="0"/>
                  </a:cubicBezTo>
                  <a:close/>
                </a:path>
              </a:pathLst>
            </a:custGeom>
            <a:solidFill>
              <a:srgbClr val="CB6D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4782050" y="3062050"/>
              <a:ext cx="192350" cy="106400"/>
            </a:xfrm>
            <a:custGeom>
              <a:rect b="b" l="l" r="r" t="t"/>
              <a:pathLst>
                <a:path extrusionOk="0" h="4256" w="7694">
                  <a:moveTo>
                    <a:pt x="1827" y="1"/>
                  </a:moveTo>
                  <a:cubicBezTo>
                    <a:pt x="1416" y="435"/>
                    <a:pt x="1074" y="914"/>
                    <a:pt x="800" y="1439"/>
                  </a:cubicBezTo>
                  <a:cubicBezTo>
                    <a:pt x="435" y="2192"/>
                    <a:pt x="1" y="3447"/>
                    <a:pt x="823" y="4064"/>
                  </a:cubicBezTo>
                  <a:cubicBezTo>
                    <a:pt x="1003" y="4202"/>
                    <a:pt x="1208" y="4256"/>
                    <a:pt x="1417" y="4256"/>
                  </a:cubicBezTo>
                  <a:cubicBezTo>
                    <a:pt x="1658" y="4256"/>
                    <a:pt x="1904" y="4184"/>
                    <a:pt x="2124" y="4087"/>
                  </a:cubicBezTo>
                  <a:cubicBezTo>
                    <a:pt x="2671" y="3858"/>
                    <a:pt x="3174" y="3493"/>
                    <a:pt x="3653" y="3174"/>
                  </a:cubicBezTo>
                  <a:cubicBezTo>
                    <a:pt x="4680" y="2512"/>
                    <a:pt x="5639" y="1781"/>
                    <a:pt x="6575" y="1005"/>
                  </a:cubicBezTo>
                  <a:cubicBezTo>
                    <a:pt x="6963" y="686"/>
                    <a:pt x="7328" y="343"/>
                    <a:pt x="7693" y="1"/>
                  </a:cubicBezTo>
                  <a:lnTo>
                    <a:pt x="7419" y="1"/>
                  </a:lnTo>
                  <a:cubicBezTo>
                    <a:pt x="6552" y="800"/>
                    <a:pt x="5662" y="1530"/>
                    <a:pt x="4726" y="2215"/>
                  </a:cubicBezTo>
                  <a:cubicBezTo>
                    <a:pt x="3904" y="2808"/>
                    <a:pt x="3060" y="3447"/>
                    <a:pt x="2124" y="3881"/>
                  </a:cubicBezTo>
                  <a:cubicBezTo>
                    <a:pt x="1907" y="3981"/>
                    <a:pt x="1673" y="4041"/>
                    <a:pt x="1452" y="4041"/>
                  </a:cubicBezTo>
                  <a:cubicBezTo>
                    <a:pt x="1068" y="4041"/>
                    <a:pt x="725" y="3858"/>
                    <a:pt x="594" y="3379"/>
                  </a:cubicBezTo>
                  <a:cubicBezTo>
                    <a:pt x="435" y="2854"/>
                    <a:pt x="640" y="2283"/>
                    <a:pt x="845" y="1804"/>
                  </a:cubicBezTo>
                  <a:cubicBezTo>
                    <a:pt x="1142" y="1119"/>
                    <a:pt x="1576" y="503"/>
                    <a:pt x="2101" y="1"/>
                  </a:cubicBezTo>
                  <a:close/>
                </a:path>
              </a:pathLst>
            </a:custGeom>
            <a:solidFill>
              <a:srgbClr val="CB6D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4625700" y="3049500"/>
              <a:ext cx="445125" cy="25700"/>
            </a:xfrm>
            <a:custGeom>
              <a:rect b="b" l="l" r="r" t="t"/>
              <a:pathLst>
                <a:path extrusionOk="0" h="1028" w="17805">
                  <a:moveTo>
                    <a:pt x="8903" y="1"/>
                  </a:moveTo>
                  <a:cubicBezTo>
                    <a:pt x="3972" y="1"/>
                    <a:pt x="1" y="229"/>
                    <a:pt x="1" y="503"/>
                  </a:cubicBezTo>
                  <a:cubicBezTo>
                    <a:pt x="1" y="800"/>
                    <a:pt x="3972" y="1028"/>
                    <a:pt x="8903" y="1028"/>
                  </a:cubicBezTo>
                  <a:cubicBezTo>
                    <a:pt x="13833" y="1028"/>
                    <a:pt x="17805" y="800"/>
                    <a:pt x="17805" y="503"/>
                  </a:cubicBezTo>
                  <a:cubicBezTo>
                    <a:pt x="17805" y="229"/>
                    <a:pt x="13833" y="1"/>
                    <a:pt x="8903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4599450" y="2531950"/>
              <a:ext cx="256825" cy="531850"/>
            </a:xfrm>
            <a:custGeom>
              <a:rect b="b" l="l" r="r" t="t"/>
              <a:pathLst>
                <a:path extrusionOk="0" h="21274" w="10273">
                  <a:moveTo>
                    <a:pt x="275" y="0"/>
                  </a:moveTo>
                  <a:cubicBezTo>
                    <a:pt x="1895" y="2557"/>
                    <a:pt x="1" y="4725"/>
                    <a:pt x="138" y="6597"/>
                  </a:cubicBezTo>
                  <a:cubicBezTo>
                    <a:pt x="252" y="8446"/>
                    <a:pt x="1850" y="8217"/>
                    <a:pt x="1621" y="9701"/>
                  </a:cubicBezTo>
                  <a:cubicBezTo>
                    <a:pt x="1370" y="11162"/>
                    <a:pt x="389" y="11755"/>
                    <a:pt x="1256" y="12531"/>
                  </a:cubicBezTo>
                  <a:cubicBezTo>
                    <a:pt x="2146" y="13307"/>
                    <a:pt x="3858" y="14449"/>
                    <a:pt x="2945" y="15887"/>
                  </a:cubicBezTo>
                  <a:cubicBezTo>
                    <a:pt x="2055" y="17347"/>
                    <a:pt x="3242" y="17804"/>
                    <a:pt x="4406" y="18717"/>
                  </a:cubicBezTo>
                  <a:cubicBezTo>
                    <a:pt x="5342" y="19424"/>
                    <a:pt x="5547" y="20041"/>
                    <a:pt x="5388" y="21273"/>
                  </a:cubicBezTo>
                  <a:lnTo>
                    <a:pt x="10227" y="21273"/>
                  </a:lnTo>
                  <a:cubicBezTo>
                    <a:pt x="10272" y="20452"/>
                    <a:pt x="9975" y="19584"/>
                    <a:pt x="9473" y="18922"/>
                  </a:cubicBezTo>
                  <a:cubicBezTo>
                    <a:pt x="8264" y="17279"/>
                    <a:pt x="7990" y="17553"/>
                    <a:pt x="8127" y="16366"/>
                  </a:cubicBezTo>
                  <a:cubicBezTo>
                    <a:pt x="8264" y="15179"/>
                    <a:pt x="8537" y="14791"/>
                    <a:pt x="7488" y="13809"/>
                  </a:cubicBezTo>
                  <a:cubicBezTo>
                    <a:pt x="6438" y="12828"/>
                    <a:pt x="5821" y="12120"/>
                    <a:pt x="6255" y="10797"/>
                  </a:cubicBezTo>
                  <a:cubicBezTo>
                    <a:pt x="6689" y="9450"/>
                    <a:pt x="5890" y="8149"/>
                    <a:pt x="4589" y="7396"/>
                  </a:cubicBezTo>
                  <a:cubicBezTo>
                    <a:pt x="3310" y="6642"/>
                    <a:pt x="3881" y="5113"/>
                    <a:pt x="3174" y="3127"/>
                  </a:cubicBezTo>
                  <a:cubicBezTo>
                    <a:pt x="2443" y="1142"/>
                    <a:pt x="275" y="0"/>
                    <a:pt x="275" y="0"/>
                  </a:cubicBezTo>
                  <a:close/>
                </a:path>
              </a:pathLst>
            </a:custGeom>
            <a:solidFill>
              <a:srgbClr val="047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4655375" y="2680100"/>
              <a:ext cx="132975" cy="383700"/>
            </a:xfrm>
            <a:custGeom>
              <a:rect b="b" l="l" r="r" t="t"/>
              <a:pathLst>
                <a:path extrusionOk="0" h="15348" w="5319">
                  <a:moveTo>
                    <a:pt x="166" y="1"/>
                  </a:moveTo>
                  <a:cubicBezTo>
                    <a:pt x="148" y="1"/>
                    <a:pt x="131" y="3"/>
                    <a:pt x="115" y="9"/>
                  </a:cubicBezTo>
                  <a:cubicBezTo>
                    <a:pt x="46" y="32"/>
                    <a:pt x="1" y="100"/>
                    <a:pt x="24" y="191"/>
                  </a:cubicBezTo>
                  <a:lnTo>
                    <a:pt x="5022" y="15347"/>
                  </a:lnTo>
                  <a:lnTo>
                    <a:pt x="5319" y="15347"/>
                  </a:lnTo>
                  <a:lnTo>
                    <a:pt x="297" y="100"/>
                  </a:lnTo>
                  <a:cubicBezTo>
                    <a:pt x="280" y="30"/>
                    <a:pt x="223" y="1"/>
                    <a:pt x="166" y="1"/>
                  </a:cubicBezTo>
                  <a:close/>
                </a:path>
              </a:pathLst>
            </a:custGeom>
            <a:solidFill>
              <a:srgbClr val="05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4855100" y="2534225"/>
              <a:ext cx="255100" cy="529575"/>
            </a:xfrm>
            <a:custGeom>
              <a:rect b="b" l="l" r="r" t="t"/>
              <a:pathLst>
                <a:path extrusionOk="0" h="21183" w="10204">
                  <a:moveTo>
                    <a:pt x="9952" y="0"/>
                  </a:moveTo>
                  <a:cubicBezTo>
                    <a:pt x="9952" y="1"/>
                    <a:pt x="7784" y="1119"/>
                    <a:pt x="7054" y="3105"/>
                  </a:cubicBezTo>
                  <a:cubicBezTo>
                    <a:pt x="6346" y="5068"/>
                    <a:pt x="6917" y="6597"/>
                    <a:pt x="5638" y="7350"/>
                  </a:cubicBezTo>
                  <a:cubicBezTo>
                    <a:pt x="4360" y="8103"/>
                    <a:pt x="3561" y="9405"/>
                    <a:pt x="3995" y="10728"/>
                  </a:cubicBezTo>
                  <a:cubicBezTo>
                    <a:pt x="4429" y="12052"/>
                    <a:pt x="3812" y="12760"/>
                    <a:pt x="2762" y="13741"/>
                  </a:cubicBezTo>
                  <a:cubicBezTo>
                    <a:pt x="1712" y="14700"/>
                    <a:pt x="2009" y="15088"/>
                    <a:pt x="2123" y="16275"/>
                  </a:cubicBezTo>
                  <a:cubicBezTo>
                    <a:pt x="2260" y="17462"/>
                    <a:pt x="1986" y="17188"/>
                    <a:pt x="799" y="18809"/>
                  </a:cubicBezTo>
                  <a:cubicBezTo>
                    <a:pt x="297" y="19493"/>
                    <a:pt x="1" y="20361"/>
                    <a:pt x="46" y="21182"/>
                  </a:cubicBezTo>
                  <a:lnTo>
                    <a:pt x="4862" y="21182"/>
                  </a:lnTo>
                  <a:cubicBezTo>
                    <a:pt x="4703" y="19950"/>
                    <a:pt x="4908" y="19333"/>
                    <a:pt x="5821" y="18603"/>
                  </a:cubicBezTo>
                  <a:cubicBezTo>
                    <a:pt x="7008" y="17690"/>
                    <a:pt x="8172" y="17256"/>
                    <a:pt x="7282" y="15796"/>
                  </a:cubicBezTo>
                  <a:cubicBezTo>
                    <a:pt x="6392" y="14358"/>
                    <a:pt x="8081" y="13239"/>
                    <a:pt x="8948" y="12463"/>
                  </a:cubicBezTo>
                  <a:cubicBezTo>
                    <a:pt x="9838" y="11687"/>
                    <a:pt x="8834" y="11116"/>
                    <a:pt x="8606" y="9633"/>
                  </a:cubicBezTo>
                  <a:cubicBezTo>
                    <a:pt x="8377" y="8172"/>
                    <a:pt x="9952" y="8400"/>
                    <a:pt x="10089" y="6551"/>
                  </a:cubicBezTo>
                  <a:cubicBezTo>
                    <a:pt x="10203" y="4702"/>
                    <a:pt x="8332" y="2557"/>
                    <a:pt x="9952" y="0"/>
                  </a:cubicBezTo>
                  <a:close/>
                </a:path>
              </a:pathLst>
            </a:custGeom>
            <a:solidFill>
              <a:srgbClr val="047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4922425" y="2681300"/>
              <a:ext cx="132425" cy="382500"/>
            </a:xfrm>
            <a:custGeom>
              <a:rect b="b" l="l" r="r" t="t"/>
              <a:pathLst>
                <a:path extrusionOk="0" h="15300" w="5297">
                  <a:moveTo>
                    <a:pt x="5144" y="0"/>
                  </a:moveTo>
                  <a:cubicBezTo>
                    <a:pt x="5084" y="0"/>
                    <a:pt x="5018" y="41"/>
                    <a:pt x="5000" y="98"/>
                  </a:cubicBezTo>
                  <a:lnTo>
                    <a:pt x="1" y="15299"/>
                  </a:lnTo>
                  <a:lnTo>
                    <a:pt x="298" y="15299"/>
                  </a:lnTo>
                  <a:lnTo>
                    <a:pt x="5274" y="189"/>
                  </a:lnTo>
                  <a:cubicBezTo>
                    <a:pt x="5296" y="121"/>
                    <a:pt x="5251" y="29"/>
                    <a:pt x="5182" y="6"/>
                  </a:cubicBezTo>
                  <a:cubicBezTo>
                    <a:pt x="5170" y="2"/>
                    <a:pt x="5157" y="0"/>
                    <a:pt x="5144" y="0"/>
                  </a:cubicBezTo>
                  <a:close/>
                </a:path>
              </a:pathLst>
            </a:custGeom>
            <a:solidFill>
              <a:srgbClr val="05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4744400" y="2418950"/>
              <a:ext cx="195175" cy="644850"/>
            </a:xfrm>
            <a:custGeom>
              <a:rect b="b" l="l" r="r" t="t"/>
              <a:pathLst>
                <a:path extrusionOk="0" h="25794" w="7807">
                  <a:moveTo>
                    <a:pt x="3858" y="1"/>
                  </a:moveTo>
                  <a:lnTo>
                    <a:pt x="3858" y="1"/>
                  </a:lnTo>
                  <a:cubicBezTo>
                    <a:pt x="4748" y="3265"/>
                    <a:pt x="2009" y="4977"/>
                    <a:pt x="1530" y="6985"/>
                  </a:cubicBezTo>
                  <a:cubicBezTo>
                    <a:pt x="1050" y="9017"/>
                    <a:pt x="2808" y="9313"/>
                    <a:pt x="2078" y="10820"/>
                  </a:cubicBezTo>
                  <a:cubicBezTo>
                    <a:pt x="1324" y="12326"/>
                    <a:pt x="69" y="12623"/>
                    <a:pt x="754" y="13742"/>
                  </a:cubicBezTo>
                  <a:cubicBezTo>
                    <a:pt x="1438" y="14883"/>
                    <a:pt x="2899" y="16640"/>
                    <a:pt x="1461" y="17896"/>
                  </a:cubicBezTo>
                  <a:cubicBezTo>
                    <a:pt x="0" y="19151"/>
                    <a:pt x="1119" y="20019"/>
                    <a:pt x="2078" y="21388"/>
                  </a:cubicBezTo>
                  <a:cubicBezTo>
                    <a:pt x="3036" y="22758"/>
                    <a:pt x="2808" y="23579"/>
                    <a:pt x="1690" y="25588"/>
                  </a:cubicBezTo>
                  <a:cubicBezTo>
                    <a:pt x="1644" y="25656"/>
                    <a:pt x="1598" y="25725"/>
                    <a:pt x="1575" y="25793"/>
                  </a:cubicBezTo>
                  <a:lnTo>
                    <a:pt x="7556" y="25793"/>
                  </a:lnTo>
                  <a:cubicBezTo>
                    <a:pt x="7761" y="24994"/>
                    <a:pt x="7715" y="24104"/>
                    <a:pt x="7419" y="23305"/>
                  </a:cubicBezTo>
                  <a:cubicBezTo>
                    <a:pt x="6665" y="21137"/>
                    <a:pt x="6300" y="21365"/>
                    <a:pt x="6848" y="20133"/>
                  </a:cubicBezTo>
                  <a:cubicBezTo>
                    <a:pt x="7373" y="18900"/>
                    <a:pt x="7807" y="18581"/>
                    <a:pt x="7008" y="17165"/>
                  </a:cubicBezTo>
                  <a:cubicBezTo>
                    <a:pt x="6186" y="15773"/>
                    <a:pt x="5752" y="14814"/>
                    <a:pt x="6665" y="13513"/>
                  </a:cubicBezTo>
                  <a:cubicBezTo>
                    <a:pt x="7578" y="12235"/>
                    <a:pt x="7168" y="10569"/>
                    <a:pt x="6026" y="9336"/>
                  </a:cubicBezTo>
                  <a:cubicBezTo>
                    <a:pt x="4908" y="8104"/>
                    <a:pt x="6026" y="6643"/>
                    <a:pt x="5935" y="4292"/>
                  </a:cubicBezTo>
                  <a:cubicBezTo>
                    <a:pt x="5821" y="1918"/>
                    <a:pt x="3858" y="1"/>
                    <a:pt x="3858" y="1"/>
                  </a:cubicBezTo>
                  <a:close/>
                </a:path>
              </a:pathLst>
            </a:custGeom>
            <a:solidFill>
              <a:srgbClr val="047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4843125" y="2594700"/>
              <a:ext cx="16575" cy="469100"/>
            </a:xfrm>
            <a:custGeom>
              <a:rect b="b" l="l" r="r" t="t"/>
              <a:pathLst>
                <a:path extrusionOk="0" h="18764" w="663">
                  <a:moveTo>
                    <a:pt x="160" y="1"/>
                  </a:moveTo>
                  <a:cubicBezTo>
                    <a:pt x="92" y="1"/>
                    <a:pt x="0" y="69"/>
                    <a:pt x="0" y="161"/>
                  </a:cubicBezTo>
                  <a:lnTo>
                    <a:pt x="343" y="18763"/>
                  </a:lnTo>
                  <a:lnTo>
                    <a:pt x="662" y="18763"/>
                  </a:lnTo>
                  <a:lnTo>
                    <a:pt x="343" y="161"/>
                  </a:lnTo>
                  <a:cubicBezTo>
                    <a:pt x="343" y="69"/>
                    <a:pt x="251" y="1"/>
                    <a:pt x="183" y="1"/>
                  </a:cubicBezTo>
                  <a:close/>
                </a:path>
              </a:pathLst>
            </a:custGeom>
            <a:solidFill>
              <a:srgbClr val="05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4364350" y="3019825"/>
              <a:ext cx="170650" cy="260250"/>
            </a:xfrm>
            <a:custGeom>
              <a:rect b="b" l="l" r="r" t="t"/>
              <a:pathLst>
                <a:path extrusionOk="0" h="10410" w="6826">
                  <a:moveTo>
                    <a:pt x="1" y="1"/>
                  </a:moveTo>
                  <a:lnTo>
                    <a:pt x="115" y="1370"/>
                  </a:lnTo>
                  <a:lnTo>
                    <a:pt x="138" y="1576"/>
                  </a:lnTo>
                  <a:lnTo>
                    <a:pt x="161" y="1827"/>
                  </a:lnTo>
                  <a:lnTo>
                    <a:pt x="229" y="2626"/>
                  </a:lnTo>
                  <a:lnTo>
                    <a:pt x="229" y="2740"/>
                  </a:lnTo>
                  <a:lnTo>
                    <a:pt x="389" y="4383"/>
                  </a:lnTo>
                  <a:lnTo>
                    <a:pt x="480" y="5433"/>
                  </a:lnTo>
                  <a:lnTo>
                    <a:pt x="480" y="5456"/>
                  </a:lnTo>
                  <a:lnTo>
                    <a:pt x="571" y="6438"/>
                  </a:lnTo>
                  <a:lnTo>
                    <a:pt x="594" y="6871"/>
                  </a:lnTo>
                  <a:lnTo>
                    <a:pt x="617" y="7191"/>
                  </a:lnTo>
                  <a:lnTo>
                    <a:pt x="731" y="8264"/>
                  </a:lnTo>
                  <a:lnTo>
                    <a:pt x="868" y="9998"/>
                  </a:lnTo>
                  <a:lnTo>
                    <a:pt x="914" y="10409"/>
                  </a:lnTo>
                  <a:lnTo>
                    <a:pt x="5913" y="10409"/>
                  </a:lnTo>
                  <a:lnTo>
                    <a:pt x="6072" y="8606"/>
                  </a:lnTo>
                  <a:lnTo>
                    <a:pt x="6209" y="7168"/>
                  </a:lnTo>
                  <a:lnTo>
                    <a:pt x="6232" y="6871"/>
                  </a:lnTo>
                  <a:lnTo>
                    <a:pt x="6255" y="6438"/>
                  </a:lnTo>
                  <a:lnTo>
                    <a:pt x="6346" y="5525"/>
                  </a:lnTo>
                  <a:lnTo>
                    <a:pt x="6346" y="5456"/>
                  </a:lnTo>
                  <a:lnTo>
                    <a:pt x="6483" y="4041"/>
                  </a:lnTo>
                  <a:lnTo>
                    <a:pt x="6574" y="2740"/>
                  </a:lnTo>
                  <a:lnTo>
                    <a:pt x="6620" y="2443"/>
                  </a:lnTo>
                  <a:lnTo>
                    <a:pt x="6666" y="1827"/>
                  </a:lnTo>
                  <a:lnTo>
                    <a:pt x="6711" y="1370"/>
                  </a:lnTo>
                  <a:lnTo>
                    <a:pt x="6757" y="914"/>
                  </a:lnTo>
                  <a:lnTo>
                    <a:pt x="6826" y="1"/>
                  </a:ln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4367200" y="3054075"/>
              <a:ext cx="164950" cy="11425"/>
            </a:xfrm>
            <a:custGeom>
              <a:rect b="b" l="l" r="r" t="t"/>
              <a:pathLst>
                <a:path extrusionOk="0" h="457" w="6598">
                  <a:moveTo>
                    <a:pt x="1" y="0"/>
                  </a:moveTo>
                  <a:lnTo>
                    <a:pt x="24" y="206"/>
                  </a:lnTo>
                  <a:lnTo>
                    <a:pt x="47" y="457"/>
                  </a:lnTo>
                  <a:lnTo>
                    <a:pt x="6552" y="457"/>
                  </a:lnTo>
                  <a:lnTo>
                    <a:pt x="6597" y="0"/>
                  </a:ln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4378625" y="3180750"/>
              <a:ext cx="142100" cy="10875"/>
            </a:xfrm>
            <a:custGeom>
              <a:rect b="b" l="l" r="r" t="t"/>
              <a:pathLst>
                <a:path extrusionOk="0" h="435" w="5684">
                  <a:moveTo>
                    <a:pt x="0" y="1"/>
                  </a:moveTo>
                  <a:lnTo>
                    <a:pt x="23" y="434"/>
                  </a:lnTo>
                  <a:lnTo>
                    <a:pt x="5661" y="434"/>
                  </a:lnTo>
                  <a:lnTo>
                    <a:pt x="5684" y="1"/>
                  </a:ln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4370075" y="3088300"/>
              <a:ext cx="158650" cy="68500"/>
            </a:xfrm>
            <a:custGeom>
              <a:rect b="b" l="l" r="r" t="t"/>
              <a:pathLst>
                <a:path extrusionOk="0" h="2740" w="6346">
                  <a:moveTo>
                    <a:pt x="0" y="1"/>
                  </a:moveTo>
                  <a:lnTo>
                    <a:pt x="160" y="1644"/>
                  </a:lnTo>
                  <a:lnTo>
                    <a:pt x="251" y="2694"/>
                  </a:lnTo>
                  <a:lnTo>
                    <a:pt x="251" y="2740"/>
                  </a:lnTo>
                  <a:lnTo>
                    <a:pt x="6117" y="2740"/>
                  </a:lnTo>
                  <a:lnTo>
                    <a:pt x="6254" y="1302"/>
                  </a:lnTo>
                  <a:lnTo>
                    <a:pt x="6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4355800" y="2986175"/>
              <a:ext cx="187750" cy="33675"/>
            </a:xfrm>
            <a:custGeom>
              <a:rect b="b" l="l" r="r" t="t"/>
              <a:pathLst>
                <a:path extrusionOk="0" h="1347" w="7510">
                  <a:moveTo>
                    <a:pt x="0" y="0"/>
                  </a:moveTo>
                  <a:lnTo>
                    <a:pt x="0" y="1347"/>
                  </a:lnTo>
                  <a:lnTo>
                    <a:pt x="7510" y="1347"/>
                  </a:lnTo>
                  <a:lnTo>
                    <a:pt x="7510" y="0"/>
                  </a:ln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4369500" y="2958200"/>
              <a:ext cx="160375" cy="28000"/>
            </a:xfrm>
            <a:custGeom>
              <a:rect b="b" l="l" r="r" t="t"/>
              <a:pathLst>
                <a:path extrusionOk="0" h="1120" w="6415">
                  <a:moveTo>
                    <a:pt x="365" y="1"/>
                  </a:moveTo>
                  <a:cubicBezTo>
                    <a:pt x="160" y="1"/>
                    <a:pt x="0" y="160"/>
                    <a:pt x="0" y="343"/>
                  </a:cubicBezTo>
                  <a:lnTo>
                    <a:pt x="0" y="1119"/>
                  </a:lnTo>
                  <a:lnTo>
                    <a:pt x="6414" y="1119"/>
                  </a:lnTo>
                  <a:lnTo>
                    <a:pt x="6414" y="343"/>
                  </a:lnTo>
                  <a:cubicBezTo>
                    <a:pt x="6414" y="160"/>
                    <a:pt x="6254" y="1"/>
                    <a:pt x="6049" y="1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7" name="Google Shape;4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00" y="1395118"/>
            <a:ext cx="3368076" cy="13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" name="Google Shape;1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5" y="674600"/>
            <a:ext cx="5056424" cy="42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22"/>
          <p:cNvSpPr txBox="1"/>
          <p:nvPr/>
        </p:nvSpPr>
        <p:spPr>
          <a:xfrm>
            <a:off x="204875" y="665875"/>
            <a:ext cx="971100" cy="2091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22"/>
          <p:cNvSpPr txBox="1"/>
          <p:nvPr/>
        </p:nvSpPr>
        <p:spPr>
          <a:xfrm>
            <a:off x="1175850" y="729900"/>
            <a:ext cx="315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Factors that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4EA9"/>
                </a:solidFill>
                <a:latin typeface="Roboto"/>
                <a:ea typeface="Roboto"/>
                <a:cs typeface="Roboto"/>
                <a:sym typeface="Roboto"/>
              </a:rPr>
              <a:t>Contribute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Attrition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22"/>
          <p:cNvSpPr txBox="1"/>
          <p:nvPr/>
        </p:nvSpPr>
        <p:spPr>
          <a:xfrm>
            <a:off x="5327050" y="4166025"/>
            <a:ext cx="3583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Score: </a:t>
            </a:r>
            <a:r>
              <a:rPr b="1" lang="en" sz="21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0.85</a:t>
            </a:r>
            <a:endParaRPr b="1" sz="2100"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22"/>
          <p:cNvSpPr txBox="1"/>
          <p:nvPr/>
        </p:nvSpPr>
        <p:spPr>
          <a:xfrm>
            <a:off x="3416975" y="3621800"/>
            <a:ext cx="18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Factors that do not </a:t>
            </a:r>
            <a:r>
              <a:rPr b="1" lang="en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Contribute</a:t>
            </a:r>
            <a:endParaRPr b="1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22"/>
          <p:cNvSpPr txBox="1"/>
          <p:nvPr/>
        </p:nvSpPr>
        <p:spPr>
          <a:xfrm>
            <a:off x="116700" y="0"/>
            <a:ext cx="891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Logistics Regression - What Factors affect Attrition</a:t>
            </a:r>
            <a:endParaRPr sz="30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3"/>
          <p:cNvSpPr txBox="1"/>
          <p:nvPr>
            <p:ph type="ctrTitle"/>
          </p:nvPr>
        </p:nvSpPr>
        <p:spPr>
          <a:xfrm>
            <a:off x="381750" y="232675"/>
            <a:ext cx="53526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Executive Summary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14" name="Google Shape;1114;p23"/>
          <p:cNvSpPr txBox="1"/>
          <p:nvPr>
            <p:ph idx="1" type="subTitle"/>
          </p:nvPr>
        </p:nvSpPr>
        <p:spPr>
          <a:xfrm>
            <a:off x="520075" y="1346625"/>
            <a:ext cx="84615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can reduce annual attrition rate due to voluntary resignation from </a:t>
            </a:r>
            <a:r>
              <a:rPr b="1" lang="en" sz="2400">
                <a:solidFill>
                  <a:schemeClr val="accent1"/>
                </a:solidFill>
              </a:rPr>
              <a:t>16%</a:t>
            </a:r>
            <a:r>
              <a:rPr lang="en" sz="2400"/>
              <a:t> to </a:t>
            </a:r>
            <a:r>
              <a:rPr b="1" lang="en" sz="2400">
                <a:solidFill>
                  <a:schemeClr val="accent1"/>
                </a:solidFill>
              </a:rPr>
              <a:t>10%</a:t>
            </a:r>
            <a:r>
              <a:rPr lang="en" sz="2400"/>
              <a:t> by: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Reduce Overtime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 Managerial  rotation in the first year every month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Increasing Monthly Income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Give Stock Option Benefit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24"/>
          <p:cNvSpPr txBox="1"/>
          <p:nvPr/>
        </p:nvSpPr>
        <p:spPr>
          <a:xfrm>
            <a:off x="216300" y="4368825"/>
            <a:ext cx="882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majority of our former employees tend to leave the company during </a:t>
            </a:r>
            <a:r>
              <a:rPr b="1" lang="en" sz="1600">
                <a:solidFill>
                  <a:srgbClr val="F28E2B"/>
                </a:solidFill>
                <a:latin typeface="Roboto"/>
                <a:ea typeface="Roboto"/>
                <a:cs typeface="Roboto"/>
                <a:sym typeface="Roboto"/>
              </a:rPr>
              <a:t>their first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 sz="1600">
                <a:solidFill>
                  <a:srgbClr val="F28E2B"/>
                </a:solidFill>
                <a:latin typeface="Roboto"/>
                <a:ea typeface="Roboto"/>
                <a:cs typeface="Roboto"/>
                <a:sym typeface="Roboto"/>
              </a:rPr>
              <a:t>second years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 employment.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24"/>
          <p:cNvSpPr txBox="1"/>
          <p:nvPr/>
        </p:nvSpPr>
        <p:spPr>
          <a:xfrm>
            <a:off x="7622175" y="3771250"/>
            <a:ext cx="144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Year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24"/>
          <p:cNvSpPr txBox="1"/>
          <p:nvPr/>
        </p:nvSpPr>
        <p:spPr>
          <a:xfrm>
            <a:off x="0" y="3680475"/>
            <a:ext cx="614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28E2B"/>
                </a:solidFill>
                <a:latin typeface="Roboto"/>
                <a:ea typeface="Roboto"/>
                <a:cs typeface="Roboto"/>
                <a:sym typeface="Roboto"/>
              </a:rPr>
              <a:t>Employee Who Leaves</a:t>
            </a:r>
            <a:endParaRPr b="1" sz="900">
              <a:solidFill>
                <a:srgbClr val="F28E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24"/>
          <p:cNvSpPr txBox="1"/>
          <p:nvPr/>
        </p:nvSpPr>
        <p:spPr>
          <a:xfrm>
            <a:off x="149400" y="2552350"/>
            <a:ext cx="198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E79A7"/>
                </a:solidFill>
                <a:latin typeface="Roboto"/>
                <a:ea typeface="Roboto"/>
                <a:cs typeface="Roboto"/>
                <a:sym typeface="Roboto"/>
              </a:rPr>
              <a:t>Employee Who Stay</a:t>
            </a:r>
            <a:endParaRPr b="1" sz="900">
              <a:solidFill>
                <a:srgbClr val="4E79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3" name="Google Shape;1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00" y="765600"/>
            <a:ext cx="6146701" cy="3456895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4"/>
          <p:cNvSpPr txBox="1"/>
          <p:nvPr/>
        </p:nvSpPr>
        <p:spPr>
          <a:xfrm>
            <a:off x="309475" y="85975"/>
            <a:ext cx="90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Years in Current Role</a:t>
            </a:r>
            <a:endParaRPr b="1" sz="2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25"/>
          <p:cNvSpPr txBox="1"/>
          <p:nvPr>
            <p:ph type="title"/>
          </p:nvPr>
        </p:nvSpPr>
        <p:spPr>
          <a:xfrm>
            <a:off x="205700" y="122225"/>
            <a:ext cx="82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Years With Current Manager</a:t>
            </a:r>
            <a:endParaRPr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130" name="Google Shape;1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25" y="1086275"/>
            <a:ext cx="6210369" cy="38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25"/>
          <p:cNvSpPr txBox="1"/>
          <p:nvPr/>
        </p:nvSpPr>
        <p:spPr>
          <a:xfrm>
            <a:off x="3324400" y="1026925"/>
            <a:ext cx="530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have identified a consistent pattern where </a:t>
            </a:r>
            <a:r>
              <a:rPr b="1" lang="en">
                <a:solidFill>
                  <a:srgbClr val="004ECC"/>
                </a:solidFill>
                <a:latin typeface="Roboto"/>
                <a:ea typeface="Roboto"/>
                <a:cs typeface="Roboto"/>
                <a:sym typeface="Roboto"/>
              </a:rPr>
              <a:t>employees who leave the company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tend to do so within the first two years of their employment. This observation aligns with the previous chart and reinforces the significance of the 0-2 year timeframe in relation to employee attrition.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26"/>
          <p:cNvSpPr txBox="1"/>
          <p:nvPr>
            <p:ph type="title"/>
          </p:nvPr>
        </p:nvSpPr>
        <p:spPr>
          <a:xfrm>
            <a:off x="346550" y="159975"/>
            <a:ext cx="82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Monthly Income </a:t>
            </a:r>
            <a:endParaRPr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137" name="Google Shape;1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00" y="1136575"/>
            <a:ext cx="7294188" cy="3854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8" name="Google Shape;1138;p26"/>
          <p:cNvCxnSpPr>
            <a:stCxn id="1139" idx="3"/>
          </p:cNvCxnSpPr>
          <p:nvPr/>
        </p:nvCxnSpPr>
        <p:spPr>
          <a:xfrm flipH="1" rot="10800000">
            <a:off x="983375" y="3864675"/>
            <a:ext cx="7558200" cy="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9" name="Google Shape;1139;p26"/>
          <p:cNvSpPr txBox="1"/>
          <p:nvPr/>
        </p:nvSpPr>
        <p:spPr>
          <a:xfrm>
            <a:off x="216275" y="3717075"/>
            <a:ext cx="76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4ECC"/>
                </a:solidFill>
                <a:latin typeface="Roboto"/>
                <a:ea typeface="Roboto"/>
                <a:cs typeface="Roboto"/>
                <a:sym typeface="Roboto"/>
              </a:rPr>
              <a:t>Median Line</a:t>
            </a:r>
            <a:endParaRPr sz="800">
              <a:solidFill>
                <a:srgbClr val="004E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p26"/>
          <p:cNvSpPr txBox="1"/>
          <p:nvPr/>
        </p:nvSpPr>
        <p:spPr>
          <a:xfrm>
            <a:off x="1324125" y="2331100"/>
            <a:ext cx="44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Observe that 4 job role have salary below median line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p26"/>
          <p:cNvSpPr/>
          <p:nvPr/>
        </p:nvSpPr>
        <p:spPr>
          <a:xfrm>
            <a:off x="1165300" y="3973950"/>
            <a:ext cx="3019800" cy="1046700"/>
          </a:xfrm>
          <a:prstGeom prst="rect">
            <a:avLst/>
          </a:prstGeom>
          <a:noFill/>
          <a:ln cap="flat" cmpd="sng" w="9525">
            <a:solidFill>
              <a:srgbClr val="004EC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" name="Google Shape;1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75" y="152400"/>
            <a:ext cx="48788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27"/>
          <p:cNvSpPr txBox="1"/>
          <p:nvPr/>
        </p:nvSpPr>
        <p:spPr>
          <a:xfrm>
            <a:off x="4969950" y="2130350"/>
            <a:ext cx="4087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analysis reveals that a significant number of employees who voluntarily leave the company fall within the age range of 25 to 39, with the highest concentration occurring specifically between the ages of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30 and 34.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27"/>
          <p:cNvSpPr txBox="1"/>
          <p:nvPr>
            <p:ph type="title"/>
          </p:nvPr>
        </p:nvSpPr>
        <p:spPr>
          <a:xfrm>
            <a:off x="6554500" y="152400"/>
            <a:ext cx="237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Age Differences</a:t>
            </a:r>
            <a:endParaRPr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8"/>
          <p:cNvSpPr txBox="1"/>
          <p:nvPr>
            <p:ph type="title"/>
          </p:nvPr>
        </p:nvSpPr>
        <p:spPr>
          <a:xfrm>
            <a:off x="241475" y="109675"/>
            <a:ext cx="762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Former Employee and Current Employee Overtime</a:t>
            </a:r>
            <a:endParaRPr/>
          </a:p>
        </p:txBody>
      </p:sp>
      <p:pic>
        <p:nvPicPr>
          <p:cNvPr id="1154" name="Google Shape;1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75" y="1086275"/>
            <a:ext cx="3886250" cy="38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28"/>
          <p:cNvSpPr txBox="1"/>
          <p:nvPr/>
        </p:nvSpPr>
        <p:spPr>
          <a:xfrm>
            <a:off x="4076325" y="3790350"/>
            <a:ext cx="339600" cy="4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6" name="Google Shape;1156;p28"/>
          <p:cNvSpPr txBox="1"/>
          <p:nvPr/>
        </p:nvSpPr>
        <p:spPr>
          <a:xfrm>
            <a:off x="4076325" y="4345175"/>
            <a:ext cx="339600" cy="400200"/>
          </a:xfrm>
          <a:prstGeom prst="rect">
            <a:avLst/>
          </a:prstGeom>
          <a:solidFill>
            <a:srgbClr val="FBA0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28"/>
          <p:cNvSpPr txBox="1"/>
          <p:nvPr/>
        </p:nvSpPr>
        <p:spPr>
          <a:xfrm>
            <a:off x="4492075" y="4345175"/>
            <a:ext cx="4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Former Employee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8" name="Google Shape;1158;p28"/>
          <p:cNvSpPr txBox="1"/>
          <p:nvPr/>
        </p:nvSpPr>
        <p:spPr>
          <a:xfrm>
            <a:off x="4492075" y="3790350"/>
            <a:ext cx="4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Current Employee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28"/>
          <p:cNvSpPr txBox="1"/>
          <p:nvPr/>
        </p:nvSpPr>
        <p:spPr>
          <a:xfrm>
            <a:off x="3674650" y="1713025"/>
            <a:ext cx="533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has been observed that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8.64%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 our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former employees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worked overtime, while the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current workforce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shows a higher rate of overtime work, with </a:t>
            </a:r>
            <a:r>
              <a:rPr b="1" lang="en">
                <a:solidFill>
                  <a:srgbClr val="FBA033"/>
                </a:solidFill>
                <a:latin typeface="Roboto"/>
                <a:ea typeface="Roboto"/>
                <a:cs typeface="Roboto"/>
                <a:sym typeface="Roboto"/>
              </a:rPr>
              <a:t>19.66%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 employees engaging in overtime hours.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4" name="Google Shape;1164;p29"/>
          <p:cNvGraphicFramePr/>
          <p:nvPr/>
        </p:nvGraphicFramePr>
        <p:xfrm>
          <a:off x="448900" y="1083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{A386D442-D9B5-4106-BDCE-B05988620674}</a:tableStyleId>
              </a:tblPr>
              <a:tblGrid>
                <a:gridCol w="2925750"/>
                <a:gridCol w="5166025"/>
              </a:tblGrid>
              <a:tr h="77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salary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we can </a:t>
                      </a:r>
                      <a:r>
                        <a:rPr lang="en"/>
                        <a:t>Increase Base Salary by 5% before performance appraisals</a:t>
                      </a:r>
                      <a:r>
                        <a:rPr lang="en"/>
                        <a:t>, we can reduce the employee’s attrition by 1.09%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Stock Option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If we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Grant Level 2 of stock option who works more than 3 years, </a:t>
                      </a:r>
                      <a:r>
                        <a:rPr lang="en"/>
                        <a:t>it will reduce attrition rate by 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Years With Current Manager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Allow Managerial  rotation every 6 months</a:t>
                      </a:r>
                      <a:r>
                        <a:rPr lang="en"/>
                        <a:t>,  it will reduce attrition rate by 3% in the first year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Overtime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we allow Flexible work arrangements it will reduce attrition rate by 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5" name="Google Shape;1165;p29"/>
          <p:cNvSpPr/>
          <p:nvPr/>
        </p:nvSpPr>
        <p:spPr>
          <a:xfrm>
            <a:off x="530900" y="554813"/>
            <a:ext cx="1441152" cy="400194"/>
          </a:xfrm>
          <a:prstGeom prst="flowChartTerminator">
            <a:avLst/>
          </a:prstGeom>
          <a:solidFill>
            <a:srgbClr val="9E9E9E"/>
          </a:solidFill>
          <a:ln cap="flat" cmpd="sng" w="9525">
            <a:solidFill>
              <a:srgbClr val="E0DB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CFC"/>
                </a:solidFill>
              </a:rPr>
              <a:t>Root Cause</a:t>
            </a:r>
            <a:endParaRPr b="1">
              <a:solidFill>
                <a:srgbClr val="FFFCFC"/>
              </a:solidFill>
            </a:endParaRPr>
          </a:p>
        </p:txBody>
      </p:sp>
      <p:sp>
        <p:nvSpPr>
          <p:cNvPr id="1166" name="Google Shape;1166;p29"/>
          <p:cNvSpPr/>
          <p:nvPr/>
        </p:nvSpPr>
        <p:spPr>
          <a:xfrm>
            <a:off x="5460625" y="554813"/>
            <a:ext cx="1655154" cy="400194"/>
          </a:xfrm>
          <a:prstGeom prst="flowChartTerminator">
            <a:avLst/>
          </a:prstGeom>
          <a:solidFill>
            <a:srgbClr val="9E9E9E"/>
          </a:solidFill>
          <a:ln cap="flat" cmpd="sng" w="9525">
            <a:solidFill>
              <a:srgbClr val="E0DB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CFC"/>
                </a:solidFill>
              </a:rPr>
              <a:t>Proposal Plan</a:t>
            </a:r>
            <a:endParaRPr b="1">
              <a:solidFill>
                <a:srgbClr val="FFFCF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30"/>
          <p:cNvSpPr txBox="1"/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172" name="Google Shape;1172;p30"/>
          <p:cNvSpPr txBox="1"/>
          <p:nvPr/>
        </p:nvSpPr>
        <p:spPr>
          <a:xfrm>
            <a:off x="457200" y="1438675"/>
            <a:ext cx="72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Google Colab: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Hyperlink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Correlation Matrix: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Hyperlink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14"/>
          <p:cNvGrpSpPr/>
          <p:nvPr/>
        </p:nvGrpSpPr>
        <p:grpSpPr>
          <a:xfrm>
            <a:off x="7986238" y="3077972"/>
            <a:ext cx="1393791" cy="1896403"/>
            <a:chOff x="4039100" y="768125"/>
            <a:chExt cx="2367575" cy="4087075"/>
          </a:xfrm>
        </p:grpSpPr>
        <p:sp>
          <p:nvSpPr>
            <p:cNvPr id="423" name="Google Shape;423;p14"/>
            <p:cNvSpPr/>
            <p:nvPr/>
          </p:nvSpPr>
          <p:spPr>
            <a:xfrm>
              <a:off x="5151250" y="1391525"/>
              <a:ext cx="1183525" cy="1043525"/>
            </a:xfrm>
            <a:custGeom>
              <a:rect b="b" l="l" r="r" t="t"/>
              <a:pathLst>
                <a:path extrusionOk="0" h="41741" w="47341">
                  <a:moveTo>
                    <a:pt x="17799" y="0"/>
                  </a:moveTo>
                  <a:cubicBezTo>
                    <a:pt x="12512" y="0"/>
                    <a:pt x="7406" y="1978"/>
                    <a:pt x="3904" y="6358"/>
                  </a:cubicBezTo>
                  <a:cubicBezTo>
                    <a:pt x="206" y="10968"/>
                    <a:pt x="1" y="17565"/>
                    <a:pt x="1256" y="21194"/>
                  </a:cubicBezTo>
                  <a:cubicBezTo>
                    <a:pt x="4249" y="29692"/>
                    <a:pt x="15824" y="41741"/>
                    <a:pt x="27325" y="41741"/>
                  </a:cubicBezTo>
                  <a:cubicBezTo>
                    <a:pt x="31085" y="41741"/>
                    <a:pt x="34837" y="40453"/>
                    <a:pt x="38279" y="37332"/>
                  </a:cubicBezTo>
                  <a:cubicBezTo>
                    <a:pt x="47341" y="29137"/>
                    <a:pt x="42958" y="15077"/>
                    <a:pt x="33760" y="6381"/>
                  </a:cubicBezTo>
                  <a:cubicBezTo>
                    <a:pt x="29423" y="2305"/>
                    <a:pt x="23506" y="0"/>
                    <a:pt x="17799" y="0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6149875" y="1592650"/>
              <a:ext cx="168925" cy="780100"/>
            </a:xfrm>
            <a:custGeom>
              <a:rect b="b" l="l" r="r" t="t"/>
              <a:pathLst>
                <a:path extrusionOk="0" h="31204" w="6757">
                  <a:moveTo>
                    <a:pt x="216" y="1"/>
                  </a:moveTo>
                  <a:cubicBezTo>
                    <a:pt x="182" y="1"/>
                    <a:pt x="147" y="8"/>
                    <a:pt x="114" y="25"/>
                  </a:cubicBezTo>
                  <a:cubicBezTo>
                    <a:pt x="23" y="93"/>
                    <a:pt x="0" y="207"/>
                    <a:pt x="69" y="276"/>
                  </a:cubicBezTo>
                  <a:cubicBezTo>
                    <a:pt x="69" y="299"/>
                    <a:pt x="297" y="618"/>
                    <a:pt x="662" y="1189"/>
                  </a:cubicBezTo>
                  <a:cubicBezTo>
                    <a:pt x="708" y="1257"/>
                    <a:pt x="776" y="1280"/>
                    <a:pt x="822" y="1280"/>
                  </a:cubicBezTo>
                  <a:cubicBezTo>
                    <a:pt x="868" y="1280"/>
                    <a:pt x="890" y="1280"/>
                    <a:pt x="936" y="1257"/>
                  </a:cubicBezTo>
                  <a:cubicBezTo>
                    <a:pt x="1004" y="1212"/>
                    <a:pt x="1027" y="1097"/>
                    <a:pt x="982" y="1006"/>
                  </a:cubicBezTo>
                  <a:cubicBezTo>
                    <a:pt x="616" y="413"/>
                    <a:pt x="388" y="93"/>
                    <a:pt x="365" y="70"/>
                  </a:cubicBezTo>
                  <a:cubicBezTo>
                    <a:pt x="336" y="26"/>
                    <a:pt x="278" y="1"/>
                    <a:pt x="216" y="1"/>
                  </a:cubicBezTo>
                  <a:close/>
                  <a:moveTo>
                    <a:pt x="1534" y="2102"/>
                  </a:moveTo>
                  <a:cubicBezTo>
                    <a:pt x="1502" y="2102"/>
                    <a:pt x="1469" y="2109"/>
                    <a:pt x="1438" y="2125"/>
                  </a:cubicBezTo>
                  <a:cubicBezTo>
                    <a:pt x="1370" y="2170"/>
                    <a:pt x="1324" y="2284"/>
                    <a:pt x="1393" y="2376"/>
                  </a:cubicBezTo>
                  <a:cubicBezTo>
                    <a:pt x="1552" y="2672"/>
                    <a:pt x="1735" y="2992"/>
                    <a:pt x="1917" y="3311"/>
                  </a:cubicBezTo>
                  <a:cubicBezTo>
                    <a:pt x="1963" y="3380"/>
                    <a:pt x="2009" y="3426"/>
                    <a:pt x="2077" y="3426"/>
                  </a:cubicBezTo>
                  <a:cubicBezTo>
                    <a:pt x="2100" y="3426"/>
                    <a:pt x="2146" y="3403"/>
                    <a:pt x="2169" y="3403"/>
                  </a:cubicBezTo>
                  <a:cubicBezTo>
                    <a:pt x="2260" y="3357"/>
                    <a:pt x="2283" y="3243"/>
                    <a:pt x="2237" y="3152"/>
                  </a:cubicBezTo>
                  <a:cubicBezTo>
                    <a:pt x="2054" y="2832"/>
                    <a:pt x="1872" y="2490"/>
                    <a:pt x="1689" y="2193"/>
                  </a:cubicBezTo>
                  <a:cubicBezTo>
                    <a:pt x="1659" y="2132"/>
                    <a:pt x="1598" y="2102"/>
                    <a:pt x="1534" y="2102"/>
                  </a:cubicBezTo>
                  <a:close/>
                  <a:moveTo>
                    <a:pt x="2738" y="4270"/>
                  </a:moveTo>
                  <a:cubicBezTo>
                    <a:pt x="2709" y="4270"/>
                    <a:pt x="2678" y="4278"/>
                    <a:pt x="2648" y="4293"/>
                  </a:cubicBezTo>
                  <a:cubicBezTo>
                    <a:pt x="2557" y="4339"/>
                    <a:pt x="2511" y="4453"/>
                    <a:pt x="2557" y="4544"/>
                  </a:cubicBezTo>
                  <a:cubicBezTo>
                    <a:pt x="2716" y="4864"/>
                    <a:pt x="2876" y="5183"/>
                    <a:pt x="3036" y="5526"/>
                  </a:cubicBezTo>
                  <a:cubicBezTo>
                    <a:pt x="3082" y="5594"/>
                    <a:pt x="3127" y="5617"/>
                    <a:pt x="3196" y="5617"/>
                  </a:cubicBezTo>
                  <a:cubicBezTo>
                    <a:pt x="3241" y="5617"/>
                    <a:pt x="3264" y="5617"/>
                    <a:pt x="3287" y="5594"/>
                  </a:cubicBezTo>
                  <a:cubicBezTo>
                    <a:pt x="3378" y="5571"/>
                    <a:pt x="3424" y="5457"/>
                    <a:pt x="3378" y="5366"/>
                  </a:cubicBezTo>
                  <a:cubicBezTo>
                    <a:pt x="3219" y="5023"/>
                    <a:pt x="3059" y="4704"/>
                    <a:pt x="2876" y="4361"/>
                  </a:cubicBezTo>
                  <a:cubicBezTo>
                    <a:pt x="2846" y="4301"/>
                    <a:pt x="2795" y="4270"/>
                    <a:pt x="2738" y="4270"/>
                  </a:cubicBezTo>
                  <a:close/>
                  <a:moveTo>
                    <a:pt x="3774" y="6512"/>
                  </a:moveTo>
                  <a:cubicBezTo>
                    <a:pt x="3748" y="6512"/>
                    <a:pt x="3722" y="6518"/>
                    <a:pt x="3698" y="6530"/>
                  </a:cubicBezTo>
                  <a:cubicBezTo>
                    <a:pt x="3607" y="6553"/>
                    <a:pt x="3561" y="6667"/>
                    <a:pt x="3607" y="6758"/>
                  </a:cubicBezTo>
                  <a:cubicBezTo>
                    <a:pt x="3744" y="7100"/>
                    <a:pt x="3903" y="7443"/>
                    <a:pt x="4040" y="7762"/>
                  </a:cubicBezTo>
                  <a:cubicBezTo>
                    <a:pt x="4063" y="7854"/>
                    <a:pt x="4132" y="7877"/>
                    <a:pt x="4200" y="7877"/>
                  </a:cubicBezTo>
                  <a:lnTo>
                    <a:pt x="4269" y="7877"/>
                  </a:lnTo>
                  <a:cubicBezTo>
                    <a:pt x="4360" y="7831"/>
                    <a:pt x="4405" y="7717"/>
                    <a:pt x="4360" y="7625"/>
                  </a:cubicBezTo>
                  <a:cubicBezTo>
                    <a:pt x="4223" y="7306"/>
                    <a:pt x="4086" y="6964"/>
                    <a:pt x="3949" y="6621"/>
                  </a:cubicBezTo>
                  <a:cubicBezTo>
                    <a:pt x="3916" y="6554"/>
                    <a:pt x="3845" y="6512"/>
                    <a:pt x="3774" y="6512"/>
                  </a:cubicBezTo>
                  <a:close/>
                  <a:moveTo>
                    <a:pt x="4682" y="8807"/>
                  </a:moveTo>
                  <a:cubicBezTo>
                    <a:pt x="4666" y="8807"/>
                    <a:pt x="4649" y="8808"/>
                    <a:pt x="4634" y="8812"/>
                  </a:cubicBezTo>
                  <a:cubicBezTo>
                    <a:pt x="4542" y="8858"/>
                    <a:pt x="4474" y="8949"/>
                    <a:pt x="4520" y="9041"/>
                  </a:cubicBezTo>
                  <a:cubicBezTo>
                    <a:pt x="4634" y="9383"/>
                    <a:pt x="4771" y="9748"/>
                    <a:pt x="4885" y="10091"/>
                  </a:cubicBezTo>
                  <a:cubicBezTo>
                    <a:pt x="4908" y="10159"/>
                    <a:pt x="4976" y="10205"/>
                    <a:pt x="5045" y="10205"/>
                  </a:cubicBezTo>
                  <a:lnTo>
                    <a:pt x="5113" y="10205"/>
                  </a:lnTo>
                  <a:cubicBezTo>
                    <a:pt x="5204" y="10159"/>
                    <a:pt x="5250" y="10068"/>
                    <a:pt x="5227" y="9976"/>
                  </a:cubicBezTo>
                  <a:cubicBezTo>
                    <a:pt x="5113" y="9634"/>
                    <a:pt x="4999" y="9269"/>
                    <a:pt x="4862" y="8926"/>
                  </a:cubicBezTo>
                  <a:cubicBezTo>
                    <a:pt x="4843" y="8851"/>
                    <a:pt x="4761" y="8807"/>
                    <a:pt x="4682" y="8807"/>
                  </a:cubicBezTo>
                  <a:close/>
                  <a:moveTo>
                    <a:pt x="5458" y="11158"/>
                  </a:moveTo>
                  <a:cubicBezTo>
                    <a:pt x="5442" y="11158"/>
                    <a:pt x="5425" y="11159"/>
                    <a:pt x="5410" y="11163"/>
                  </a:cubicBezTo>
                  <a:cubicBezTo>
                    <a:pt x="5318" y="11186"/>
                    <a:pt x="5250" y="11300"/>
                    <a:pt x="5273" y="11392"/>
                  </a:cubicBezTo>
                  <a:cubicBezTo>
                    <a:pt x="5387" y="11734"/>
                    <a:pt x="5478" y="12099"/>
                    <a:pt x="5570" y="12442"/>
                  </a:cubicBezTo>
                  <a:cubicBezTo>
                    <a:pt x="5592" y="12533"/>
                    <a:pt x="5661" y="12579"/>
                    <a:pt x="5729" y="12579"/>
                  </a:cubicBezTo>
                  <a:lnTo>
                    <a:pt x="5775" y="12579"/>
                  </a:lnTo>
                  <a:cubicBezTo>
                    <a:pt x="5889" y="12556"/>
                    <a:pt x="5935" y="12442"/>
                    <a:pt x="5912" y="12350"/>
                  </a:cubicBezTo>
                  <a:cubicBezTo>
                    <a:pt x="5821" y="12008"/>
                    <a:pt x="5729" y="11643"/>
                    <a:pt x="5638" y="11277"/>
                  </a:cubicBezTo>
                  <a:cubicBezTo>
                    <a:pt x="5619" y="11202"/>
                    <a:pt x="5538" y="11158"/>
                    <a:pt x="5458" y="11158"/>
                  </a:cubicBezTo>
                  <a:close/>
                  <a:moveTo>
                    <a:pt x="6047" y="13556"/>
                  </a:moveTo>
                  <a:cubicBezTo>
                    <a:pt x="6033" y="13556"/>
                    <a:pt x="6018" y="13557"/>
                    <a:pt x="6003" y="13560"/>
                  </a:cubicBezTo>
                  <a:cubicBezTo>
                    <a:pt x="5912" y="13583"/>
                    <a:pt x="5843" y="13674"/>
                    <a:pt x="5866" y="13765"/>
                  </a:cubicBezTo>
                  <a:cubicBezTo>
                    <a:pt x="5935" y="14131"/>
                    <a:pt x="6003" y="14496"/>
                    <a:pt x="6072" y="14838"/>
                  </a:cubicBezTo>
                  <a:cubicBezTo>
                    <a:pt x="6072" y="14930"/>
                    <a:pt x="6163" y="14998"/>
                    <a:pt x="6231" y="14998"/>
                  </a:cubicBezTo>
                  <a:lnTo>
                    <a:pt x="6277" y="14998"/>
                  </a:lnTo>
                  <a:cubicBezTo>
                    <a:pt x="6368" y="14975"/>
                    <a:pt x="6437" y="14884"/>
                    <a:pt x="6414" y="14793"/>
                  </a:cubicBezTo>
                  <a:cubicBezTo>
                    <a:pt x="6368" y="14427"/>
                    <a:pt x="6300" y="14062"/>
                    <a:pt x="6231" y="13697"/>
                  </a:cubicBezTo>
                  <a:cubicBezTo>
                    <a:pt x="6212" y="13618"/>
                    <a:pt x="6140" y="13556"/>
                    <a:pt x="6047" y="13556"/>
                  </a:cubicBezTo>
                  <a:close/>
                  <a:moveTo>
                    <a:pt x="6449" y="15998"/>
                  </a:moveTo>
                  <a:cubicBezTo>
                    <a:pt x="6438" y="15998"/>
                    <a:pt x="6426" y="15999"/>
                    <a:pt x="6414" y="16002"/>
                  </a:cubicBezTo>
                  <a:cubicBezTo>
                    <a:pt x="6300" y="16002"/>
                    <a:pt x="6231" y="16094"/>
                    <a:pt x="6254" y="16208"/>
                  </a:cubicBezTo>
                  <a:cubicBezTo>
                    <a:pt x="6277" y="16573"/>
                    <a:pt x="6323" y="16938"/>
                    <a:pt x="6346" y="17281"/>
                  </a:cubicBezTo>
                  <a:cubicBezTo>
                    <a:pt x="6346" y="17372"/>
                    <a:pt x="6437" y="17463"/>
                    <a:pt x="6528" y="17463"/>
                  </a:cubicBezTo>
                  <a:lnTo>
                    <a:pt x="6551" y="17463"/>
                  </a:lnTo>
                  <a:cubicBezTo>
                    <a:pt x="6642" y="17440"/>
                    <a:pt x="6711" y="17372"/>
                    <a:pt x="6711" y="17258"/>
                  </a:cubicBezTo>
                  <a:cubicBezTo>
                    <a:pt x="6688" y="16893"/>
                    <a:pt x="6642" y="16527"/>
                    <a:pt x="6620" y="16162"/>
                  </a:cubicBezTo>
                  <a:cubicBezTo>
                    <a:pt x="6600" y="16063"/>
                    <a:pt x="6528" y="15998"/>
                    <a:pt x="6449" y="15998"/>
                  </a:cubicBezTo>
                  <a:close/>
                  <a:moveTo>
                    <a:pt x="6574" y="18467"/>
                  </a:moveTo>
                  <a:cubicBezTo>
                    <a:pt x="6483" y="18467"/>
                    <a:pt x="6391" y="18536"/>
                    <a:pt x="6391" y="18650"/>
                  </a:cubicBezTo>
                  <a:cubicBezTo>
                    <a:pt x="6391" y="18696"/>
                    <a:pt x="6391" y="18764"/>
                    <a:pt x="6391" y="18833"/>
                  </a:cubicBezTo>
                  <a:cubicBezTo>
                    <a:pt x="6391" y="19129"/>
                    <a:pt x="6391" y="19426"/>
                    <a:pt x="6368" y="19746"/>
                  </a:cubicBezTo>
                  <a:cubicBezTo>
                    <a:pt x="6368" y="19837"/>
                    <a:pt x="6460" y="19928"/>
                    <a:pt x="6551" y="19928"/>
                  </a:cubicBezTo>
                  <a:cubicBezTo>
                    <a:pt x="6665" y="19928"/>
                    <a:pt x="6734" y="19860"/>
                    <a:pt x="6734" y="19746"/>
                  </a:cubicBezTo>
                  <a:cubicBezTo>
                    <a:pt x="6756" y="19449"/>
                    <a:pt x="6756" y="19129"/>
                    <a:pt x="6756" y="18833"/>
                  </a:cubicBezTo>
                  <a:cubicBezTo>
                    <a:pt x="6756" y="18764"/>
                    <a:pt x="6756" y="18696"/>
                    <a:pt x="6756" y="18650"/>
                  </a:cubicBezTo>
                  <a:cubicBezTo>
                    <a:pt x="6756" y="18536"/>
                    <a:pt x="6688" y="18467"/>
                    <a:pt x="6574" y="18467"/>
                  </a:cubicBezTo>
                  <a:close/>
                  <a:moveTo>
                    <a:pt x="6447" y="20929"/>
                  </a:moveTo>
                  <a:cubicBezTo>
                    <a:pt x="6350" y="20929"/>
                    <a:pt x="6277" y="21011"/>
                    <a:pt x="6277" y="21092"/>
                  </a:cubicBezTo>
                  <a:cubicBezTo>
                    <a:pt x="6231" y="21458"/>
                    <a:pt x="6186" y="21823"/>
                    <a:pt x="6140" y="22165"/>
                  </a:cubicBezTo>
                  <a:cubicBezTo>
                    <a:pt x="6117" y="22279"/>
                    <a:pt x="6186" y="22371"/>
                    <a:pt x="6277" y="22371"/>
                  </a:cubicBezTo>
                  <a:lnTo>
                    <a:pt x="6300" y="22371"/>
                  </a:lnTo>
                  <a:cubicBezTo>
                    <a:pt x="6391" y="22371"/>
                    <a:pt x="6483" y="22325"/>
                    <a:pt x="6483" y="22234"/>
                  </a:cubicBezTo>
                  <a:cubicBezTo>
                    <a:pt x="6551" y="21868"/>
                    <a:pt x="6597" y="21503"/>
                    <a:pt x="6642" y="21138"/>
                  </a:cubicBezTo>
                  <a:cubicBezTo>
                    <a:pt x="6642" y="21024"/>
                    <a:pt x="6574" y="20933"/>
                    <a:pt x="6483" y="20933"/>
                  </a:cubicBezTo>
                  <a:cubicBezTo>
                    <a:pt x="6471" y="20930"/>
                    <a:pt x="6459" y="20929"/>
                    <a:pt x="6447" y="20929"/>
                  </a:cubicBezTo>
                  <a:close/>
                  <a:moveTo>
                    <a:pt x="6025" y="23369"/>
                  </a:moveTo>
                  <a:cubicBezTo>
                    <a:pt x="5951" y="23369"/>
                    <a:pt x="5885" y="23413"/>
                    <a:pt x="5866" y="23489"/>
                  </a:cubicBezTo>
                  <a:cubicBezTo>
                    <a:pt x="5775" y="23854"/>
                    <a:pt x="5684" y="24197"/>
                    <a:pt x="5570" y="24539"/>
                  </a:cubicBezTo>
                  <a:cubicBezTo>
                    <a:pt x="5547" y="24653"/>
                    <a:pt x="5592" y="24744"/>
                    <a:pt x="5684" y="24767"/>
                  </a:cubicBezTo>
                  <a:cubicBezTo>
                    <a:pt x="5706" y="24790"/>
                    <a:pt x="5729" y="24790"/>
                    <a:pt x="5752" y="24790"/>
                  </a:cubicBezTo>
                  <a:cubicBezTo>
                    <a:pt x="5821" y="24790"/>
                    <a:pt x="5889" y="24744"/>
                    <a:pt x="5912" y="24653"/>
                  </a:cubicBezTo>
                  <a:cubicBezTo>
                    <a:pt x="6026" y="24311"/>
                    <a:pt x="6117" y="23946"/>
                    <a:pt x="6209" y="23580"/>
                  </a:cubicBezTo>
                  <a:cubicBezTo>
                    <a:pt x="6231" y="23489"/>
                    <a:pt x="6186" y="23398"/>
                    <a:pt x="6072" y="23375"/>
                  </a:cubicBezTo>
                  <a:cubicBezTo>
                    <a:pt x="6056" y="23371"/>
                    <a:pt x="6040" y="23369"/>
                    <a:pt x="6025" y="23369"/>
                  </a:cubicBezTo>
                  <a:close/>
                  <a:moveTo>
                    <a:pt x="5290" y="25708"/>
                  </a:moveTo>
                  <a:cubicBezTo>
                    <a:pt x="5218" y="25708"/>
                    <a:pt x="5147" y="25755"/>
                    <a:pt x="5113" y="25840"/>
                  </a:cubicBezTo>
                  <a:cubicBezTo>
                    <a:pt x="4999" y="26160"/>
                    <a:pt x="4839" y="26502"/>
                    <a:pt x="4702" y="26821"/>
                  </a:cubicBezTo>
                  <a:cubicBezTo>
                    <a:pt x="4657" y="26913"/>
                    <a:pt x="4679" y="27027"/>
                    <a:pt x="4771" y="27073"/>
                  </a:cubicBezTo>
                  <a:cubicBezTo>
                    <a:pt x="4816" y="27073"/>
                    <a:pt x="4839" y="27095"/>
                    <a:pt x="4862" y="27095"/>
                  </a:cubicBezTo>
                  <a:cubicBezTo>
                    <a:pt x="4930" y="27095"/>
                    <a:pt x="4999" y="27050"/>
                    <a:pt x="5022" y="26981"/>
                  </a:cubicBezTo>
                  <a:cubicBezTo>
                    <a:pt x="5182" y="26639"/>
                    <a:pt x="5318" y="26297"/>
                    <a:pt x="5455" y="25954"/>
                  </a:cubicBezTo>
                  <a:cubicBezTo>
                    <a:pt x="5501" y="25863"/>
                    <a:pt x="5455" y="25772"/>
                    <a:pt x="5364" y="25726"/>
                  </a:cubicBezTo>
                  <a:cubicBezTo>
                    <a:pt x="5341" y="25714"/>
                    <a:pt x="5315" y="25708"/>
                    <a:pt x="5290" y="25708"/>
                  </a:cubicBezTo>
                  <a:close/>
                  <a:moveTo>
                    <a:pt x="4224" y="27940"/>
                  </a:moveTo>
                  <a:cubicBezTo>
                    <a:pt x="4165" y="27940"/>
                    <a:pt x="4109" y="27970"/>
                    <a:pt x="4063" y="28031"/>
                  </a:cubicBezTo>
                  <a:cubicBezTo>
                    <a:pt x="3903" y="28351"/>
                    <a:pt x="3698" y="28670"/>
                    <a:pt x="3515" y="28967"/>
                  </a:cubicBezTo>
                  <a:cubicBezTo>
                    <a:pt x="3447" y="29058"/>
                    <a:pt x="3470" y="29172"/>
                    <a:pt x="3561" y="29218"/>
                  </a:cubicBezTo>
                  <a:cubicBezTo>
                    <a:pt x="3584" y="29241"/>
                    <a:pt x="3629" y="29241"/>
                    <a:pt x="3652" y="29241"/>
                  </a:cubicBezTo>
                  <a:cubicBezTo>
                    <a:pt x="3721" y="29241"/>
                    <a:pt x="3789" y="29218"/>
                    <a:pt x="3812" y="29172"/>
                  </a:cubicBezTo>
                  <a:cubicBezTo>
                    <a:pt x="4017" y="28853"/>
                    <a:pt x="4200" y="28533"/>
                    <a:pt x="4383" y="28214"/>
                  </a:cubicBezTo>
                  <a:cubicBezTo>
                    <a:pt x="4428" y="28123"/>
                    <a:pt x="4405" y="28008"/>
                    <a:pt x="4314" y="27963"/>
                  </a:cubicBezTo>
                  <a:cubicBezTo>
                    <a:pt x="4284" y="27948"/>
                    <a:pt x="4253" y="27940"/>
                    <a:pt x="4224" y="27940"/>
                  </a:cubicBezTo>
                  <a:close/>
                  <a:moveTo>
                    <a:pt x="2869" y="29999"/>
                  </a:moveTo>
                  <a:cubicBezTo>
                    <a:pt x="2811" y="29999"/>
                    <a:pt x="2756" y="30023"/>
                    <a:pt x="2716" y="30063"/>
                  </a:cubicBezTo>
                  <a:cubicBezTo>
                    <a:pt x="2511" y="30359"/>
                    <a:pt x="2283" y="30633"/>
                    <a:pt x="2054" y="30884"/>
                  </a:cubicBezTo>
                  <a:cubicBezTo>
                    <a:pt x="2009" y="30976"/>
                    <a:pt x="2009" y="31090"/>
                    <a:pt x="2077" y="31158"/>
                  </a:cubicBezTo>
                  <a:cubicBezTo>
                    <a:pt x="2123" y="31181"/>
                    <a:pt x="2169" y="31204"/>
                    <a:pt x="2214" y="31204"/>
                  </a:cubicBezTo>
                  <a:cubicBezTo>
                    <a:pt x="2260" y="31204"/>
                    <a:pt x="2306" y="31181"/>
                    <a:pt x="2351" y="31135"/>
                  </a:cubicBezTo>
                  <a:cubicBezTo>
                    <a:pt x="2579" y="30862"/>
                    <a:pt x="2808" y="30588"/>
                    <a:pt x="3013" y="30291"/>
                  </a:cubicBezTo>
                  <a:cubicBezTo>
                    <a:pt x="3082" y="30222"/>
                    <a:pt x="3059" y="30108"/>
                    <a:pt x="2990" y="30040"/>
                  </a:cubicBezTo>
                  <a:cubicBezTo>
                    <a:pt x="2952" y="30011"/>
                    <a:pt x="2910" y="29999"/>
                    <a:pt x="2869" y="29999"/>
                  </a:cubicBezTo>
                  <a:close/>
                </a:path>
              </a:pathLst>
            </a:custGeom>
            <a:solidFill>
              <a:srgbClr val="CEBB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5325875" y="4722600"/>
              <a:ext cx="7450" cy="16575"/>
            </a:xfrm>
            <a:custGeom>
              <a:rect b="b" l="l" r="r" t="t"/>
              <a:pathLst>
                <a:path extrusionOk="0" h="663" w="298">
                  <a:moveTo>
                    <a:pt x="297" y="0"/>
                  </a:moveTo>
                  <a:lnTo>
                    <a:pt x="297" y="0"/>
                  </a:lnTo>
                  <a:cubicBezTo>
                    <a:pt x="183" y="251"/>
                    <a:pt x="69" y="457"/>
                    <a:pt x="0" y="639"/>
                  </a:cubicBezTo>
                  <a:cubicBezTo>
                    <a:pt x="0" y="639"/>
                    <a:pt x="0" y="662"/>
                    <a:pt x="0" y="662"/>
                  </a:cubicBezTo>
                  <a:lnTo>
                    <a:pt x="115" y="662"/>
                  </a:lnTo>
                  <a:cubicBezTo>
                    <a:pt x="160" y="457"/>
                    <a:pt x="229" y="229"/>
                    <a:pt x="297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5619500" y="3865650"/>
              <a:ext cx="173750" cy="316575"/>
            </a:xfrm>
            <a:custGeom>
              <a:rect b="b" l="l" r="r" t="t"/>
              <a:pathLst>
                <a:path extrusionOk="0" h="12663" w="6950">
                  <a:moveTo>
                    <a:pt x="2672" y="0"/>
                  </a:moveTo>
                  <a:cubicBezTo>
                    <a:pt x="1184" y="0"/>
                    <a:pt x="1" y="2451"/>
                    <a:pt x="695" y="6089"/>
                  </a:cubicBezTo>
                  <a:cubicBezTo>
                    <a:pt x="1426" y="9878"/>
                    <a:pt x="3115" y="12663"/>
                    <a:pt x="3115" y="12663"/>
                  </a:cubicBezTo>
                  <a:cubicBezTo>
                    <a:pt x="3115" y="12663"/>
                    <a:pt x="6949" y="6089"/>
                    <a:pt x="4986" y="2095"/>
                  </a:cubicBezTo>
                  <a:cubicBezTo>
                    <a:pt x="4275" y="642"/>
                    <a:pt x="3434" y="0"/>
                    <a:pt x="2672" y="0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5502200" y="4006975"/>
              <a:ext cx="209450" cy="784125"/>
            </a:xfrm>
            <a:custGeom>
              <a:rect b="b" l="l" r="r" t="t"/>
              <a:pathLst>
                <a:path extrusionOk="0" h="31365" w="8378">
                  <a:moveTo>
                    <a:pt x="7896" y="0"/>
                  </a:moveTo>
                  <a:cubicBezTo>
                    <a:pt x="7720" y="0"/>
                    <a:pt x="7533" y="122"/>
                    <a:pt x="7533" y="345"/>
                  </a:cubicBezTo>
                  <a:cubicBezTo>
                    <a:pt x="7647" y="3130"/>
                    <a:pt x="7624" y="5914"/>
                    <a:pt x="7419" y="8676"/>
                  </a:cubicBezTo>
                  <a:cubicBezTo>
                    <a:pt x="7053" y="13264"/>
                    <a:pt x="6072" y="17761"/>
                    <a:pt x="4451" y="22075"/>
                  </a:cubicBezTo>
                  <a:cubicBezTo>
                    <a:pt x="3242" y="25293"/>
                    <a:pt x="1712" y="28374"/>
                    <a:pt x="0" y="31364"/>
                  </a:cubicBezTo>
                  <a:lnTo>
                    <a:pt x="731" y="31364"/>
                  </a:lnTo>
                  <a:cubicBezTo>
                    <a:pt x="1324" y="30337"/>
                    <a:pt x="1895" y="29287"/>
                    <a:pt x="2420" y="28237"/>
                  </a:cubicBezTo>
                  <a:cubicBezTo>
                    <a:pt x="4588" y="23969"/>
                    <a:pt x="6277" y="19450"/>
                    <a:pt x="7236" y="14748"/>
                  </a:cubicBezTo>
                  <a:cubicBezTo>
                    <a:pt x="8195" y="9977"/>
                    <a:pt x="8377" y="5115"/>
                    <a:pt x="8195" y="276"/>
                  </a:cubicBezTo>
                  <a:cubicBezTo>
                    <a:pt x="8184" y="88"/>
                    <a:pt x="8044" y="0"/>
                    <a:pt x="7896" y="0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5483950" y="4207825"/>
              <a:ext cx="164925" cy="295100"/>
            </a:xfrm>
            <a:custGeom>
              <a:rect b="b" l="l" r="r" t="t"/>
              <a:pathLst>
                <a:path extrusionOk="0" h="11804" w="6597">
                  <a:moveTo>
                    <a:pt x="1912" y="0"/>
                  </a:moveTo>
                  <a:cubicBezTo>
                    <a:pt x="936" y="0"/>
                    <a:pt x="163" y="955"/>
                    <a:pt x="114" y="2993"/>
                  </a:cubicBezTo>
                  <a:cubicBezTo>
                    <a:pt x="0" y="7421"/>
                    <a:pt x="6209" y="11804"/>
                    <a:pt x="6209" y="11804"/>
                  </a:cubicBezTo>
                  <a:cubicBezTo>
                    <a:pt x="6209" y="11804"/>
                    <a:pt x="6597" y="8562"/>
                    <a:pt x="5661" y="4842"/>
                  </a:cubicBezTo>
                  <a:cubicBezTo>
                    <a:pt x="4889" y="1717"/>
                    <a:pt x="3219" y="0"/>
                    <a:pt x="1912" y="0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5406325" y="4390425"/>
              <a:ext cx="164950" cy="295100"/>
            </a:xfrm>
            <a:custGeom>
              <a:rect b="b" l="l" r="r" t="t"/>
              <a:pathLst>
                <a:path extrusionOk="0" h="11804" w="6598">
                  <a:moveTo>
                    <a:pt x="1912" y="0"/>
                  </a:moveTo>
                  <a:cubicBezTo>
                    <a:pt x="937" y="0"/>
                    <a:pt x="164" y="955"/>
                    <a:pt x="115" y="2993"/>
                  </a:cubicBezTo>
                  <a:cubicBezTo>
                    <a:pt x="1" y="7444"/>
                    <a:pt x="6232" y="11804"/>
                    <a:pt x="6232" y="11804"/>
                  </a:cubicBezTo>
                  <a:cubicBezTo>
                    <a:pt x="6232" y="11804"/>
                    <a:pt x="6597" y="8585"/>
                    <a:pt x="5661" y="4842"/>
                  </a:cubicBezTo>
                  <a:cubicBezTo>
                    <a:pt x="4890" y="1717"/>
                    <a:pt x="3220" y="0"/>
                    <a:pt x="1912" y="0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5600350" y="4432675"/>
              <a:ext cx="294350" cy="184950"/>
            </a:xfrm>
            <a:custGeom>
              <a:rect b="b" l="l" r="r" t="t"/>
              <a:pathLst>
                <a:path extrusionOk="0" h="7398" w="11774">
                  <a:moveTo>
                    <a:pt x="9117" y="1"/>
                  </a:moveTo>
                  <a:cubicBezTo>
                    <a:pt x="7904" y="1"/>
                    <a:pt x="6245" y="639"/>
                    <a:pt x="4543" y="2079"/>
                  </a:cubicBezTo>
                  <a:cubicBezTo>
                    <a:pt x="1598" y="4544"/>
                    <a:pt x="0" y="7398"/>
                    <a:pt x="0" y="7398"/>
                  </a:cubicBezTo>
                  <a:cubicBezTo>
                    <a:pt x="0" y="7398"/>
                    <a:pt x="27" y="7398"/>
                    <a:pt x="77" y="7398"/>
                  </a:cubicBezTo>
                  <a:cubicBezTo>
                    <a:pt x="880" y="7398"/>
                    <a:pt x="7772" y="7297"/>
                    <a:pt x="10135" y="3860"/>
                  </a:cubicBezTo>
                  <a:cubicBezTo>
                    <a:pt x="11773" y="1477"/>
                    <a:pt x="10962" y="1"/>
                    <a:pt x="9117" y="1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4380900" y="1727175"/>
              <a:ext cx="711600" cy="426800"/>
            </a:xfrm>
            <a:custGeom>
              <a:rect b="b" l="l" r="r" t="t"/>
              <a:pathLst>
                <a:path extrusionOk="0" h="17072" w="28464">
                  <a:moveTo>
                    <a:pt x="13386" y="11232"/>
                  </a:moveTo>
                  <a:lnTo>
                    <a:pt x="13386" y="11232"/>
                  </a:lnTo>
                  <a:cubicBezTo>
                    <a:pt x="13397" y="11234"/>
                    <a:pt x="13409" y="11235"/>
                    <a:pt x="13422" y="11238"/>
                  </a:cubicBezTo>
                  <a:cubicBezTo>
                    <a:pt x="13445" y="11238"/>
                    <a:pt x="13445" y="11238"/>
                    <a:pt x="13468" y="11260"/>
                  </a:cubicBezTo>
                  <a:lnTo>
                    <a:pt x="13513" y="11260"/>
                  </a:lnTo>
                  <a:cubicBezTo>
                    <a:pt x="13513" y="11260"/>
                    <a:pt x="13536" y="11283"/>
                    <a:pt x="13536" y="11283"/>
                  </a:cubicBezTo>
                  <a:cubicBezTo>
                    <a:pt x="13513" y="11283"/>
                    <a:pt x="13468" y="11260"/>
                    <a:pt x="13399" y="11238"/>
                  </a:cubicBezTo>
                  <a:cubicBezTo>
                    <a:pt x="13395" y="11236"/>
                    <a:pt x="13391" y="11234"/>
                    <a:pt x="13386" y="11232"/>
                  </a:cubicBezTo>
                  <a:close/>
                  <a:moveTo>
                    <a:pt x="25033" y="1"/>
                  </a:moveTo>
                  <a:cubicBezTo>
                    <a:pt x="24092" y="1"/>
                    <a:pt x="23167" y="437"/>
                    <a:pt x="22575" y="1263"/>
                  </a:cubicBezTo>
                  <a:lnTo>
                    <a:pt x="22529" y="1331"/>
                  </a:lnTo>
                  <a:lnTo>
                    <a:pt x="22255" y="1674"/>
                  </a:lnTo>
                  <a:lnTo>
                    <a:pt x="21981" y="2062"/>
                  </a:lnTo>
                  <a:lnTo>
                    <a:pt x="21411" y="2815"/>
                  </a:lnTo>
                  <a:cubicBezTo>
                    <a:pt x="21046" y="3317"/>
                    <a:pt x="20658" y="3819"/>
                    <a:pt x="20270" y="4322"/>
                  </a:cubicBezTo>
                  <a:cubicBezTo>
                    <a:pt x="19494" y="5326"/>
                    <a:pt x="18695" y="6285"/>
                    <a:pt x="17896" y="7198"/>
                  </a:cubicBezTo>
                  <a:cubicBezTo>
                    <a:pt x="17485" y="7677"/>
                    <a:pt x="17074" y="8111"/>
                    <a:pt x="16663" y="8544"/>
                  </a:cubicBezTo>
                  <a:cubicBezTo>
                    <a:pt x="16252" y="8978"/>
                    <a:pt x="15841" y="9389"/>
                    <a:pt x="15408" y="9754"/>
                  </a:cubicBezTo>
                  <a:cubicBezTo>
                    <a:pt x="14997" y="10119"/>
                    <a:pt x="14586" y="10462"/>
                    <a:pt x="14198" y="10713"/>
                  </a:cubicBezTo>
                  <a:cubicBezTo>
                    <a:pt x="14015" y="10850"/>
                    <a:pt x="13833" y="10964"/>
                    <a:pt x="13673" y="11055"/>
                  </a:cubicBezTo>
                  <a:cubicBezTo>
                    <a:pt x="13513" y="11123"/>
                    <a:pt x="13376" y="11192"/>
                    <a:pt x="13331" y="11192"/>
                  </a:cubicBezTo>
                  <a:cubicBezTo>
                    <a:pt x="13326" y="11195"/>
                    <a:pt x="13321" y="11198"/>
                    <a:pt x="13317" y="11201"/>
                  </a:cubicBezTo>
                  <a:lnTo>
                    <a:pt x="13317" y="11201"/>
                  </a:lnTo>
                  <a:cubicBezTo>
                    <a:pt x="13200" y="11144"/>
                    <a:pt x="13037" y="11049"/>
                    <a:pt x="12874" y="10941"/>
                  </a:cubicBezTo>
                  <a:cubicBezTo>
                    <a:pt x="12669" y="10827"/>
                    <a:pt x="12441" y="10667"/>
                    <a:pt x="12235" y="10507"/>
                  </a:cubicBezTo>
                  <a:cubicBezTo>
                    <a:pt x="11779" y="10165"/>
                    <a:pt x="11322" y="9800"/>
                    <a:pt x="10866" y="9412"/>
                  </a:cubicBezTo>
                  <a:cubicBezTo>
                    <a:pt x="10386" y="9001"/>
                    <a:pt x="9953" y="8590"/>
                    <a:pt x="9473" y="8156"/>
                  </a:cubicBezTo>
                  <a:cubicBezTo>
                    <a:pt x="9017" y="7723"/>
                    <a:pt x="8560" y="7289"/>
                    <a:pt x="8104" y="6832"/>
                  </a:cubicBezTo>
                  <a:cubicBezTo>
                    <a:pt x="7647" y="6399"/>
                    <a:pt x="7191" y="5942"/>
                    <a:pt x="6757" y="5486"/>
                  </a:cubicBezTo>
                  <a:cubicBezTo>
                    <a:pt x="6301" y="5029"/>
                    <a:pt x="5844" y="4573"/>
                    <a:pt x="5410" y="4093"/>
                  </a:cubicBezTo>
                  <a:lnTo>
                    <a:pt x="4086" y="2701"/>
                  </a:lnTo>
                  <a:lnTo>
                    <a:pt x="4041" y="2678"/>
                  </a:lnTo>
                  <a:cubicBezTo>
                    <a:pt x="3619" y="2230"/>
                    <a:pt x="3053" y="1995"/>
                    <a:pt x="2478" y="1995"/>
                  </a:cubicBezTo>
                  <a:cubicBezTo>
                    <a:pt x="2057" y="1995"/>
                    <a:pt x="1632" y="2121"/>
                    <a:pt x="1256" y="2381"/>
                  </a:cubicBezTo>
                  <a:cubicBezTo>
                    <a:pt x="252" y="3043"/>
                    <a:pt x="1" y="4390"/>
                    <a:pt x="663" y="5394"/>
                  </a:cubicBezTo>
                  <a:lnTo>
                    <a:pt x="959" y="5828"/>
                  </a:lnTo>
                  <a:lnTo>
                    <a:pt x="1256" y="6239"/>
                  </a:lnTo>
                  <a:lnTo>
                    <a:pt x="1850" y="7061"/>
                  </a:lnTo>
                  <a:cubicBezTo>
                    <a:pt x="2238" y="7608"/>
                    <a:pt x="2648" y="8156"/>
                    <a:pt x="3059" y="8704"/>
                  </a:cubicBezTo>
                  <a:cubicBezTo>
                    <a:pt x="3470" y="9229"/>
                    <a:pt x="3904" y="9754"/>
                    <a:pt x="4315" y="10302"/>
                  </a:cubicBezTo>
                  <a:cubicBezTo>
                    <a:pt x="4771" y="10827"/>
                    <a:pt x="5205" y="11352"/>
                    <a:pt x="5661" y="11854"/>
                  </a:cubicBezTo>
                  <a:cubicBezTo>
                    <a:pt x="6118" y="12379"/>
                    <a:pt x="6597" y="12881"/>
                    <a:pt x="7099" y="13406"/>
                  </a:cubicBezTo>
                  <a:cubicBezTo>
                    <a:pt x="7602" y="13908"/>
                    <a:pt x="8127" y="14410"/>
                    <a:pt x="8697" y="14912"/>
                  </a:cubicBezTo>
                  <a:cubicBezTo>
                    <a:pt x="8994" y="15164"/>
                    <a:pt x="9291" y="15392"/>
                    <a:pt x="9633" y="15643"/>
                  </a:cubicBezTo>
                  <a:cubicBezTo>
                    <a:pt x="9975" y="15894"/>
                    <a:pt x="10341" y="16145"/>
                    <a:pt x="10797" y="16373"/>
                  </a:cubicBezTo>
                  <a:cubicBezTo>
                    <a:pt x="11025" y="16510"/>
                    <a:pt x="11276" y="16624"/>
                    <a:pt x="11573" y="16738"/>
                  </a:cubicBezTo>
                  <a:lnTo>
                    <a:pt x="11801" y="16830"/>
                  </a:lnTo>
                  <a:cubicBezTo>
                    <a:pt x="11893" y="16853"/>
                    <a:pt x="11984" y="16875"/>
                    <a:pt x="12075" y="16898"/>
                  </a:cubicBezTo>
                  <a:cubicBezTo>
                    <a:pt x="12167" y="16921"/>
                    <a:pt x="12258" y="16944"/>
                    <a:pt x="12349" y="16967"/>
                  </a:cubicBezTo>
                  <a:cubicBezTo>
                    <a:pt x="12463" y="16990"/>
                    <a:pt x="12555" y="17012"/>
                    <a:pt x="12646" y="17012"/>
                  </a:cubicBezTo>
                  <a:cubicBezTo>
                    <a:pt x="12892" y="17056"/>
                    <a:pt x="13129" y="17072"/>
                    <a:pt x="13356" y="17072"/>
                  </a:cubicBezTo>
                  <a:cubicBezTo>
                    <a:pt x="13488" y="17072"/>
                    <a:pt x="13616" y="17066"/>
                    <a:pt x="13742" y="17058"/>
                  </a:cubicBezTo>
                  <a:cubicBezTo>
                    <a:pt x="14107" y="17035"/>
                    <a:pt x="14403" y="16990"/>
                    <a:pt x="14700" y="16921"/>
                  </a:cubicBezTo>
                  <a:cubicBezTo>
                    <a:pt x="15294" y="16784"/>
                    <a:pt x="15773" y="16602"/>
                    <a:pt x="16207" y="16396"/>
                  </a:cubicBezTo>
                  <a:cubicBezTo>
                    <a:pt x="16663" y="16191"/>
                    <a:pt x="17051" y="15985"/>
                    <a:pt x="17416" y="15757"/>
                  </a:cubicBezTo>
                  <a:cubicBezTo>
                    <a:pt x="18147" y="15301"/>
                    <a:pt x="18763" y="14821"/>
                    <a:pt x="19357" y="14342"/>
                  </a:cubicBezTo>
                  <a:cubicBezTo>
                    <a:pt x="20521" y="13360"/>
                    <a:pt x="21525" y="12356"/>
                    <a:pt x="22484" y="11306"/>
                  </a:cubicBezTo>
                  <a:cubicBezTo>
                    <a:pt x="23419" y="10279"/>
                    <a:pt x="24310" y="9206"/>
                    <a:pt x="25154" y="8111"/>
                  </a:cubicBezTo>
                  <a:cubicBezTo>
                    <a:pt x="25565" y="7563"/>
                    <a:pt x="25976" y="7015"/>
                    <a:pt x="26387" y="6444"/>
                  </a:cubicBezTo>
                  <a:cubicBezTo>
                    <a:pt x="26592" y="6170"/>
                    <a:pt x="26775" y="5896"/>
                    <a:pt x="26980" y="5600"/>
                  </a:cubicBezTo>
                  <a:lnTo>
                    <a:pt x="27277" y="5166"/>
                  </a:lnTo>
                  <a:lnTo>
                    <a:pt x="27574" y="4710"/>
                  </a:lnTo>
                  <a:cubicBezTo>
                    <a:pt x="28464" y="3363"/>
                    <a:pt x="28144" y="1537"/>
                    <a:pt x="26820" y="578"/>
                  </a:cubicBezTo>
                  <a:cubicBezTo>
                    <a:pt x="26277" y="189"/>
                    <a:pt x="25652" y="1"/>
                    <a:pt x="25033" y="1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4433575" y="1839375"/>
              <a:ext cx="89875" cy="74050"/>
            </a:xfrm>
            <a:custGeom>
              <a:rect b="b" l="l" r="r" t="t"/>
              <a:pathLst>
                <a:path extrusionOk="0" h="2962" w="3595">
                  <a:moveTo>
                    <a:pt x="3430" y="0"/>
                  </a:moveTo>
                  <a:cubicBezTo>
                    <a:pt x="3371" y="0"/>
                    <a:pt x="3309" y="33"/>
                    <a:pt x="3280" y="107"/>
                  </a:cubicBezTo>
                  <a:cubicBezTo>
                    <a:pt x="2801" y="1477"/>
                    <a:pt x="1591" y="2458"/>
                    <a:pt x="176" y="2687"/>
                  </a:cubicBezTo>
                  <a:cubicBezTo>
                    <a:pt x="1" y="2709"/>
                    <a:pt x="57" y="2962"/>
                    <a:pt x="223" y="2962"/>
                  </a:cubicBezTo>
                  <a:cubicBezTo>
                    <a:pt x="230" y="2962"/>
                    <a:pt x="237" y="2962"/>
                    <a:pt x="245" y="2961"/>
                  </a:cubicBezTo>
                  <a:cubicBezTo>
                    <a:pt x="1774" y="2710"/>
                    <a:pt x="3052" y="1637"/>
                    <a:pt x="3554" y="176"/>
                  </a:cubicBezTo>
                  <a:cubicBezTo>
                    <a:pt x="3595" y="68"/>
                    <a:pt x="3516" y="0"/>
                    <a:pt x="3430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4696125" y="2009850"/>
              <a:ext cx="21375" cy="60300"/>
            </a:xfrm>
            <a:custGeom>
              <a:rect b="b" l="l" r="r" t="t"/>
              <a:pathLst>
                <a:path extrusionOk="0" h="2412" w="855">
                  <a:moveTo>
                    <a:pt x="679" y="1"/>
                  </a:moveTo>
                  <a:cubicBezTo>
                    <a:pt x="623" y="1"/>
                    <a:pt x="566" y="28"/>
                    <a:pt x="539" y="90"/>
                  </a:cubicBezTo>
                  <a:cubicBezTo>
                    <a:pt x="288" y="798"/>
                    <a:pt x="128" y="1506"/>
                    <a:pt x="14" y="2236"/>
                  </a:cubicBezTo>
                  <a:cubicBezTo>
                    <a:pt x="1" y="2344"/>
                    <a:pt x="91" y="2412"/>
                    <a:pt x="171" y="2412"/>
                  </a:cubicBezTo>
                  <a:cubicBezTo>
                    <a:pt x="227" y="2412"/>
                    <a:pt x="279" y="2379"/>
                    <a:pt x="288" y="2304"/>
                  </a:cubicBezTo>
                  <a:cubicBezTo>
                    <a:pt x="402" y="1574"/>
                    <a:pt x="562" y="866"/>
                    <a:pt x="813" y="182"/>
                  </a:cubicBezTo>
                  <a:cubicBezTo>
                    <a:pt x="855" y="70"/>
                    <a:pt x="768" y="1"/>
                    <a:pt x="679" y="1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4676725" y="2019825"/>
              <a:ext cx="36175" cy="32800"/>
            </a:xfrm>
            <a:custGeom>
              <a:rect b="b" l="l" r="r" t="t"/>
              <a:pathLst>
                <a:path extrusionOk="0" h="1312" w="1447">
                  <a:moveTo>
                    <a:pt x="1231" y="0"/>
                  </a:moveTo>
                  <a:cubicBezTo>
                    <a:pt x="1199" y="0"/>
                    <a:pt x="1165" y="10"/>
                    <a:pt x="1132" y="34"/>
                  </a:cubicBezTo>
                  <a:cubicBezTo>
                    <a:pt x="767" y="353"/>
                    <a:pt x="402" y="696"/>
                    <a:pt x="105" y="1061"/>
                  </a:cubicBezTo>
                  <a:cubicBezTo>
                    <a:pt x="0" y="1166"/>
                    <a:pt x="97" y="1311"/>
                    <a:pt x="199" y="1311"/>
                  </a:cubicBezTo>
                  <a:cubicBezTo>
                    <a:pt x="230" y="1311"/>
                    <a:pt x="261" y="1298"/>
                    <a:pt x="288" y="1266"/>
                  </a:cubicBezTo>
                  <a:cubicBezTo>
                    <a:pt x="608" y="878"/>
                    <a:pt x="973" y="536"/>
                    <a:pt x="1338" y="239"/>
                  </a:cubicBezTo>
                  <a:cubicBezTo>
                    <a:pt x="1447" y="149"/>
                    <a:pt x="1354" y="0"/>
                    <a:pt x="1231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4195450" y="1644250"/>
              <a:ext cx="299600" cy="225550"/>
            </a:xfrm>
            <a:custGeom>
              <a:rect b="b" l="l" r="r" t="t"/>
              <a:pathLst>
                <a:path extrusionOk="0" h="9022" w="11984">
                  <a:moveTo>
                    <a:pt x="5243" y="1"/>
                  </a:moveTo>
                  <a:cubicBezTo>
                    <a:pt x="5126" y="1"/>
                    <a:pt x="5024" y="71"/>
                    <a:pt x="4931" y="243"/>
                  </a:cubicBezTo>
                  <a:cubicBezTo>
                    <a:pt x="4634" y="791"/>
                    <a:pt x="6848" y="3051"/>
                    <a:pt x="6848" y="3051"/>
                  </a:cubicBezTo>
                  <a:cubicBezTo>
                    <a:pt x="6848" y="3051"/>
                    <a:pt x="3620" y="1856"/>
                    <a:pt x="2159" y="1856"/>
                  </a:cubicBezTo>
                  <a:cubicBezTo>
                    <a:pt x="1882" y="1856"/>
                    <a:pt x="1669" y="1899"/>
                    <a:pt x="1553" y="2001"/>
                  </a:cubicBezTo>
                  <a:cubicBezTo>
                    <a:pt x="799" y="2640"/>
                    <a:pt x="2443" y="3051"/>
                    <a:pt x="2443" y="3051"/>
                  </a:cubicBezTo>
                  <a:cubicBezTo>
                    <a:pt x="2443" y="3051"/>
                    <a:pt x="1935" y="2976"/>
                    <a:pt x="1407" y="2976"/>
                  </a:cubicBezTo>
                  <a:cubicBezTo>
                    <a:pt x="879" y="2976"/>
                    <a:pt x="331" y="3051"/>
                    <a:pt x="252" y="3347"/>
                  </a:cubicBezTo>
                  <a:cubicBezTo>
                    <a:pt x="69" y="3941"/>
                    <a:pt x="2169" y="4329"/>
                    <a:pt x="2169" y="4329"/>
                  </a:cubicBezTo>
                  <a:cubicBezTo>
                    <a:pt x="2169" y="4329"/>
                    <a:pt x="1976" y="4316"/>
                    <a:pt x="1711" y="4316"/>
                  </a:cubicBezTo>
                  <a:cubicBezTo>
                    <a:pt x="1180" y="4316"/>
                    <a:pt x="358" y="4367"/>
                    <a:pt x="206" y="4671"/>
                  </a:cubicBezTo>
                  <a:cubicBezTo>
                    <a:pt x="1" y="5151"/>
                    <a:pt x="1302" y="5447"/>
                    <a:pt x="1986" y="5539"/>
                  </a:cubicBezTo>
                  <a:cubicBezTo>
                    <a:pt x="1986" y="5539"/>
                    <a:pt x="366" y="5584"/>
                    <a:pt x="320" y="6132"/>
                  </a:cubicBezTo>
                  <a:cubicBezTo>
                    <a:pt x="274" y="6703"/>
                    <a:pt x="1804" y="6520"/>
                    <a:pt x="2762" y="6634"/>
                  </a:cubicBezTo>
                  <a:cubicBezTo>
                    <a:pt x="3744" y="6748"/>
                    <a:pt x="6118" y="7091"/>
                    <a:pt x="6871" y="8095"/>
                  </a:cubicBezTo>
                  <a:cubicBezTo>
                    <a:pt x="7168" y="8483"/>
                    <a:pt x="7533" y="8711"/>
                    <a:pt x="7944" y="8871"/>
                  </a:cubicBezTo>
                  <a:cubicBezTo>
                    <a:pt x="8234" y="8973"/>
                    <a:pt x="8533" y="9022"/>
                    <a:pt x="8829" y="9022"/>
                  </a:cubicBezTo>
                  <a:cubicBezTo>
                    <a:pt x="9856" y="9022"/>
                    <a:pt x="10848" y="8436"/>
                    <a:pt x="11345" y="7479"/>
                  </a:cubicBezTo>
                  <a:cubicBezTo>
                    <a:pt x="11984" y="6223"/>
                    <a:pt x="11687" y="4671"/>
                    <a:pt x="10614" y="3758"/>
                  </a:cubicBezTo>
                  <a:cubicBezTo>
                    <a:pt x="10318" y="3507"/>
                    <a:pt x="9975" y="3233"/>
                    <a:pt x="9564" y="2982"/>
                  </a:cubicBezTo>
                  <a:cubicBezTo>
                    <a:pt x="8765" y="2457"/>
                    <a:pt x="6962" y="1202"/>
                    <a:pt x="6300" y="700"/>
                  </a:cubicBezTo>
                  <a:cubicBezTo>
                    <a:pt x="5830" y="339"/>
                    <a:pt x="5500" y="1"/>
                    <a:pt x="5243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4249100" y="1717075"/>
              <a:ext cx="70375" cy="16875"/>
            </a:xfrm>
            <a:custGeom>
              <a:rect b="b" l="l" r="r" t="t"/>
              <a:pathLst>
                <a:path extrusionOk="0" h="675" w="2815">
                  <a:moveTo>
                    <a:pt x="160" y="1"/>
                  </a:moveTo>
                  <a:cubicBezTo>
                    <a:pt x="0" y="1"/>
                    <a:pt x="0" y="252"/>
                    <a:pt x="137" y="252"/>
                  </a:cubicBezTo>
                  <a:cubicBezTo>
                    <a:pt x="192" y="250"/>
                    <a:pt x="247" y="250"/>
                    <a:pt x="301" y="250"/>
                  </a:cubicBezTo>
                  <a:cubicBezTo>
                    <a:pt x="1108" y="250"/>
                    <a:pt x="1877" y="406"/>
                    <a:pt x="2625" y="663"/>
                  </a:cubicBezTo>
                  <a:cubicBezTo>
                    <a:pt x="2641" y="671"/>
                    <a:pt x="2657" y="674"/>
                    <a:pt x="2671" y="674"/>
                  </a:cubicBezTo>
                  <a:cubicBezTo>
                    <a:pt x="2775" y="674"/>
                    <a:pt x="2814" y="475"/>
                    <a:pt x="2693" y="434"/>
                  </a:cubicBezTo>
                  <a:cubicBezTo>
                    <a:pt x="1872" y="138"/>
                    <a:pt x="1027" y="1"/>
                    <a:pt x="160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4239400" y="1748425"/>
              <a:ext cx="65900" cy="16775"/>
            </a:xfrm>
            <a:custGeom>
              <a:rect b="b" l="l" r="r" t="t"/>
              <a:pathLst>
                <a:path extrusionOk="0" h="671" w="2636">
                  <a:moveTo>
                    <a:pt x="140" y="1"/>
                  </a:moveTo>
                  <a:cubicBezTo>
                    <a:pt x="0" y="1"/>
                    <a:pt x="7" y="230"/>
                    <a:pt x="160" y="230"/>
                  </a:cubicBezTo>
                  <a:cubicBezTo>
                    <a:pt x="936" y="276"/>
                    <a:pt x="1712" y="344"/>
                    <a:pt x="2420" y="664"/>
                  </a:cubicBezTo>
                  <a:cubicBezTo>
                    <a:pt x="2434" y="668"/>
                    <a:pt x="2447" y="670"/>
                    <a:pt x="2460" y="670"/>
                  </a:cubicBezTo>
                  <a:cubicBezTo>
                    <a:pt x="2590" y="670"/>
                    <a:pt x="2636" y="475"/>
                    <a:pt x="2511" y="413"/>
                  </a:cubicBezTo>
                  <a:cubicBezTo>
                    <a:pt x="1758" y="116"/>
                    <a:pt x="959" y="25"/>
                    <a:pt x="160" y="2"/>
                  </a:cubicBezTo>
                  <a:cubicBezTo>
                    <a:pt x="153" y="1"/>
                    <a:pt x="146" y="1"/>
                    <a:pt x="140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4237100" y="1779775"/>
              <a:ext cx="61350" cy="13375"/>
            </a:xfrm>
            <a:custGeom>
              <a:rect b="b" l="l" r="r" t="t"/>
              <a:pathLst>
                <a:path extrusionOk="0" h="535" w="2454">
                  <a:moveTo>
                    <a:pt x="400" y="0"/>
                  </a:moveTo>
                  <a:cubicBezTo>
                    <a:pt x="328" y="0"/>
                    <a:pt x="256" y="1"/>
                    <a:pt x="183" y="4"/>
                  </a:cubicBezTo>
                  <a:cubicBezTo>
                    <a:pt x="24" y="4"/>
                    <a:pt x="1" y="255"/>
                    <a:pt x="161" y="255"/>
                  </a:cubicBezTo>
                  <a:cubicBezTo>
                    <a:pt x="278" y="247"/>
                    <a:pt x="396" y="243"/>
                    <a:pt x="514" y="243"/>
                  </a:cubicBezTo>
                  <a:cubicBezTo>
                    <a:pt x="1103" y="243"/>
                    <a:pt x="1686" y="338"/>
                    <a:pt x="2238" y="528"/>
                  </a:cubicBezTo>
                  <a:cubicBezTo>
                    <a:pt x="2252" y="533"/>
                    <a:pt x="2266" y="534"/>
                    <a:pt x="2279" y="534"/>
                  </a:cubicBezTo>
                  <a:cubicBezTo>
                    <a:pt x="2408" y="534"/>
                    <a:pt x="2454" y="342"/>
                    <a:pt x="2329" y="300"/>
                  </a:cubicBezTo>
                  <a:cubicBezTo>
                    <a:pt x="1691" y="95"/>
                    <a:pt x="1054" y="0"/>
                    <a:pt x="400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4363825" y="1716350"/>
              <a:ext cx="58325" cy="47875"/>
            </a:xfrm>
            <a:custGeom>
              <a:rect b="b" l="l" r="r" t="t"/>
              <a:pathLst>
                <a:path extrusionOk="0" h="1915" w="2333">
                  <a:moveTo>
                    <a:pt x="163" y="0"/>
                  </a:moveTo>
                  <a:cubicBezTo>
                    <a:pt x="80" y="0"/>
                    <a:pt x="1" y="112"/>
                    <a:pt x="67" y="212"/>
                  </a:cubicBezTo>
                  <a:cubicBezTo>
                    <a:pt x="592" y="943"/>
                    <a:pt x="1300" y="1513"/>
                    <a:pt x="2145" y="1901"/>
                  </a:cubicBezTo>
                  <a:cubicBezTo>
                    <a:pt x="2162" y="1910"/>
                    <a:pt x="2178" y="1914"/>
                    <a:pt x="2193" y="1914"/>
                  </a:cubicBezTo>
                  <a:cubicBezTo>
                    <a:pt x="2296" y="1914"/>
                    <a:pt x="2332" y="1733"/>
                    <a:pt x="2213" y="1673"/>
                  </a:cubicBezTo>
                  <a:cubicBezTo>
                    <a:pt x="1414" y="1308"/>
                    <a:pt x="752" y="760"/>
                    <a:pt x="250" y="53"/>
                  </a:cubicBezTo>
                  <a:cubicBezTo>
                    <a:pt x="225" y="16"/>
                    <a:pt x="194" y="0"/>
                    <a:pt x="163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4372925" y="1741750"/>
              <a:ext cx="52025" cy="93250"/>
            </a:xfrm>
            <a:custGeom>
              <a:rect b="b" l="l" r="r" t="t"/>
              <a:pathLst>
                <a:path extrusionOk="0" h="3730" w="2081">
                  <a:moveTo>
                    <a:pt x="304" y="0"/>
                  </a:moveTo>
                  <a:cubicBezTo>
                    <a:pt x="248" y="0"/>
                    <a:pt x="193" y="35"/>
                    <a:pt x="183" y="109"/>
                  </a:cubicBezTo>
                  <a:cubicBezTo>
                    <a:pt x="0" y="1525"/>
                    <a:pt x="662" y="2917"/>
                    <a:pt x="1826" y="3716"/>
                  </a:cubicBezTo>
                  <a:cubicBezTo>
                    <a:pt x="1845" y="3725"/>
                    <a:pt x="1864" y="3730"/>
                    <a:pt x="1883" y="3730"/>
                  </a:cubicBezTo>
                  <a:cubicBezTo>
                    <a:pt x="1996" y="3730"/>
                    <a:pt x="2081" y="3569"/>
                    <a:pt x="1963" y="3510"/>
                  </a:cubicBezTo>
                  <a:cubicBezTo>
                    <a:pt x="845" y="2757"/>
                    <a:pt x="251" y="1456"/>
                    <a:pt x="434" y="132"/>
                  </a:cubicBezTo>
                  <a:cubicBezTo>
                    <a:pt x="434" y="47"/>
                    <a:pt x="368" y="0"/>
                    <a:pt x="304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4291875" y="1721325"/>
              <a:ext cx="33650" cy="79700"/>
            </a:xfrm>
            <a:custGeom>
              <a:rect b="b" l="l" r="r" t="t"/>
              <a:pathLst>
                <a:path extrusionOk="0" h="3188" w="1346">
                  <a:moveTo>
                    <a:pt x="1176" y="0"/>
                  </a:moveTo>
                  <a:cubicBezTo>
                    <a:pt x="1150" y="0"/>
                    <a:pt x="1122" y="11"/>
                    <a:pt x="1097" y="36"/>
                  </a:cubicBezTo>
                  <a:cubicBezTo>
                    <a:pt x="321" y="858"/>
                    <a:pt x="1" y="1999"/>
                    <a:pt x="275" y="3095"/>
                  </a:cubicBezTo>
                  <a:cubicBezTo>
                    <a:pt x="284" y="3160"/>
                    <a:pt x="332" y="3187"/>
                    <a:pt x="381" y="3187"/>
                  </a:cubicBezTo>
                  <a:cubicBezTo>
                    <a:pt x="453" y="3187"/>
                    <a:pt x="530" y="3130"/>
                    <a:pt x="503" y="3049"/>
                  </a:cubicBezTo>
                  <a:cubicBezTo>
                    <a:pt x="275" y="2022"/>
                    <a:pt x="549" y="972"/>
                    <a:pt x="1256" y="219"/>
                  </a:cubicBezTo>
                  <a:cubicBezTo>
                    <a:pt x="1345" y="130"/>
                    <a:pt x="1268" y="0"/>
                    <a:pt x="1176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5467300" y="4496050"/>
              <a:ext cx="200975" cy="359150"/>
            </a:xfrm>
            <a:custGeom>
              <a:rect b="b" l="l" r="r" t="t"/>
              <a:pathLst>
                <a:path extrusionOk="0" h="14366" w="8039">
                  <a:moveTo>
                    <a:pt x="3725" y="1"/>
                  </a:moveTo>
                  <a:lnTo>
                    <a:pt x="940" y="4064"/>
                  </a:lnTo>
                  <a:cubicBezTo>
                    <a:pt x="940" y="4064"/>
                    <a:pt x="689" y="8081"/>
                    <a:pt x="506" y="9793"/>
                  </a:cubicBezTo>
                  <a:cubicBezTo>
                    <a:pt x="329" y="11433"/>
                    <a:pt x="1" y="14366"/>
                    <a:pt x="1404" y="14366"/>
                  </a:cubicBezTo>
                  <a:cubicBezTo>
                    <a:pt x="1446" y="14366"/>
                    <a:pt x="1489" y="14363"/>
                    <a:pt x="1533" y="14358"/>
                  </a:cubicBezTo>
                  <a:cubicBezTo>
                    <a:pt x="3063" y="14152"/>
                    <a:pt x="5300" y="13490"/>
                    <a:pt x="5984" y="11893"/>
                  </a:cubicBezTo>
                  <a:cubicBezTo>
                    <a:pt x="6669" y="10272"/>
                    <a:pt x="6350" y="8150"/>
                    <a:pt x="6350" y="8149"/>
                  </a:cubicBezTo>
                  <a:lnTo>
                    <a:pt x="6350" y="8149"/>
                  </a:lnTo>
                  <a:lnTo>
                    <a:pt x="7285" y="9930"/>
                  </a:lnTo>
                  <a:lnTo>
                    <a:pt x="8039" y="9724"/>
                  </a:lnTo>
                  <a:cubicBezTo>
                    <a:pt x="8039" y="9724"/>
                    <a:pt x="6623" y="4338"/>
                    <a:pt x="5984" y="2260"/>
                  </a:cubicBezTo>
                  <a:cubicBezTo>
                    <a:pt x="5368" y="183"/>
                    <a:pt x="3725" y="1"/>
                    <a:pt x="3725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5459400" y="4424150"/>
              <a:ext cx="152375" cy="347375"/>
            </a:xfrm>
            <a:custGeom>
              <a:rect b="b" l="l" r="r" t="t"/>
              <a:pathLst>
                <a:path extrusionOk="0" h="13895" w="6095">
                  <a:moveTo>
                    <a:pt x="2831" y="1"/>
                  </a:moveTo>
                  <a:lnTo>
                    <a:pt x="1" y="1028"/>
                  </a:lnTo>
                  <a:cubicBezTo>
                    <a:pt x="1" y="1028"/>
                    <a:pt x="959" y="5639"/>
                    <a:pt x="1347" y="7350"/>
                  </a:cubicBezTo>
                  <a:cubicBezTo>
                    <a:pt x="1735" y="9040"/>
                    <a:pt x="1051" y="12737"/>
                    <a:pt x="1530" y="13559"/>
                  </a:cubicBezTo>
                  <a:cubicBezTo>
                    <a:pt x="1658" y="13790"/>
                    <a:pt x="1960" y="13895"/>
                    <a:pt x="2345" y="13895"/>
                  </a:cubicBezTo>
                  <a:cubicBezTo>
                    <a:pt x="3325" y="13895"/>
                    <a:pt x="4840" y="13213"/>
                    <a:pt x="5365" y="12212"/>
                  </a:cubicBezTo>
                  <a:cubicBezTo>
                    <a:pt x="6095" y="10843"/>
                    <a:pt x="5684" y="8195"/>
                    <a:pt x="5638" y="6323"/>
                  </a:cubicBezTo>
                  <a:cubicBezTo>
                    <a:pt x="5593" y="4452"/>
                    <a:pt x="4588" y="3196"/>
                    <a:pt x="4041" y="2877"/>
                  </a:cubicBezTo>
                  <a:cubicBezTo>
                    <a:pt x="3470" y="2557"/>
                    <a:pt x="2831" y="1"/>
                    <a:pt x="2831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5099325" y="3296600"/>
              <a:ext cx="438275" cy="1199475"/>
            </a:xfrm>
            <a:custGeom>
              <a:rect b="b" l="l" r="r" t="t"/>
              <a:pathLst>
                <a:path extrusionOk="0" h="47979" w="17531">
                  <a:moveTo>
                    <a:pt x="1" y="0"/>
                  </a:moveTo>
                  <a:cubicBezTo>
                    <a:pt x="1" y="0"/>
                    <a:pt x="69" y="845"/>
                    <a:pt x="183" y="2237"/>
                  </a:cubicBezTo>
                  <a:cubicBezTo>
                    <a:pt x="252" y="3013"/>
                    <a:pt x="343" y="3949"/>
                    <a:pt x="457" y="4999"/>
                  </a:cubicBezTo>
                  <a:cubicBezTo>
                    <a:pt x="914" y="9427"/>
                    <a:pt x="1827" y="16001"/>
                    <a:pt x="3425" y="20976"/>
                  </a:cubicBezTo>
                  <a:cubicBezTo>
                    <a:pt x="5913" y="28737"/>
                    <a:pt x="14792" y="47979"/>
                    <a:pt x="14792" y="47979"/>
                  </a:cubicBezTo>
                  <a:lnTo>
                    <a:pt x="17531" y="46130"/>
                  </a:lnTo>
                  <a:cubicBezTo>
                    <a:pt x="15705" y="40218"/>
                    <a:pt x="16389" y="31590"/>
                    <a:pt x="15065" y="26249"/>
                  </a:cubicBezTo>
                  <a:cubicBezTo>
                    <a:pt x="13719" y="20931"/>
                    <a:pt x="11025" y="17918"/>
                    <a:pt x="11025" y="17918"/>
                  </a:cubicBezTo>
                  <a:cubicBezTo>
                    <a:pt x="11550" y="14654"/>
                    <a:pt x="11984" y="9221"/>
                    <a:pt x="11573" y="4588"/>
                  </a:cubicBezTo>
                  <a:cubicBezTo>
                    <a:pt x="11436" y="2945"/>
                    <a:pt x="11208" y="1415"/>
                    <a:pt x="10820" y="137"/>
                  </a:cubicBezTo>
                  <a:cubicBezTo>
                    <a:pt x="10820" y="91"/>
                    <a:pt x="10797" y="46"/>
                    <a:pt x="10797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5176725" y="3772000"/>
              <a:ext cx="85800" cy="23425"/>
            </a:xfrm>
            <a:custGeom>
              <a:rect b="b" l="l" r="r" t="t"/>
              <a:pathLst>
                <a:path extrusionOk="0" h="937" w="3432">
                  <a:moveTo>
                    <a:pt x="3228" y="1"/>
                  </a:moveTo>
                  <a:cubicBezTo>
                    <a:pt x="3206" y="1"/>
                    <a:pt x="3183" y="7"/>
                    <a:pt x="3159" y="20"/>
                  </a:cubicBezTo>
                  <a:cubicBezTo>
                    <a:pt x="2536" y="391"/>
                    <a:pt x="1776" y="650"/>
                    <a:pt x="1035" y="650"/>
                  </a:cubicBezTo>
                  <a:cubicBezTo>
                    <a:pt x="772" y="650"/>
                    <a:pt x="511" y="617"/>
                    <a:pt x="260" y="545"/>
                  </a:cubicBezTo>
                  <a:cubicBezTo>
                    <a:pt x="246" y="542"/>
                    <a:pt x="233" y="540"/>
                    <a:pt x="220" y="540"/>
                  </a:cubicBezTo>
                  <a:cubicBezTo>
                    <a:pt x="65" y="540"/>
                    <a:pt x="0" y="777"/>
                    <a:pt x="169" y="819"/>
                  </a:cubicBezTo>
                  <a:cubicBezTo>
                    <a:pt x="454" y="900"/>
                    <a:pt x="747" y="936"/>
                    <a:pt x="1041" y="936"/>
                  </a:cubicBezTo>
                  <a:cubicBezTo>
                    <a:pt x="1832" y="936"/>
                    <a:pt x="2630" y="671"/>
                    <a:pt x="3296" y="271"/>
                  </a:cubicBezTo>
                  <a:cubicBezTo>
                    <a:pt x="3432" y="194"/>
                    <a:pt x="3353" y="1"/>
                    <a:pt x="3228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5103900" y="3300000"/>
              <a:ext cx="284775" cy="136225"/>
            </a:xfrm>
            <a:custGeom>
              <a:rect b="b" l="l" r="r" t="t"/>
              <a:pathLst>
                <a:path extrusionOk="0" h="5449" w="11391">
                  <a:moveTo>
                    <a:pt x="10637" y="1"/>
                  </a:moveTo>
                  <a:lnTo>
                    <a:pt x="0" y="2101"/>
                  </a:lnTo>
                  <a:lnTo>
                    <a:pt x="320" y="5388"/>
                  </a:lnTo>
                  <a:cubicBezTo>
                    <a:pt x="553" y="5428"/>
                    <a:pt x="993" y="5448"/>
                    <a:pt x="1574" y="5448"/>
                  </a:cubicBezTo>
                  <a:cubicBezTo>
                    <a:pt x="3950" y="5448"/>
                    <a:pt x="8694" y="5112"/>
                    <a:pt x="11390" y="4452"/>
                  </a:cubicBezTo>
                  <a:cubicBezTo>
                    <a:pt x="11253" y="2809"/>
                    <a:pt x="11025" y="1279"/>
                    <a:pt x="10637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4788900" y="3079750"/>
              <a:ext cx="311025" cy="1443250"/>
            </a:xfrm>
            <a:custGeom>
              <a:rect b="b" l="l" r="r" t="t"/>
              <a:pathLst>
                <a:path extrusionOk="0" h="57730" w="12441">
                  <a:moveTo>
                    <a:pt x="1416" y="0"/>
                  </a:moveTo>
                  <a:cubicBezTo>
                    <a:pt x="1416" y="0"/>
                    <a:pt x="823" y="3675"/>
                    <a:pt x="435" y="8400"/>
                  </a:cubicBezTo>
                  <a:cubicBezTo>
                    <a:pt x="298" y="9792"/>
                    <a:pt x="206" y="11276"/>
                    <a:pt x="138" y="12783"/>
                  </a:cubicBezTo>
                  <a:cubicBezTo>
                    <a:pt x="1" y="15955"/>
                    <a:pt x="24" y="19242"/>
                    <a:pt x="366" y="22004"/>
                  </a:cubicBezTo>
                  <a:cubicBezTo>
                    <a:pt x="1393" y="29833"/>
                    <a:pt x="2466" y="53320"/>
                    <a:pt x="2649" y="57086"/>
                  </a:cubicBezTo>
                  <a:cubicBezTo>
                    <a:pt x="3191" y="57499"/>
                    <a:pt x="3758" y="57729"/>
                    <a:pt x="4352" y="57729"/>
                  </a:cubicBezTo>
                  <a:cubicBezTo>
                    <a:pt x="4908" y="57729"/>
                    <a:pt x="5488" y="57528"/>
                    <a:pt x="6095" y="57086"/>
                  </a:cubicBezTo>
                  <a:cubicBezTo>
                    <a:pt x="6346" y="55991"/>
                    <a:pt x="7990" y="49098"/>
                    <a:pt x="8606" y="44578"/>
                  </a:cubicBezTo>
                  <a:cubicBezTo>
                    <a:pt x="9268" y="39648"/>
                    <a:pt x="11984" y="30381"/>
                    <a:pt x="9131" y="25610"/>
                  </a:cubicBezTo>
                  <a:cubicBezTo>
                    <a:pt x="10158" y="22118"/>
                    <a:pt x="11162" y="19060"/>
                    <a:pt x="11779" y="15567"/>
                  </a:cubicBezTo>
                  <a:cubicBezTo>
                    <a:pt x="12190" y="13353"/>
                    <a:pt x="12418" y="10979"/>
                    <a:pt x="12441" y="8218"/>
                  </a:cubicBezTo>
                  <a:cubicBezTo>
                    <a:pt x="12441" y="6003"/>
                    <a:pt x="12281" y="3538"/>
                    <a:pt x="11938" y="731"/>
                  </a:cubicBezTo>
                  <a:lnTo>
                    <a:pt x="1416" y="0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4657100" y="4544000"/>
              <a:ext cx="326425" cy="303275"/>
            </a:xfrm>
            <a:custGeom>
              <a:rect b="b" l="l" r="r" t="t"/>
              <a:pathLst>
                <a:path extrusionOk="0" h="12131" w="13057">
                  <a:moveTo>
                    <a:pt x="11687" y="0"/>
                  </a:moveTo>
                  <a:cubicBezTo>
                    <a:pt x="11687" y="0"/>
                    <a:pt x="4930" y="6505"/>
                    <a:pt x="4177" y="7715"/>
                  </a:cubicBezTo>
                  <a:cubicBezTo>
                    <a:pt x="3424" y="8925"/>
                    <a:pt x="0" y="11846"/>
                    <a:pt x="1119" y="12006"/>
                  </a:cubicBezTo>
                  <a:cubicBezTo>
                    <a:pt x="1551" y="12067"/>
                    <a:pt x="2502" y="12131"/>
                    <a:pt x="3593" y="12131"/>
                  </a:cubicBezTo>
                  <a:cubicBezTo>
                    <a:pt x="5380" y="12131"/>
                    <a:pt x="7544" y="11959"/>
                    <a:pt x="8423" y="11321"/>
                  </a:cubicBezTo>
                  <a:cubicBezTo>
                    <a:pt x="9815" y="10294"/>
                    <a:pt x="11687" y="7304"/>
                    <a:pt x="11687" y="7304"/>
                  </a:cubicBezTo>
                  <a:lnTo>
                    <a:pt x="12143" y="10020"/>
                  </a:lnTo>
                  <a:lnTo>
                    <a:pt x="12965" y="10020"/>
                  </a:lnTo>
                  <a:cubicBezTo>
                    <a:pt x="12988" y="9404"/>
                    <a:pt x="12942" y="3424"/>
                    <a:pt x="13011" y="2283"/>
                  </a:cubicBezTo>
                  <a:cubicBezTo>
                    <a:pt x="13056" y="1096"/>
                    <a:pt x="11687" y="0"/>
                    <a:pt x="11687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4736400" y="4456100"/>
              <a:ext cx="220300" cy="314675"/>
            </a:xfrm>
            <a:custGeom>
              <a:rect b="b" l="l" r="r" t="t"/>
              <a:pathLst>
                <a:path extrusionOk="0" h="12587" w="8812">
                  <a:moveTo>
                    <a:pt x="4657" y="1"/>
                  </a:moveTo>
                  <a:cubicBezTo>
                    <a:pt x="4657" y="1"/>
                    <a:pt x="4589" y="3060"/>
                    <a:pt x="4246" y="4361"/>
                  </a:cubicBezTo>
                  <a:cubicBezTo>
                    <a:pt x="3950" y="5479"/>
                    <a:pt x="3493" y="6826"/>
                    <a:pt x="2854" y="8195"/>
                  </a:cubicBezTo>
                  <a:cubicBezTo>
                    <a:pt x="2215" y="9565"/>
                    <a:pt x="1" y="12190"/>
                    <a:pt x="754" y="12532"/>
                  </a:cubicBezTo>
                  <a:cubicBezTo>
                    <a:pt x="839" y="12569"/>
                    <a:pt x="944" y="12587"/>
                    <a:pt x="1066" y="12587"/>
                  </a:cubicBezTo>
                  <a:cubicBezTo>
                    <a:pt x="2065" y="12587"/>
                    <a:pt x="4190" y="11409"/>
                    <a:pt x="5228" y="10250"/>
                  </a:cubicBezTo>
                  <a:cubicBezTo>
                    <a:pt x="6620" y="8720"/>
                    <a:pt x="8035" y="6689"/>
                    <a:pt x="8423" y="5388"/>
                  </a:cubicBezTo>
                  <a:cubicBezTo>
                    <a:pt x="8811" y="4110"/>
                    <a:pt x="8423" y="3242"/>
                    <a:pt x="8423" y="3242"/>
                  </a:cubicBezTo>
                  <a:lnTo>
                    <a:pt x="8538" y="298"/>
                  </a:lnTo>
                  <a:lnTo>
                    <a:pt x="4657" y="1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4792325" y="3285175"/>
              <a:ext cx="307600" cy="154675"/>
            </a:xfrm>
            <a:custGeom>
              <a:rect b="b" l="l" r="r" t="t"/>
              <a:pathLst>
                <a:path extrusionOk="0" h="6187" w="12304">
                  <a:moveTo>
                    <a:pt x="12304" y="1"/>
                  </a:moveTo>
                  <a:lnTo>
                    <a:pt x="298" y="183"/>
                  </a:lnTo>
                  <a:cubicBezTo>
                    <a:pt x="183" y="1553"/>
                    <a:pt x="69" y="2991"/>
                    <a:pt x="1" y="4474"/>
                  </a:cubicBezTo>
                  <a:cubicBezTo>
                    <a:pt x="1" y="4474"/>
                    <a:pt x="4041" y="5524"/>
                    <a:pt x="11847" y="6186"/>
                  </a:cubicBezTo>
                  <a:cubicBezTo>
                    <a:pt x="12121" y="4315"/>
                    <a:pt x="12281" y="2283"/>
                    <a:pt x="12304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4799200" y="3639625"/>
              <a:ext cx="91875" cy="20200"/>
            </a:xfrm>
            <a:custGeom>
              <a:rect b="b" l="l" r="r" t="t"/>
              <a:pathLst>
                <a:path extrusionOk="0" h="808" w="3675">
                  <a:moveTo>
                    <a:pt x="204" y="0"/>
                  </a:moveTo>
                  <a:cubicBezTo>
                    <a:pt x="79" y="0"/>
                    <a:pt x="1" y="193"/>
                    <a:pt x="137" y="271"/>
                  </a:cubicBezTo>
                  <a:cubicBezTo>
                    <a:pt x="712" y="629"/>
                    <a:pt x="1359" y="808"/>
                    <a:pt x="2009" y="808"/>
                  </a:cubicBezTo>
                  <a:cubicBezTo>
                    <a:pt x="2520" y="808"/>
                    <a:pt x="3033" y="697"/>
                    <a:pt x="3515" y="476"/>
                  </a:cubicBezTo>
                  <a:cubicBezTo>
                    <a:pt x="3674" y="397"/>
                    <a:pt x="3573" y="213"/>
                    <a:pt x="3438" y="213"/>
                  </a:cubicBezTo>
                  <a:cubicBezTo>
                    <a:pt x="3418" y="213"/>
                    <a:pt x="3398" y="217"/>
                    <a:pt x="3378" y="225"/>
                  </a:cubicBezTo>
                  <a:cubicBezTo>
                    <a:pt x="2941" y="424"/>
                    <a:pt x="2479" y="523"/>
                    <a:pt x="2016" y="523"/>
                  </a:cubicBezTo>
                  <a:cubicBezTo>
                    <a:pt x="1416" y="523"/>
                    <a:pt x="815" y="355"/>
                    <a:pt x="274" y="20"/>
                  </a:cubicBezTo>
                  <a:cubicBezTo>
                    <a:pt x="250" y="6"/>
                    <a:pt x="226" y="0"/>
                    <a:pt x="204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5025025" y="1242775"/>
              <a:ext cx="432700" cy="435350"/>
            </a:xfrm>
            <a:custGeom>
              <a:rect b="b" l="l" r="r" t="t"/>
              <a:pathLst>
                <a:path extrusionOk="0" h="17414" w="17308">
                  <a:moveTo>
                    <a:pt x="8560" y="0"/>
                  </a:moveTo>
                  <a:cubicBezTo>
                    <a:pt x="3633" y="0"/>
                    <a:pt x="0" y="3433"/>
                    <a:pt x="782" y="8336"/>
                  </a:cubicBezTo>
                  <a:cubicBezTo>
                    <a:pt x="1033" y="9911"/>
                    <a:pt x="850" y="13540"/>
                    <a:pt x="485" y="16645"/>
                  </a:cubicBezTo>
                  <a:cubicBezTo>
                    <a:pt x="1850" y="17048"/>
                    <a:pt x="3941" y="17414"/>
                    <a:pt x="6850" y="17414"/>
                  </a:cubicBezTo>
                  <a:cubicBezTo>
                    <a:pt x="9048" y="17414"/>
                    <a:pt x="11714" y="17205"/>
                    <a:pt x="14888" y="16645"/>
                  </a:cubicBezTo>
                  <a:cubicBezTo>
                    <a:pt x="15139" y="15115"/>
                    <a:pt x="15390" y="13723"/>
                    <a:pt x="15527" y="13198"/>
                  </a:cubicBezTo>
                  <a:cubicBezTo>
                    <a:pt x="16257" y="10231"/>
                    <a:pt x="17307" y="1740"/>
                    <a:pt x="11144" y="302"/>
                  </a:cubicBezTo>
                  <a:cubicBezTo>
                    <a:pt x="10256" y="98"/>
                    <a:pt x="9390" y="0"/>
                    <a:pt x="8560" y="0"/>
                  </a:cubicBezTo>
                  <a:close/>
                </a:path>
              </a:pathLst>
            </a:custGeom>
            <a:solidFill>
              <a:srgbClr val="FBA0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4835700" y="1687975"/>
              <a:ext cx="668225" cy="1011925"/>
            </a:xfrm>
            <a:custGeom>
              <a:rect b="b" l="l" r="r" t="t"/>
              <a:pathLst>
                <a:path extrusionOk="0" h="40477" w="26729">
                  <a:moveTo>
                    <a:pt x="18580" y="1"/>
                  </a:moveTo>
                  <a:lnTo>
                    <a:pt x="11596" y="822"/>
                  </a:lnTo>
                  <a:cubicBezTo>
                    <a:pt x="11596" y="822"/>
                    <a:pt x="10614" y="1439"/>
                    <a:pt x="9519" y="1804"/>
                  </a:cubicBezTo>
                  <a:cubicBezTo>
                    <a:pt x="9405" y="1849"/>
                    <a:pt x="9268" y="1895"/>
                    <a:pt x="9153" y="1918"/>
                  </a:cubicBezTo>
                  <a:cubicBezTo>
                    <a:pt x="8834" y="2009"/>
                    <a:pt x="8492" y="2078"/>
                    <a:pt x="8172" y="2101"/>
                  </a:cubicBezTo>
                  <a:cubicBezTo>
                    <a:pt x="7145" y="2169"/>
                    <a:pt x="6277" y="2169"/>
                    <a:pt x="5684" y="2694"/>
                  </a:cubicBezTo>
                  <a:cubicBezTo>
                    <a:pt x="5616" y="2762"/>
                    <a:pt x="5547" y="2831"/>
                    <a:pt x="5479" y="2922"/>
                  </a:cubicBezTo>
                  <a:cubicBezTo>
                    <a:pt x="5296" y="3151"/>
                    <a:pt x="5136" y="3470"/>
                    <a:pt x="5022" y="3881"/>
                  </a:cubicBezTo>
                  <a:cubicBezTo>
                    <a:pt x="4999" y="3995"/>
                    <a:pt x="4976" y="4109"/>
                    <a:pt x="4954" y="4223"/>
                  </a:cubicBezTo>
                  <a:cubicBezTo>
                    <a:pt x="4931" y="4315"/>
                    <a:pt x="4931" y="4429"/>
                    <a:pt x="4908" y="4520"/>
                  </a:cubicBezTo>
                  <a:cubicBezTo>
                    <a:pt x="4839" y="5273"/>
                    <a:pt x="4931" y="6072"/>
                    <a:pt x="4976" y="6780"/>
                  </a:cubicBezTo>
                  <a:cubicBezTo>
                    <a:pt x="5022" y="7510"/>
                    <a:pt x="5022" y="8149"/>
                    <a:pt x="4703" y="8560"/>
                  </a:cubicBezTo>
                  <a:cubicBezTo>
                    <a:pt x="4314" y="9062"/>
                    <a:pt x="3630" y="9679"/>
                    <a:pt x="3059" y="10500"/>
                  </a:cubicBezTo>
                  <a:cubicBezTo>
                    <a:pt x="3036" y="10546"/>
                    <a:pt x="3013" y="10569"/>
                    <a:pt x="2991" y="10614"/>
                  </a:cubicBezTo>
                  <a:cubicBezTo>
                    <a:pt x="2968" y="10660"/>
                    <a:pt x="2922" y="10729"/>
                    <a:pt x="2899" y="10774"/>
                  </a:cubicBezTo>
                  <a:cubicBezTo>
                    <a:pt x="2876" y="10797"/>
                    <a:pt x="2854" y="10820"/>
                    <a:pt x="2854" y="10865"/>
                  </a:cubicBezTo>
                  <a:cubicBezTo>
                    <a:pt x="2580" y="11345"/>
                    <a:pt x="2352" y="11893"/>
                    <a:pt x="2260" y="12509"/>
                  </a:cubicBezTo>
                  <a:cubicBezTo>
                    <a:pt x="2260" y="12600"/>
                    <a:pt x="2260" y="12691"/>
                    <a:pt x="2237" y="12783"/>
                  </a:cubicBezTo>
                  <a:cubicBezTo>
                    <a:pt x="2237" y="12943"/>
                    <a:pt x="2237" y="13102"/>
                    <a:pt x="2237" y="13285"/>
                  </a:cubicBezTo>
                  <a:cubicBezTo>
                    <a:pt x="2260" y="13764"/>
                    <a:pt x="2352" y="14221"/>
                    <a:pt x="2466" y="14700"/>
                  </a:cubicBezTo>
                  <a:cubicBezTo>
                    <a:pt x="2511" y="14791"/>
                    <a:pt x="2534" y="14883"/>
                    <a:pt x="2557" y="14974"/>
                  </a:cubicBezTo>
                  <a:cubicBezTo>
                    <a:pt x="2648" y="15248"/>
                    <a:pt x="2740" y="15545"/>
                    <a:pt x="2854" y="15841"/>
                  </a:cubicBezTo>
                  <a:cubicBezTo>
                    <a:pt x="2899" y="15933"/>
                    <a:pt x="2945" y="16047"/>
                    <a:pt x="2991" y="16161"/>
                  </a:cubicBezTo>
                  <a:cubicBezTo>
                    <a:pt x="3379" y="17120"/>
                    <a:pt x="3812" y="18078"/>
                    <a:pt x="4063" y="19037"/>
                  </a:cubicBezTo>
                  <a:cubicBezTo>
                    <a:pt x="4109" y="19128"/>
                    <a:pt x="4132" y="19220"/>
                    <a:pt x="4132" y="19311"/>
                  </a:cubicBezTo>
                  <a:cubicBezTo>
                    <a:pt x="4200" y="19516"/>
                    <a:pt x="4246" y="19744"/>
                    <a:pt x="4269" y="19950"/>
                  </a:cubicBezTo>
                  <a:cubicBezTo>
                    <a:pt x="4360" y="20726"/>
                    <a:pt x="4269" y="21799"/>
                    <a:pt x="4086" y="22986"/>
                  </a:cubicBezTo>
                  <a:cubicBezTo>
                    <a:pt x="4018" y="23511"/>
                    <a:pt x="3904" y="24058"/>
                    <a:pt x="3789" y="24629"/>
                  </a:cubicBezTo>
                  <a:cubicBezTo>
                    <a:pt x="3767" y="24743"/>
                    <a:pt x="3744" y="24857"/>
                    <a:pt x="3721" y="24994"/>
                  </a:cubicBezTo>
                  <a:cubicBezTo>
                    <a:pt x="3356" y="26569"/>
                    <a:pt x="2922" y="28190"/>
                    <a:pt x="2488" y="29491"/>
                  </a:cubicBezTo>
                  <a:cubicBezTo>
                    <a:pt x="160" y="36726"/>
                    <a:pt x="0" y="40470"/>
                    <a:pt x="0" y="40470"/>
                  </a:cubicBezTo>
                  <a:cubicBezTo>
                    <a:pt x="0" y="40470"/>
                    <a:pt x="135" y="40477"/>
                    <a:pt x="392" y="40477"/>
                  </a:cubicBezTo>
                  <a:cubicBezTo>
                    <a:pt x="2262" y="40477"/>
                    <a:pt x="10608" y="40106"/>
                    <a:pt x="20543" y="33965"/>
                  </a:cubicBezTo>
                  <a:cubicBezTo>
                    <a:pt x="20543" y="33965"/>
                    <a:pt x="18284" y="29833"/>
                    <a:pt x="18672" y="25451"/>
                  </a:cubicBezTo>
                  <a:cubicBezTo>
                    <a:pt x="18740" y="24857"/>
                    <a:pt x="18877" y="24195"/>
                    <a:pt x="19082" y="23488"/>
                  </a:cubicBezTo>
                  <a:cubicBezTo>
                    <a:pt x="20110" y="19904"/>
                    <a:pt x="22826" y="15065"/>
                    <a:pt x="24697" y="11756"/>
                  </a:cubicBezTo>
                  <a:cubicBezTo>
                    <a:pt x="24743" y="11664"/>
                    <a:pt x="24812" y="11596"/>
                    <a:pt x="24857" y="11505"/>
                  </a:cubicBezTo>
                  <a:cubicBezTo>
                    <a:pt x="24949" y="11322"/>
                    <a:pt x="25063" y="11139"/>
                    <a:pt x="25154" y="10957"/>
                  </a:cubicBezTo>
                  <a:cubicBezTo>
                    <a:pt x="25862" y="9701"/>
                    <a:pt x="26501" y="8788"/>
                    <a:pt x="26569" y="8332"/>
                  </a:cubicBezTo>
                  <a:cubicBezTo>
                    <a:pt x="26660" y="7761"/>
                    <a:pt x="26729" y="7168"/>
                    <a:pt x="26660" y="6574"/>
                  </a:cubicBezTo>
                  <a:cubicBezTo>
                    <a:pt x="26660" y="6483"/>
                    <a:pt x="26638" y="6392"/>
                    <a:pt x="26638" y="6300"/>
                  </a:cubicBezTo>
                  <a:cubicBezTo>
                    <a:pt x="26592" y="6095"/>
                    <a:pt x="26546" y="5912"/>
                    <a:pt x="26478" y="5707"/>
                  </a:cubicBezTo>
                  <a:cubicBezTo>
                    <a:pt x="26432" y="5616"/>
                    <a:pt x="26409" y="5524"/>
                    <a:pt x="26364" y="5410"/>
                  </a:cubicBezTo>
                  <a:cubicBezTo>
                    <a:pt x="26021" y="4703"/>
                    <a:pt x="25359" y="4018"/>
                    <a:pt x="24195" y="3424"/>
                  </a:cubicBezTo>
                  <a:cubicBezTo>
                    <a:pt x="24081" y="3379"/>
                    <a:pt x="23990" y="3310"/>
                    <a:pt x="23876" y="3265"/>
                  </a:cubicBezTo>
                  <a:cubicBezTo>
                    <a:pt x="23625" y="3151"/>
                    <a:pt x="23351" y="3059"/>
                    <a:pt x="23077" y="2945"/>
                  </a:cubicBezTo>
                  <a:cubicBezTo>
                    <a:pt x="22004" y="2580"/>
                    <a:pt x="21182" y="2169"/>
                    <a:pt x="20543" y="1804"/>
                  </a:cubicBezTo>
                  <a:cubicBezTo>
                    <a:pt x="20452" y="1758"/>
                    <a:pt x="20383" y="1713"/>
                    <a:pt x="20292" y="1644"/>
                  </a:cubicBezTo>
                  <a:cubicBezTo>
                    <a:pt x="18854" y="731"/>
                    <a:pt x="18580" y="1"/>
                    <a:pt x="18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4907025" y="1793550"/>
              <a:ext cx="137550" cy="172325"/>
            </a:xfrm>
            <a:custGeom>
              <a:rect b="b" l="l" r="r" t="t"/>
              <a:pathLst>
                <a:path extrusionOk="0" h="6893" w="5502">
                  <a:moveTo>
                    <a:pt x="2101" y="0"/>
                  </a:moveTo>
                  <a:cubicBezTo>
                    <a:pt x="2078" y="92"/>
                    <a:pt x="2078" y="206"/>
                    <a:pt x="2055" y="297"/>
                  </a:cubicBezTo>
                  <a:cubicBezTo>
                    <a:pt x="2443" y="434"/>
                    <a:pt x="2831" y="617"/>
                    <a:pt x="3173" y="845"/>
                  </a:cubicBezTo>
                  <a:cubicBezTo>
                    <a:pt x="4246" y="1507"/>
                    <a:pt x="5136" y="2717"/>
                    <a:pt x="5068" y="4040"/>
                  </a:cubicBezTo>
                  <a:cubicBezTo>
                    <a:pt x="4977" y="5387"/>
                    <a:pt x="3835" y="6254"/>
                    <a:pt x="2580" y="6528"/>
                  </a:cubicBezTo>
                  <a:cubicBezTo>
                    <a:pt x="2299" y="6585"/>
                    <a:pt x="2012" y="6610"/>
                    <a:pt x="1723" y="6610"/>
                  </a:cubicBezTo>
                  <a:cubicBezTo>
                    <a:pt x="1192" y="6610"/>
                    <a:pt x="655" y="6525"/>
                    <a:pt x="138" y="6391"/>
                  </a:cubicBezTo>
                  <a:cubicBezTo>
                    <a:pt x="115" y="6437"/>
                    <a:pt x="69" y="6506"/>
                    <a:pt x="46" y="6551"/>
                  </a:cubicBezTo>
                  <a:cubicBezTo>
                    <a:pt x="23" y="6574"/>
                    <a:pt x="1" y="6597"/>
                    <a:pt x="1" y="6642"/>
                  </a:cubicBezTo>
                  <a:cubicBezTo>
                    <a:pt x="570" y="6792"/>
                    <a:pt x="1147" y="6892"/>
                    <a:pt x="1727" y="6892"/>
                  </a:cubicBezTo>
                  <a:cubicBezTo>
                    <a:pt x="2125" y="6892"/>
                    <a:pt x="2523" y="6845"/>
                    <a:pt x="2922" y="6734"/>
                  </a:cubicBezTo>
                  <a:cubicBezTo>
                    <a:pt x="4086" y="6414"/>
                    <a:pt x="5136" y="5547"/>
                    <a:pt x="5319" y="4291"/>
                  </a:cubicBezTo>
                  <a:cubicBezTo>
                    <a:pt x="5502" y="3013"/>
                    <a:pt x="4771" y="1689"/>
                    <a:pt x="3790" y="913"/>
                  </a:cubicBezTo>
                  <a:cubicBezTo>
                    <a:pt x="3265" y="502"/>
                    <a:pt x="2694" y="229"/>
                    <a:pt x="2101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4907025" y="1823050"/>
              <a:ext cx="590625" cy="275000"/>
            </a:xfrm>
            <a:custGeom>
              <a:rect b="b" l="l" r="r" t="t"/>
              <a:pathLst>
                <a:path extrusionOk="0" h="11000" w="23625">
                  <a:moveTo>
                    <a:pt x="22938" y="0"/>
                  </a:moveTo>
                  <a:cubicBezTo>
                    <a:pt x="20731" y="0"/>
                    <a:pt x="18572" y="443"/>
                    <a:pt x="16572" y="1422"/>
                  </a:cubicBezTo>
                  <a:cubicBezTo>
                    <a:pt x="14449" y="2472"/>
                    <a:pt x="12600" y="3979"/>
                    <a:pt x="10820" y="5485"/>
                  </a:cubicBezTo>
                  <a:cubicBezTo>
                    <a:pt x="8903" y="7083"/>
                    <a:pt x="6985" y="8841"/>
                    <a:pt x="4748" y="9936"/>
                  </a:cubicBezTo>
                  <a:cubicBezTo>
                    <a:pt x="3818" y="10401"/>
                    <a:pt x="2700" y="10699"/>
                    <a:pt x="1622" y="10699"/>
                  </a:cubicBezTo>
                  <a:cubicBezTo>
                    <a:pt x="1060" y="10699"/>
                    <a:pt x="509" y="10618"/>
                    <a:pt x="1" y="10438"/>
                  </a:cubicBezTo>
                  <a:lnTo>
                    <a:pt x="1" y="10438"/>
                  </a:lnTo>
                  <a:cubicBezTo>
                    <a:pt x="46" y="10530"/>
                    <a:pt x="92" y="10644"/>
                    <a:pt x="138" y="10758"/>
                  </a:cubicBezTo>
                  <a:cubicBezTo>
                    <a:pt x="649" y="10923"/>
                    <a:pt x="1191" y="11000"/>
                    <a:pt x="1736" y="11000"/>
                  </a:cubicBezTo>
                  <a:cubicBezTo>
                    <a:pt x="2018" y="11000"/>
                    <a:pt x="2300" y="10979"/>
                    <a:pt x="2580" y="10941"/>
                  </a:cubicBezTo>
                  <a:cubicBezTo>
                    <a:pt x="4908" y="10598"/>
                    <a:pt x="6894" y="9046"/>
                    <a:pt x="8697" y="7608"/>
                  </a:cubicBezTo>
                  <a:cubicBezTo>
                    <a:pt x="10706" y="5987"/>
                    <a:pt x="12600" y="4207"/>
                    <a:pt x="14791" y="2792"/>
                  </a:cubicBezTo>
                  <a:cubicBezTo>
                    <a:pt x="16960" y="1377"/>
                    <a:pt x="19311" y="464"/>
                    <a:pt x="21913" y="304"/>
                  </a:cubicBezTo>
                  <a:cubicBezTo>
                    <a:pt x="22198" y="293"/>
                    <a:pt x="22484" y="287"/>
                    <a:pt x="22769" y="287"/>
                  </a:cubicBezTo>
                  <a:cubicBezTo>
                    <a:pt x="23054" y="287"/>
                    <a:pt x="23340" y="293"/>
                    <a:pt x="23625" y="304"/>
                  </a:cubicBezTo>
                  <a:cubicBezTo>
                    <a:pt x="23579" y="213"/>
                    <a:pt x="23556" y="121"/>
                    <a:pt x="23511" y="7"/>
                  </a:cubicBezTo>
                  <a:lnTo>
                    <a:pt x="23419" y="7"/>
                  </a:lnTo>
                  <a:cubicBezTo>
                    <a:pt x="23259" y="3"/>
                    <a:pt x="23098" y="0"/>
                    <a:pt x="22938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4928725" y="2144550"/>
              <a:ext cx="158650" cy="168300"/>
            </a:xfrm>
            <a:custGeom>
              <a:rect b="b" l="l" r="r" t="t"/>
              <a:pathLst>
                <a:path extrusionOk="0" h="6732" w="6346">
                  <a:moveTo>
                    <a:pt x="4508" y="0"/>
                  </a:moveTo>
                  <a:cubicBezTo>
                    <a:pt x="4111" y="0"/>
                    <a:pt x="3710" y="49"/>
                    <a:pt x="3333" y="89"/>
                  </a:cubicBezTo>
                  <a:cubicBezTo>
                    <a:pt x="2625" y="158"/>
                    <a:pt x="1917" y="295"/>
                    <a:pt x="1233" y="477"/>
                  </a:cubicBezTo>
                  <a:cubicBezTo>
                    <a:pt x="936" y="568"/>
                    <a:pt x="639" y="660"/>
                    <a:pt x="342" y="774"/>
                  </a:cubicBezTo>
                  <a:cubicBezTo>
                    <a:pt x="388" y="865"/>
                    <a:pt x="411" y="957"/>
                    <a:pt x="434" y="1048"/>
                  </a:cubicBezTo>
                  <a:cubicBezTo>
                    <a:pt x="730" y="934"/>
                    <a:pt x="1073" y="820"/>
                    <a:pt x="1392" y="728"/>
                  </a:cubicBezTo>
                  <a:cubicBezTo>
                    <a:pt x="1878" y="604"/>
                    <a:pt x="3245" y="262"/>
                    <a:pt x="4363" y="262"/>
                  </a:cubicBezTo>
                  <a:cubicBezTo>
                    <a:pt x="5295" y="262"/>
                    <a:pt x="6053" y="500"/>
                    <a:pt x="5980" y="1299"/>
                  </a:cubicBezTo>
                  <a:cubicBezTo>
                    <a:pt x="5912" y="2121"/>
                    <a:pt x="4976" y="2783"/>
                    <a:pt x="4405" y="3285"/>
                  </a:cubicBezTo>
                  <a:cubicBezTo>
                    <a:pt x="3789" y="3878"/>
                    <a:pt x="3104" y="4403"/>
                    <a:pt x="2420" y="4905"/>
                  </a:cubicBezTo>
                  <a:cubicBezTo>
                    <a:pt x="1666" y="5430"/>
                    <a:pt x="890" y="5932"/>
                    <a:pt x="68" y="6366"/>
                  </a:cubicBezTo>
                  <a:cubicBezTo>
                    <a:pt x="46" y="6480"/>
                    <a:pt x="23" y="6594"/>
                    <a:pt x="0" y="6731"/>
                  </a:cubicBezTo>
                  <a:cubicBezTo>
                    <a:pt x="2077" y="5636"/>
                    <a:pt x="4017" y="4243"/>
                    <a:pt x="5615" y="2531"/>
                  </a:cubicBezTo>
                  <a:cubicBezTo>
                    <a:pt x="5980" y="2121"/>
                    <a:pt x="6345" y="1618"/>
                    <a:pt x="6254" y="1025"/>
                  </a:cubicBezTo>
                  <a:cubicBezTo>
                    <a:pt x="6186" y="523"/>
                    <a:pt x="5798" y="203"/>
                    <a:pt x="5318" y="89"/>
                  </a:cubicBezTo>
                  <a:cubicBezTo>
                    <a:pt x="5056" y="24"/>
                    <a:pt x="4783" y="0"/>
                    <a:pt x="4508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5064250" y="2274700"/>
              <a:ext cx="226725" cy="267550"/>
            </a:xfrm>
            <a:custGeom>
              <a:rect b="b" l="l" r="r" t="t"/>
              <a:pathLst>
                <a:path extrusionOk="0" h="10702" w="9069">
                  <a:moveTo>
                    <a:pt x="7902" y="1"/>
                  </a:moveTo>
                  <a:cubicBezTo>
                    <a:pt x="7056" y="1"/>
                    <a:pt x="6220" y="420"/>
                    <a:pt x="5535" y="909"/>
                  </a:cubicBezTo>
                  <a:cubicBezTo>
                    <a:pt x="4485" y="1662"/>
                    <a:pt x="3549" y="2575"/>
                    <a:pt x="2773" y="3580"/>
                  </a:cubicBezTo>
                  <a:cubicBezTo>
                    <a:pt x="1198" y="5611"/>
                    <a:pt x="240" y="8030"/>
                    <a:pt x="11" y="10564"/>
                  </a:cubicBezTo>
                  <a:cubicBezTo>
                    <a:pt x="0" y="10655"/>
                    <a:pt x="69" y="10701"/>
                    <a:pt x="140" y="10701"/>
                  </a:cubicBezTo>
                  <a:cubicBezTo>
                    <a:pt x="211" y="10701"/>
                    <a:pt x="285" y="10655"/>
                    <a:pt x="285" y="10564"/>
                  </a:cubicBezTo>
                  <a:cubicBezTo>
                    <a:pt x="514" y="8236"/>
                    <a:pt x="1358" y="5999"/>
                    <a:pt x="2728" y="4105"/>
                  </a:cubicBezTo>
                  <a:cubicBezTo>
                    <a:pt x="3412" y="3169"/>
                    <a:pt x="4211" y="2324"/>
                    <a:pt x="5101" y="1594"/>
                  </a:cubicBezTo>
                  <a:cubicBezTo>
                    <a:pt x="5861" y="976"/>
                    <a:pt x="6880" y="276"/>
                    <a:pt x="7894" y="276"/>
                  </a:cubicBezTo>
                  <a:cubicBezTo>
                    <a:pt x="8190" y="276"/>
                    <a:pt x="8487" y="336"/>
                    <a:pt x="8776" y="475"/>
                  </a:cubicBezTo>
                  <a:cubicBezTo>
                    <a:pt x="8800" y="489"/>
                    <a:pt x="8824" y="495"/>
                    <a:pt x="8847" y="495"/>
                  </a:cubicBezTo>
                  <a:cubicBezTo>
                    <a:pt x="8976" y="495"/>
                    <a:pt x="9069" y="302"/>
                    <a:pt x="8913" y="224"/>
                  </a:cubicBezTo>
                  <a:cubicBezTo>
                    <a:pt x="8581" y="68"/>
                    <a:pt x="8241" y="1"/>
                    <a:pt x="7902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4986800" y="1997950"/>
              <a:ext cx="403125" cy="425825"/>
            </a:xfrm>
            <a:custGeom>
              <a:rect b="b" l="l" r="r" t="t"/>
              <a:pathLst>
                <a:path extrusionOk="0" h="17033" w="16125">
                  <a:moveTo>
                    <a:pt x="13637" y="0"/>
                  </a:moveTo>
                  <a:cubicBezTo>
                    <a:pt x="13437" y="0"/>
                    <a:pt x="13236" y="21"/>
                    <a:pt x="13038" y="64"/>
                  </a:cubicBezTo>
                  <a:cubicBezTo>
                    <a:pt x="11555" y="384"/>
                    <a:pt x="10665" y="1959"/>
                    <a:pt x="10550" y="3374"/>
                  </a:cubicBezTo>
                  <a:cubicBezTo>
                    <a:pt x="10436" y="4470"/>
                    <a:pt x="10824" y="5679"/>
                    <a:pt x="10277" y="6684"/>
                  </a:cubicBezTo>
                  <a:cubicBezTo>
                    <a:pt x="9797" y="7551"/>
                    <a:pt x="8816" y="8007"/>
                    <a:pt x="7903" y="8281"/>
                  </a:cubicBezTo>
                  <a:cubicBezTo>
                    <a:pt x="6944" y="8578"/>
                    <a:pt x="5963" y="8761"/>
                    <a:pt x="5072" y="9240"/>
                  </a:cubicBezTo>
                  <a:cubicBezTo>
                    <a:pt x="4274" y="9651"/>
                    <a:pt x="3566" y="10221"/>
                    <a:pt x="2972" y="10883"/>
                  </a:cubicBezTo>
                  <a:cubicBezTo>
                    <a:pt x="1466" y="12550"/>
                    <a:pt x="667" y="14718"/>
                    <a:pt x="28" y="16864"/>
                  </a:cubicBezTo>
                  <a:cubicBezTo>
                    <a:pt x="0" y="16961"/>
                    <a:pt x="91" y="17033"/>
                    <a:pt x="177" y="17033"/>
                  </a:cubicBezTo>
                  <a:cubicBezTo>
                    <a:pt x="231" y="17033"/>
                    <a:pt x="284" y="17003"/>
                    <a:pt x="302" y="16932"/>
                  </a:cubicBezTo>
                  <a:cubicBezTo>
                    <a:pt x="850" y="15106"/>
                    <a:pt x="1489" y="13303"/>
                    <a:pt x="2630" y="11751"/>
                  </a:cubicBezTo>
                  <a:cubicBezTo>
                    <a:pt x="3178" y="11020"/>
                    <a:pt x="3863" y="10336"/>
                    <a:pt x="4639" y="9811"/>
                  </a:cubicBezTo>
                  <a:cubicBezTo>
                    <a:pt x="5392" y="9308"/>
                    <a:pt x="6237" y="9035"/>
                    <a:pt x="7127" y="8783"/>
                  </a:cubicBezTo>
                  <a:cubicBezTo>
                    <a:pt x="8542" y="8418"/>
                    <a:pt x="10277" y="7893"/>
                    <a:pt x="10733" y="6296"/>
                  </a:cubicBezTo>
                  <a:cubicBezTo>
                    <a:pt x="10984" y="5451"/>
                    <a:pt x="10779" y="4538"/>
                    <a:pt x="10802" y="3648"/>
                  </a:cubicBezTo>
                  <a:cubicBezTo>
                    <a:pt x="10824" y="2826"/>
                    <a:pt x="11098" y="1982"/>
                    <a:pt x="11623" y="1342"/>
                  </a:cubicBezTo>
                  <a:cubicBezTo>
                    <a:pt x="12122" y="698"/>
                    <a:pt x="12849" y="280"/>
                    <a:pt x="13665" y="280"/>
                  </a:cubicBezTo>
                  <a:cubicBezTo>
                    <a:pt x="13744" y="280"/>
                    <a:pt x="13825" y="284"/>
                    <a:pt x="13906" y="292"/>
                  </a:cubicBezTo>
                  <a:cubicBezTo>
                    <a:pt x="14750" y="384"/>
                    <a:pt x="15549" y="909"/>
                    <a:pt x="15823" y="1753"/>
                  </a:cubicBezTo>
                  <a:cubicBezTo>
                    <a:pt x="15841" y="1825"/>
                    <a:pt x="15894" y="1854"/>
                    <a:pt x="15948" y="1854"/>
                  </a:cubicBezTo>
                  <a:cubicBezTo>
                    <a:pt x="16034" y="1854"/>
                    <a:pt x="16125" y="1782"/>
                    <a:pt x="16097" y="1685"/>
                  </a:cubicBezTo>
                  <a:cubicBezTo>
                    <a:pt x="15770" y="607"/>
                    <a:pt x="14713" y="0"/>
                    <a:pt x="13637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5408400" y="1844500"/>
              <a:ext cx="93825" cy="137375"/>
            </a:xfrm>
            <a:custGeom>
              <a:rect b="b" l="l" r="r" t="t"/>
              <a:pathLst>
                <a:path extrusionOk="0" h="5495" w="3753">
                  <a:moveTo>
                    <a:pt x="3230" y="0"/>
                  </a:moveTo>
                  <a:cubicBezTo>
                    <a:pt x="1540" y="0"/>
                    <a:pt x="1" y="1341"/>
                    <a:pt x="146" y="3212"/>
                  </a:cubicBezTo>
                  <a:cubicBezTo>
                    <a:pt x="237" y="4239"/>
                    <a:pt x="854" y="5084"/>
                    <a:pt x="1789" y="5495"/>
                  </a:cubicBezTo>
                  <a:cubicBezTo>
                    <a:pt x="1835" y="5403"/>
                    <a:pt x="1904" y="5335"/>
                    <a:pt x="1949" y="5244"/>
                  </a:cubicBezTo>
                  <a:cubicBezTo>
                    <a:pt x="1196" y="4924"/>
                    <a:pt x="625" y="4308"/>
                    <a:pt x="466" y="3463"/>
                  </a:cubicBezTo>
                  <a:cubicBezTo>
                    <a:pt x="137" y="1676"/>
                    <a:pt x="1601" y="259"/>
                    <a:pt x="3211" y="259"/>
                  </a:cubicBezTo>
                  <a:cubicBezTo>
                    <a:pt x="3391" y="259"/>
                    <a:pt x="3572" y="277"/>
                    <a:pt x="3752" y="313"/>
                  </a:cubicBezTo>
                  <a:cubicBezTo>
                    <a:pt x="3752" y="222"/>
                    <a:pt x="3730" y="131"/>
                    <a:pt x="3730" y="39"/>
                  </a:cubicBezTo>
                  <a:cubicBezTo>
                    <a:pt x="3563" y="13"/>
                    <a:pt x="3396" y="0"/>
                    <a:pt x="3230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5327575" y="1729075"/>
              <a:ext cx="113025" cy="75375"/>
            </a:xfrm>
            <a:custGeom>
              <a:rect b="b" l="l" r="r" t="t"/>
              <a:pathLst>
                <a:path extrusionOk="0" h="3015" w="4521">
                  <a:moveTo>
                    <a:pt x="617" y="0"/>
                  </a:moveTo>
                  <a:cubicBezTo>
                    <a:pt x="229" y="685"/>
                    <a:pt x="1" y="1461"/>
                    <a:pt x="69" y="2191"/>
                  </a:cubicBezTo>
                  <a:cubicBezTo>
                    <a:pt x="144" y="2829"/>
                    <a:pt x="582" y="3015"/>
                    <a:pt x="1087" y="3015"/>
                  </a:cubicBezTo>
                  <a:cubicBezTo>
                    <a:pt x="1504" y="3015"/>
                    <a:pt x="1966" y="2888"/>
                    <a:pt x="2306" y="2785"/>
                  </a:cubicBezTo>
                  <a:cubicBezTo>
                    <a:pt x="3082" y="2534"/>
                    <a:pt x="3813" y="2191"/>
                    <a:pt x="4520" y="1780"/>
                  </a:cubicBezTo>
                  <a:cubicBezTo>
                    <a:pt x="4406" y="1735"/>
                    <a:pt x="4315" y="1666"/>
                    <a:pt x="4201" y="1621"/>
                  </a:cubicBezTo>
                  <a:cubicBezTo>
                    <a:pt x="3973" y="1758"/>
                    <a:pt x="3744" y="1872"/>
                    <a:pt x="3516" y="1986"/>
                  </a:cubicBezTo>
                  <a:cubicBezTo>
                    <a:pt x="3037" y="2214"/>
                    <a:pt x="2535" y="2420"/>
                    <a:pt x="2010" y="2579"/>
                  </a:cubicBezTo>
                  <a:cubicBezTo>
                    <a:pt x="1759" y="2642"/>
                    <a:pt x="1404" y="2753"/>
                    <a:pt x="1083" y="2753"/>
                  </a:cubicBezTo>
                  <a:cubicBezTo>
                    <a:pt x="819" y="2753"/>
                    <a:pt x="578" y="2679"/>
                    <a:pt x="435" y="2442"/>
                  </a:cubicBezTo>
                  <a:cubicBezTo>
                    <a:pt x="161" y="1963"/>
                    <a:pt x="457" y="1118"/>
                    <a:pt x="640" y="662"/>
                  </a:cubicBezTo>
                  <a:cubicBezTo>
                    <a:pt x="708" y="479"/>
                    <a:pt x="777" y="320"/>
                    <a:pt x="868" y="160"/>
                  </a:cubicBezTo>
                  <a:cubicBezTo>
                    <a:pt x="777" y="114"/>
                    <a:pt x="708" y="69"/>
                    <a:pt x="617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4972650" y="1733050"/>
              <a:ext cx="101025" cy="49925"/>
            </a:xfrm>
            <a:custGeom>
              <a:rect b="b" l="l" r="r" t="t"/>
              <a:pathLst>
                <a:path extrusionOk="0" h="1997" w="4041">
                  <a:moveTo>
                    <a:pt x="4041" y="1"/>
                  </a:moveTo>
                  <a:lnTo>
                    <a:pt x="4041" y="1"/>
                  </a:lnTo>
                  <a:cubicBezTo>
                    <a:pt x="3927" y="46"/>
                    <a:pt x="3790" y="92"/>
                    <a:pt x="3675" y="115"/>
                  </a:cubicBezTo>
                  <a:cubicBezTo>
                    <a:pt x="3447" y="617"/>
                    <a:pt x="3173" y="1051"/>
                    <a:pt x="2717" y="1393"/>
                  </a:cubicBezTo>
                  <a:cubicBezTo>
                    <a:pt x="2389" y="1625"/>
                    <a:pt x="2070" y="1725"/>
                    <a:pt x="1762" y="1725"/>
                  </a:cubicBezTo>
                  <a:cubicBezTo>
                    <a:pt x="1193" y="1725"/>
                    <a:pt x="666" y="1380"/>
                    <a:pt x="206" y="891"/>
                  </a:cubicBezTo>
                  <a:cubicBezTo>
                    <a:pt x="138" y="959"/>
                    <a:pt x="69" y="1028"/>
                    <a:pt x="1" y="1119"/>
                  </a:cubicBezTo>
                  <a:cubicBezTo>
                    <a:pt x="504" y="1642"/>
                    <a:pt x="1099" y="1996"/>
                    <a:pt x="1774" y="1996"/>
                  </a:cubicBezTo>
                  <a:cubicBezTo>
                    <a:pt x="1924" y="1996"/>
                    <a:pt x="2079" y="1979"/>
                    <a:pt x="2237" y="1941"/>
                  </a:cubicBezTo>
                  <a:cubicBezTo>
                    <a:pt x="3196" y="1690"/>
                    <a:pt x="3653" y="891"/>
                    <a:pt x="4041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5080500" y="1796150"/>
              <a:ext cx="206625" cy="44150"/>
            </a:xfrm>
            <a:custGeom>
              <a:rect b="b" l="l" r="r" t="t"/>
              <a:pathLst>
                <a:path extrusionOk="0" h="1766" w="8265">
                  <a:moveTo>
                    <a:pt x="286" y="1"/>
                  </a:moveTo>
                  <a:cubicBezTo>
                    <a:pt x="231" y="1"/>
                    <a:pt x="178" y="30"/>
                    <a:pt x="160" y="102"/>
                  </a:cubicBezTo>
                  <a:cubicBezTo>
                    <a:pt x="1" y="627"/>
                    <a:pt x="252" y="1175"/>
                    <a:pt x="731" y="1471"/>
                  </a:cubicBezTo>
                  <a:cubicBezTo>
                    <a:pt x="1132" y="1706"/>
                    <a:pt x="1625" y="1765"/>
                    <a:pt x="2114" y="1765"/>
                  </a:cubicBezTo>
                  <a:cubicBezTo>
                    <a:pt x="2432" y="1765"/>
                    <a:pt x="2748" y="1740"/>
                    <a:pt x="3036" y="1722"/>
                  </a:cubicBezTo>
                  <a:cubicBezTo>
                    <a:pt x="4794" y="1585"/>
                    <a:pt x="6506" y="1129"/>
                    <a:pt x="8104" y="398"/>
                  </a:cubicBezTo>
                  <a:cubicBezTo>
                    <a:pt x="8265" y="338"/>
                    <a:pt x="8159" y="136"/>
                    <a:pt x="8023" y="136"/>
                  </a:cubicBezTo>
                  <a:cubicBezTo>
                    <a:pt x="8004" y="136"/>
                    <a:pt x="7985" y="139"/>
                    <a:pt x="7967" y="147"/>
                  </a:cubicBezTo>
                  <a:cubicBezTo>
                    <a:pt x="6711" y="741"/>
                    <a:pt x="5387" y="1129"/>
                    <a:pt x="4041" y="1334"/>
                  </a:cubicBezTo>
                  <a:cubicBezTo>
                    <a:pt x="3379" y="1426"/>
                    <a:pt x="2694" y="1471"/>
                    <a:pt x="2009" y="1471"/>
                  </a:cubicBezTo>
                  <a:cubicBezTo>
                    <a:pt x="1302" y="1448"/>
                    <a:pt x="138" y="1152"/>
                    <a:pt x="434" y="170"/>
                  </a:cubicBezTo>
                  <a:cubicBezTo>
                    <a:pt x="462" y="73"/>
                    <a:pt x="371" y="1"/>
                    <a:pt x="286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5243925" y="2000625"/>
              <a:ext cx="170850" cy="431875"/>
            </a:xfrm>
            <a:custGeom>
              <a:rect b="b" l="l" r="r" t="t"/>
              <a:pathLst>
                <a:path extrusionOk="0" h="17275" w="6834">
                  <a:moveTo>
                    <a:pt x="6638" y="0"/>
                  </a:moveTo>
                  <a:cubicBezTo>
                    <a:pt x="6593" y="0"/>
                    <a:pt x="6548" y="21"/>
                    <a:pt x="6520" y="71"/>
                  </a:cubicBezTo>
                  <a:cubicBezTo>
                    <a:pt x="3324" y="5298"/>
                    <a:pt x="1133" y="11073"/>
                    <a:pt x="14" y="17099"/>
                  </a:cubicBezTo>
                  <a:cubicBezTo>
                    <a:pt x="1" y="17207"/>
                    <a:pt x="91" y="17275"/>
                    <a:pt x="172" y="17275"/>
                  </a:cubicBezTo>
                  <a:cubicBezTo>
                    <a:pt x="228" y="17275"/>
                    <a:pt x="279" y="17242"/>
                    <a:pt x="288" y="17167"/>
                  </a:cubicBezTo>
                  <a:cubicBezTo>
                    <a:pt x="1384" y="11164"/>
                    <a:pt x="3598" y="5412"/>
                    <a:pt x="6771" y="208"/>
                  </a:cubicBezTo>
                  <a:cubicBezTo>
                    <a:pt x="6833" y="99"/>
                    <a:pt x="6735" y="0"/>
                    <a:pt x="6638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5056125" y="1452300"/>
              <a:ext cx="55225" cy="82875"/>
            </a:xfrm>
            <a:custGeom>
              <a:rect b="b" l="l" r="r" t="t"/>
              <a:pathLst>
                <a:path extrusionOk="0" h="3315" w="2209">
                  <a:moveTo>
                    <a:pt x="1244" y="1"/>
                  </a:moveTo>
                  <a:cubicBezTo>
                    <a:pt x="1179" y="1"/>
                    <a:pt x="484" y="21"/>
                    <a:pt x="245" y="891"/>
                  </a:cubicBezTo>
                  <a:cubicBezTo>
                    <a:pt x="1" y="1779"/>
                    <a:pt x="275" y="3314"/>
                    <a:pt x="1172" y="3314"/>
                  </a:cubicBezTo>
                  <a:cubicBezTo>
                    <a:pt x="1197" y="3314"/>
                    <a:pt x="1223" y="3313"/>
                    <a:pt x="1249" y="3310"/>
                  </a:cubicBezTo>
                  <a:cubicBezTo>
                    <a:pt x="2208" y="3242"/>
                    <a:pt x="1249" y="1"/>
                    <a:pt x="1249" y="1"/>
                  </a:cubicBezTo>
                  <a:cubicBezTo>
                    <a:pt x="1249" y="1"/>
                    <a:pt x="1248" y="1"/>
                    <a:pt x="1244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5044550" y="1509300"/>
              <a:ext cx="66800" cy="64650"/>
            </a:xfrm>
            <a:custGeom>
              <a:rect b="b" l="l" r="r" t="t"/>
              <a:pathLst>
                <a:path extrusionOk="0" h="2586" w="2672">
                  <a:moveTo>
                    <a:pt x="1313" y="388"/>
                  </a:moveTo>
                  <a:cubicBezTo>
                    <a:pt x="1339" y="388"/>
                    <a:pt x="1366" y="389"/>
                    <a:pt x="1393" y="391"/>
                  </a:cubicBezTo>
                  <a:cubicBezTo>
                    <a:pt x="1895" y="414"/>
                    <a:pt x="2283" y="871"/>
                    <a:pt x="2237" y="1373"/>
                  </a:cubicBezTo>
                  <a:cubicBezTo>
                    <a:pt x="2215" y="1860"/>
                    <a:pt x="1806" y="2218"/>
                    <a:pt x="1323" y="2218"/>
                  </a:cubicBezTo>
                  <a:cubicBezTo>
                    <a:pt x="1309" y="2218"/>
                    <a:pt x="1294" y="2218"/>
                    <a:pt x="1279" y="2217"/>
                  </a:cubicBezTo>
                  <a:cubicBezTo>
                    <a:pt x="777" y="2172"/>
                    <a:pt x="389" y="1738"/>
                    <a:pt x="434" y="1236"/>
                  </a:cubicBezTo>
                  <a:cubicBezTo>
                    <a:pt x="456" y="761"/>
                    <a:pt x="845" y="388"/>
                    <a:pt x="1313" y="388"/>
                  </a:cubicBezTo>
                  <a:close/>
                  <a:moveTo>
                    <a:pt x="1354" y="1"/>
                  </a:moveTo>
                  <a:cubicBezTo>
                    <a:pt x="661" y="1"/>
                    <a:pt x="90" y="533"/>
                    <a:pt x="46" y="1213"/>
                  </a:cubicBezTo>
                  <a:cubicBezTo>
                    <a:pt x="1" y="1921"/>
                    <a:pt x="526" y="2537"/>
                    <a:pt x="1256" y="2583"/>
                  </a:cubicBezTo>
                  <a:cubicBezTo>
                    <a:pt x="1285" y="2584"/>
                    <a:pt x="1313" y="2585"/>
                    <a:pt x="1342" y="2585"/>
                  </a:cubicBezTo>
                  <a:cubicBezTo>
                    <a:pt x="2013" y="2585"/>
                    <a:pt x="2582" y="2075"/>
                    <a:pt x="2625" y="1396"/>
                  </a:cubicBezTo>
                  <a:cubicBezTo>
                    <a:pt x="2671" y="688"/>
                    <a:pt x="2146" y="72"/>
                    <a:pt x="1439" y="3"/>
                  </a:cubicBezTo>
                  <a:cubicBezTo>
                    <a:pt x="1410" y="2"/>
                    <a:pt x="1382" y="1"/>
                    <a:pt x="1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5130150" y="1640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5113600" y="1564725"/>
              <a:ext cx="201450" cy="220375"/>
            </a:xfrm>
            <a:custGeom>
              <a:rect b="b" l="l" r="r" t="t"/>
              <a:pathLst>
                <a:path extrusionOk="0" h="8815" w="8058">
                  <a:moveTo>
                    <a:pt x="7396" y="0"/>
                  </a:moveTo>
                  <a:lnTo>
                    <a:pt x="7122" y="115"/>
                  </a:lnTo>
                  <a:lnTo>
                    <a:pt x="6734" y="297"/>
                  </a:lnTo>
                  <a:cubicBezTo>
                    <a:pt x="5205" y="1895"/>
                    <a:pt x="3105" y="2717"/>
                    <a:pt x="662" y="3013"/>
                  </a:cubicBezTo>
                  <a:lnTo>
                    <a:pt x="662" y="3036"/>
                  </a:lnTo>
                  <a:cubicBezTo>
                    <a:pt x="662" y="3219"/>
                    <a:pt x="662" y="3379"/>
                    <a:pt x="662" y="3538"/>
                  </a:cubicBezTo>
                  <a:cubicBezTo>
                    <a:pt x="640" y="4246"/>
                    <a:pt x="617" y="4839"/>
                    <a:pt x="548" y="5387"/>
                  </a:cubicBezTo>
                  <a:cubicBezTo>
                    <a:pt x="503" y="5593"/>
                    <a:pt x="480" y="5775"/>
                    <a:pt x="434" y="5981"/>
                  </a:cubicBezTo>
                  <a:cubicBezTo>
                    <a:pt x="343" y="6460"/>
                    <a:pt x="206" y="6916"/>
                    <a:pt x="0" y="7373"/>
                  </a:cubicBezTo>
                  <a:cubicBezTo>
                    <a:pt x="0" y="7373"/>
                    <a:pt x="216" y="8815"/>
                    <a:pt x="3425" y="8815"/>
                  </a:cubicBezTo>
                  <a:cubicBezTo>
                    <a:pt x="3521" y="8815"/>
                    <a:pt x="3620" y="8814"/>
                    <a:pt x="3721" y="8811"/>
                  </a:cubicBezTo>
                  <a:cubicBezTo>
                    <a:pt x="6506" y="8742"/>
                    <a:pt x="8058" y="6506"/>
                    <a:pt x="8058" y="6506"/>
                  </a:cubicBezTo>
                  <a:cubicBezTo>
                    <a:pt x="7122" y="4428"/>
                    <a:pt x="6848" y="2648"/>
                    <a:pt x="7327" y="571"/>
                  </a:cubicBezTo>
                  <a:lnTo>
                    <a:pt x="7419" y="137"/>
                  </a:lnTo>
                  <a:lnTo>
                    <a:pt x="7396" y="0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5126725" y="1613225"/>
              <a:ext cx="108450" cy="86200"/>
            </a:xfrm>
            <a:custGeom>
              <a:rect b="b" l="l" r="r" t="t"/>
              <a:pathLst>
                <a:path extrusionOk="0" h="3448" w="4338">
                  <a:moveTo>
                    <a:pt x="4337" y="1"/>
                  </a:moveTo>
                  <a:lnTo>
                    <a:pt x="4337" y="1"/>
                  </a:lnTo>
                  <a:cubicBezTo>
                    <a:pt x="3277" y="701"/>
                    <a:pt x="2075" y="1182"/>
                    <a:pt x="953" y="1182"/>
                  </a:cubicBezTo>
                  <a:cubicBezTo>
                    <a:pt x="723" y="1182"/>
                    <a:pt x="496" y="1162"/>
                    <a:pt x="274" y="1119"/>
                  </a:cubicBezTo>
                  <a:cubicBezTo>
                    <a:pt x="229" y="1119"/>
                    <a:pt x="183" y="1096"/>
                    <a:pt x="137" y="1096"/>
                  </a:cubicBezTo>
                  <a:cubicBezTo>
                    <a:pt x="137" y="1279"/>
                    <a:pt x="137" y="1439"/>
                    <a:pt x="137" y="1598"/>
                  </a:cubicBezTo>
                  <a:cubicBezTo>
                    <a:pt x="115" y="2306"/>
                    <a:pt x="92" y="2899"/>
                    <a:pt x="0" y="3447"/>
                  </a:cubicBezTo>
                  <a:cubicBezTo>
                    <a:pt x="2306" y="2968"/>
                    <a:pt x="3698" y="1073"/>
                    <a:pt x="4337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5067375" y="1290625"/>
              <a:ext cx="314450" cy="355750"/>
            </a:xfrm>
            <a:custGeom>
              <a:rect b="b" l="l" r="r" t="t"/>
              <a:pathLst>
                <a:path extrusionOk="0" h="14230" w="12578">
                  <a:moveTo>
                    <a:pt x="6687" y="0"/>
                  </a:moveTo>
                  <a:cubicBezTo>
                    <a:pt x="6553" y="0"/>
                    <a:pt x="6417" y="3"/>
                    <a:pt x="6278" y="8"/>
                  </a:cubicBezTo>
                  <a:cubicBezTo>
                    <a:pt x="1393" y="191"/>
                    <a:pt x="1" y="2359"/>
                    <a:pt x="160" y="4596"/>
                  </a:cubicBezTo>
                  <a:cubicBezTo>
                    <a:pt x="229" y="5737"/>
                    <a:pt x="708" y="8385"/>
                    <a:pt x="708" y="8385"/>
                  </a:cubicBezTo>
                  <a:cubicBezTo>
                    <a:pt x="708" y="8408"/>
                    <a:pt x="685" y="8431"/>
                    <a:pt x="685" y="8454"/>
                  </a:cubicBezTo>
                  <a:cubicBezTo>
                    <a:pt x="617" y="8682"/>
                    <a:pt x="548" y="8933"/>
                    <a:pt x="480" y="9207"/>
                  </a:cubicBezTo>
                  <a:cubicBezTo>
                    <a:pt x="92" y="11056"/>
                    <a:pt x="297" y="13521"/>
                    <a:pt x="2100" y="14023"/>
                  </a:cubicBezTo>
                  <a:cubicBezTo>
                    <a:pt x="2237" y="14046"/>
                    <a:pt x="2625" y="14206"/>
                    <a:pt x="3242" y="14228"/>
                  </a:cubicBezTo>
                  <a:cubicBezTo>
                    <a:pt x="3275" y="14229"/>
                    <a:pt x="3308" y="14230"/>
                    <a:pt x="3342" y="14230"/>
                  </a:cubicBezTo>
                  <a:cubicBezTo>
                    <a:pt x="5078" y="14230"/>
                    <a:pt x="8218" y="13091"/>
                    <a:pt x="9382" y="10987"/>
                  </a:cubicBezTo>
                  <a:cubicBezTo>
                    <a:pt x="9382" y="10987"/>
                    <a:pt x="9382" y="10964"/>
                    <a:pt x="9382" y="10964"/>
                  </a:cubicBezTo>
                  <a:cubicBezTo>
                    <a:pt x="9405" y="10942"/>
                    <a:pt x="9405" y="10919"/>
                    <a:pt x="9427" y="10873"/>
                  </a:cubicBezTo>
                  <a:cubicBezTo>
                    <a:pt x="9473" y="10805"/>
                    <a:pt x="9496" y="10736"/>
                    <a:pt x="9542" y="10668"/>
                  </a:cubicBezTo>
                  <a:lnTo>
                    <a:pt x="9587" y="10668"/>
                  </a:lnTo>
                  <a:cubicBezTo>
                    <a:pt x="9612" y="10668"/>
                    <a:pt x="9636" y="10669"/>
                    <a:pt x="9661" y="10669"/>
                  </a:cubicBezTo>
                  <a:cubicBezTo>
                    <a:pt x="11333" y="10669"/>
                    <a:pt x="12487" y="9142"/>
                    <a:pt x="12554" y="7860"/>
                  </a:cubicBezTo>
                  <a:cubicBezTo>
                    <a:pt x="12577" y="7426"/>
                    <a:pt x="12486" y="6879"/>
                    <a:pt x="12030" y="6605"/>
                  </a:cubicBezTo>
                  <a:cubicBezTo>
                    <a:pt x="12303" y="6376"/>
                    <a:pt x="12463" y="4779"/>
                    <a:pt x="12418" y="4505"/>
                  </a:cubicBezTo>
                  <a:cubicBezTo>
                    <a:pt x="12151" y="2953"/>
                    <a:pt x="11218" y="0"/>
                    <a:pt x="6687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5097625" y="1467100"/>
              <a:ext cx="18850" cy="33200"/>
            </a:xfrm>
            <a:custGeom>
              <a:rect b="b" l="l" r="r" t="t"/>
              <a:pathLst>
                <a:path extrusionOk="0" h="1328" w="754">
                  <a:moveTo>
                    <a:pt x="341" y="1"/>
                  </a:moveTo>
                  <a:cubicBezTo>
                    <a:pt x="334" y="1"/>
                    <a:pt x="327" y="1"/>
                    <a:pt x="320" y="2"/>
                  </a:cubicBezTo>
                  <a:cubicBezTo>
                    <a:pt x="114" y="25"/>
                    <a:pt x="0" y="322"/>
                    <a:pt x="46" y="687"/>
                  </a:cubicBezTo>
                  <a:cubicBezTo>
                    <a:pt x="68" y="1039"/>
                    <a:pt x="238" y="1327"/>
                    <a:pt x="414" y="1327"/>
                  </a:cubicBezTo>
                  <a:cubicBezTo>
                    <a:pt x="421" y="1327"/>
                    <a:pt x="427" y="1327"/>
                    <a:pt x="434" y="1326"/>
                  </a:cubicBezTo>
                  <a:cubicBezTo>
                    <a:pt x="639" y="1303"/>
                    <a:pt x="754" y="984"/>
                    <a:pt x="731" y="619"/>
                  </a:cubicBezTo>
                  <a:cubicBezTo>
                    <a:pt x="687" y="268"/>
                    <a:pt x="516" y="1"/>
                    <a:pt x="341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5086200" y="1463500"/>
              <a:ext cx="44550" cy="11525"/>
            </a:xfrm>
            <a:custGeom>
              <a:rect b="b" l="l" r="r" t="t"/>
              <a:pathLst>
                <a:path extrusionOk="0" h="461" w="1782">
                  <a:moveTo>
                    <a:pt x="784" y="1"/>
                  </a:moveTo>
                  <a:cubicBezTo>
                    <a:pt x="546" y="1"/>
                    <a:pt x="289" y="61"/>
                    <a:pt x="46" y="238"/>
                  </a:cubicBezTo>
                  <a:cubicBezTo>
                    <a:pt x="1" y="283"/>
                    <a:pt x="1" y="329"/>
                    <a:pt x="24" y="375"/>
                  </a:cubicBezTo>
                  <a:cubicBezTo>
                    <a:pt x="38" y="403"/>
                    <a:pt x="69" y="422"/>
                    <a:pt x="102" y="422"/>
                  </a:cubicBezTo>
                  <a:cubicBezTo>
                    <a:pt x="122" y="422"/>
                    <a:pt x="143" y="415"/>
                    <a:pt x="161" y="397"/>
                  </a:cubicBezTo>
                  <a:cubicBezTo>
                    <a:pt x="368" y="247"/>
                    <a:pt x="589" y="196"/>
                    <a:pt x="795" y="196"/>
                  </a:cubicBezTo>
                  <a:cubicBezTo>
                    <a:pt x="1245" y="196"/>
                    <a:pt x="1621" y="443"/>
                    <a:pt x="1621" y="443"/>
                  </a:cubicBezTo>
                  <a:cubicBezTo>
                    <a:pt x="1633" y="454"/>
                    <a:pt x="1650" y="460"/>
                    <a:pt x="1667" y="460"/>
                  </a:cubicBezTo>
                  <a:cubicBezTo>
                    <a:pt x="1684" y="460"/>
                    <a:pt x="1701" y="454"/>
                    <a:pt x="1713" y="443"/>
                  </a:cubicBezTo>
                  <a:cubicBezTo>
                    <a:pt x="1736" y="443"/>
                    <a:pt x="1758" y="443"/>
                    <a:pt x="1758" y="420"/>
                  </a:cubicBezTo>
                  <a:cubicBezTo>
                    <a:pt x="1781" y="375"/>
                    <a:pt x="1781" y="306"/>
                    <a:pt x="1736" y="283"/>
                  </a:cubicBezTo>
                  <a:cubicBezTo>
                    <a:pt x="1705" y="268"/>
                    <a:pt x="1286" y="1"/>
                    <a:pt x="784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5176950" y="1460275"/>
              <a:ext cx="19425" cy="33175"/>
            </a:xfrm>
            <a:custGeom>
              <a:rect b="b" l="l" r="r" t="t"/>
              <a:pathLst>
                <a:path extrusionOk="0" h="1327" w="777">
                  <a:moveTo>
                    <a:pt x="342" y="0"/>
                  </a:moveTo>
                  <a:cubicBezTo>
                    <a:pt x="334" y="0"/>
                    <a:pt x="327" y="1"/>
                    <a:pt x="320" y="1"/>
                  </a:cubicBezTo>
                  <a:cubicBezTo>
                    <a:pt x="137" y="24"/>
                    <a:pt x="0" y="344"/>
                    <a:pt x="46" y="709"/>
                  </a:cubicBezTo>
                  <a:cubicBezTo>
                    <a:pt x="90" y="1060"/>
                    <a:pt x="260" y="1327"/>
                    <a:pt x="435" y="1327"/>
                  </a:cubicBezTo>
                  <a:cubicBezTo>
                    <a:pt x="442" y="1327"/>
                    <a:pt x="449" y="1326"/>
                    <a:pt x="457" y="1325"/>
                  </a:cubicBezTo>
                  <a:cubicBezTo>
                    <a:pt x="639" y="1302"/>
                    <a:pt x="776" y="1006"/>
                    <a:pt x="730" y="640"/>
                  </a:cubicBezTo>
                  <a:cubicBezTo>
                    <a:pt x="708" y="288"/>
                    <a:pt x="538" y="0"/>
                    <a:pt x="342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5170100" y="1456625"/>
              <a:ext cx="44525" cy="14550"/>
            </a:xfrm>
            <a:custGeom>
              <a:rect b="b" l="l" r="r" t="t"/>
              <a:pathLst>
                <a:path extrusionOk="0" h="582" w="1781">
                  <a:moveTo>
                    <a:pt x="689" y="1"/>
                  </a:moveTo>
                  <a:cubicBezTo>
                    <a:pt x="491" y="1"/>
                    <a:pt x="280" y="47"/>
                    <a:pt x="69" y="170"/>
                  </a:cubicBezTo>
                  <a:cubicBezTo>
                    <a:pt x="23" y="193"/>
                    <a:pt x="0" y="239"/>
                    <a:pt x="23" y="284"/>
                  </a:cubicBezTo>
                  <a:cubicBezTo>
                    <a:pt x="52" y="328"/>
                    <a:pt x="81" y="344"/>
                    <a:pt x="110" y="344"/>
                  </a:cubicBezTo>
                  <a:cubicBezTo>
                    <a:pt x="126" y="344"/>
                    <a:pt x="143" y="338"/>
                    <a:pt x="160" y="330"/>
                  </a:cubicBezTo>
                  <a:cubicBezTo>
                    <a:pt x="329" y="237"/>
                    <a:pt x="500" y="202"/>
                    <a:pt x="662" y="202"/>
                  </a:cubicBezTo>
                  <a:cubicBezTo>
                    <a:pt x="1177" y="202"/>
                    <a:pt x="1603" y="558"/>
                    <a:pt x="1621" y="558"/>
                  </a:cubicBezTo>
                  <a:cubicBezTo>
                    <a:pt x="1644" y="581"/>
                    <a:pt x="1666" y="581"/>
                    <a:pt x="1712" y="581"/>
                  </a:cubicBezTo>
                  <a:cubicBezTo>
                    <a:pt x="1712" y="581"/>
                    <a:pt x="1735" y="558"/>
                    <a:pt x="1758" y="558"/>
                  </a:cubicBezTo>
                  <a:cubicBezTo>
                    <a:pt x="1780" y="513"/>
                    <a:pt x="1780" y="444"/>
                    <a:pt x="1735" y="421"/>
                  </a:cubicBezTo>
                  <a:cubicBezTo>
                    <a:pt x="1718" y="387"/>
                    <a:pt x="1260" y="1"/>
                    <a:pt x="689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5112450" y="1548150"/>
              <a:ext cx="52525" cy="24025"/>
            </a:xfrm>
            <a:custGeom>
              <a:rect b="b" l="l" r="r" t="t"/>
              <a:pathLst>
                <a:path extrusionOk="0" h="961" w="2101">
                  <a:moveTo>
                    <a:pt x="1907" y="1"/>
                  </a:moveTo>
                  <a:cubicBezTo>
                    <a:pt x="1843" y="1"/>
                    <a:pt x="1780" y="26"/>
                    <a:pt x="1735" y="70"/>
                  </a:cubicBezTo>
                  <a:cubicBezTo>
                    <a:pt x="1735" y="93"/>
                    <a:pt x="1416" y="526"/>
                    <a:pt x="982" y="595"/>
                  </a:cubicBezTo>
                  <a:cubicBezTo>
                    <a:pt x="946" y="599"/>
                    <a:pt x="912" y="600"/>
                    <a:pt x="879" y="600"/>
                  </a:cubicBezTo>
                  <a:cubicBezTo>
                    <a:pt x="519" y="600"/>
                    <a:pt x="366" y="389"/>
                    <a:pt x="366" y="389"/>
                  </a:cubicBezTo>
                  <a:cubicBezTo>
                    <a:pt x="320" y="329"/>
                    <a:pt x="254" y="298"/>
                    <a:pt x="188" y="298"/>
                  </a:cubicBezTo>
                  <a:cubicBezTo>
                    <a:pt x="155" y="298"/>
                    <a:pt x="123" y="306"/>
                    <a:pt x="92" y="321"/>
                  </a:cubicBezTo>
                  <a:cubicBezTo>
                    <a:pt x="24" y="389"/>
                    <a:pt x="1" y="504"/>
                    <a:pt x="46" y="572"/>
                  </a:cubicBezTo>
                  <a:cubicBezTo>
                    <a:pt x="69" y="595"/>
                    <a:pt x="320" y="960"/>
                    <a:pt x="868" y="960"/>
                  </a:cubicBezTo>
                  <a:lnTo>
                    <a:pt x="1028" y="960"/>
                  </a:lnTo>
                  <a:cubicBezTo>
                    <a:pt x="1621" y="869"/>
                    <a:pt x="2032" y="321"/>
                    <a:pt x="2055" y="298"/>
                  </a:cubicBezTo>
                  <a:cubicBezTo>
                    <a:pt x="2101" y="207"/>
                    <a:pt x="2078" y="93"/>
                    <a:pt x="2009" y="24"/>
                  </a:cubicBezTo>
                  <a:cubicBezTo>
                    <a:pt x="1977" y="8"/>
                    <a:pt x="1942" y="1"/>
                    <a:pt x="1907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5299050" y="1477625"/>
              <a:ext cx="57650" cy="54025"/>
            </a:xfrm>
            <a:custGeom>
              <a:rect b="b" l="l" r="r" t="t"/>
              <a:pathLst>
                <a:path extrusionOk="0" h="2161" w="2306">
                  <a:moveTo>
                    <a:pt x="2137" y="0"/>
                  </a:moveTo>
                  <a:cubicBezTo>
                    <a:pt x="2118" y="0"/>
                    <a:pt x="2098" y="5"/>
                    <a:pt x="2078" y="15"/>
                  </a:cubicBezTo>
                  <a:cubicBezTo>
                    <a:pt x="2009" y="15"/>
                    <a:pt x="366" y="517"/>
                    <a:pt x="23" y="1932"/>
                  </a:cubicBezTo>
                  <a:cubicBezTo>
                    <a:pt x="1" y="2024"/>
                    <a:pt x="46" y="2115"/>
                    <a:pt x="138" y="2138"/>
                  </a:cubicBezTo>
                  <a:cubicBezTo>
                    <a:pt x="160" y="2161"/>
                    <a:pt x="183" y="2161"/>
                    <a:pt x="206" y="2161"/>
                  </a:cubicBezTo>
                  <a:cubicBezTo>
                    <a:pt x="275" y="2138"/>
                    <a:pt x="343" y="2092"/>
                    <a:pt x="366" y="2024"/>
                  </a:cubicBezTo>
                  <a:cubicBezTo>
                    <a:pt x="663" y="791"/>
                    <a:pt x="2146" y="357"/>
                    <a:pt x="2169" y="334"/>
                  </a:cubicBezTo>
                  <a:cubicBezTo>
                    <a:pt x="2260" y="312"/>
                    <a:pt x="2306" y="220"/>
                    <a:pt x="2283" y="129"/>
                  </a:cubicBezTo>
                  <a:cubicBezTo>
                    <a:pt x="2265" y="58"/>
                    <a:pt x="2206" y="0"/>
                    <a:pt x="2137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5316175" y="1495100"/>
              <a:ext cx="31975" cy="21150"/>
            </a:xfrm>
            <a:custGeom>
              <a:rect b="b" l="l" r="r" t="t"/>
              <a:pathLst>
                <a:path extrusionOk="0" h="846" w="1279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75"/>
                    <a:pt x="92" y="366"/>
                    <a:pt x="183" y="366"/>
                  </a:cubicBezTo>
                  <a:cubicBezTo>
                    <a:pt x="708" y="366"/>
                    <a:pt x="913" y="754"/>
                    <a:pt x="913" y="754"/>
                  </a:cubicBezTo>
                  <a:cubicBezTo>
                    <a:pt x="959" y="822"/>
                    <a:pt x="1028" y="845"/>
                    <a:pt x="1096" y="845"/>
                  </a:cubicBezTo>
                  <a:cubicBezTo>
                    <a:pt x="1119" y="845"/>
                    <a:pt x="1142" y="845"/>
                    <a:pt x="1164" y="822"/>
                  </a:cubicBezTo>
                  <a:cubicBezTo>
                    <a:pt x="1233" y="777"/>
                    <a:pt x="1279" y="663"/>
                    <a:pt x="1233" y="594"/>
                  </a:cubicBezTo>
                  <a:cubicBezTo>
                    <a:pt x="1210" y="571"/>
                    <a:pt x="913" y="24"/>
                    <a:pt x="183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5079350" y="1501950"/>
              <a:ext cx="25725" cy="18850"/>
            </a:xfrm>
            <a:custGeom>
              <a:rect b="b" l="l" r="r" t="t"/>
              <a:pathLst>
                <a:path extrusionOk="0" h="754" w="1029">
                  <a:moveTo>
                    <a:pt x="206" y="1"/>
                  </a:moveTo>
                  <a:cubicBezTo>
                    <a:pt x="138" y="229"/>
                    <a:pt x="69" y="480"/>
                    <a:pt x="1" y="754"/>
                  </a:cubicBezTo>
                  <a:cubicBezTo>
                    <a:pt x="572" y="754"/>
                    <a:pt x="1005" y="617"/>
                    <a:pt x="1028" y="434"/>
                  </a:cubicBezTo>
                  <a:cubicBezTo>
                    <a:pt x="1028" y="252"/>
                    <a:pt x="686" y="69"/>
                    <a:pt x="206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5179800" y="1509150"/>
              <a:ext cx="62225" cy="20625"/>
            </a:xfrm>
            <a:custGeom>
              <a:rect b="b" l="l" r="r" t="t"/>
              <a:pathLst>
                <a:path extrusionOk="0" h="825" w="2489">
                  <a:moveTo>
                    <a:pt x="1020" y="1"/>
                  </a:moveTo>
                  <a:cubicBezTo>
                    <a:pt x="456" y="1"/>
                    <a:pt x="23" y="130"/>
                    <a:pt x="23" y="329"/>
                  </a:cubicBezTo>
                  <a:cubicBezTo>
                    <a:pt x="0" y="557"/>
                    <a:pt x="548" y="763"/>
                    <a:pt x="1210" y="808"/>
                  </a:cubicBezTo>
                  <a:cubicBezTo>
                    <a:pt x="1320" y="819"/>
                    <a:pt x="1426" y="824"/>
                    <a:pt x="1528" y="824"/>
                  </a:cubicBezTo>
                  <a:cubicBezTo>
                    <a:pt x="2063" y="824"/>
                    <a:pt x="2465" y="684"/>
                    <a:pt x="2465" y="511"/>
                  </a:cubicBezTo>
                  <a:cubicBezTo>
                    <a:pt x="2488" y="283"/>
                    <a:pt x="1963" y="78"/>
                    <a:pt x="1278" y="9"/>
                  </a:cubicBezTo>
                  <a:cubicBezTo>
                    <a:pt x="1190" y="3"/>
                    <a:pt x="1103" y="1"/>
                    <a:pt x="1020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5276225" y="1541325"/>
              <a:ext cx="30850" cy="24000"/>
            </a:xfrm>
            <a:custGeom>
              <a:rect b="b" l="l" r="r" t="t"/>
              <a:pathLst>
                <a:path extrusionOk="0" h="960" w="1234">
                  <a:moveTo>
                    <a:pt x="210" y="1"/>
                  </a:moveTo>
                  <a:cubicBezTo>
                    <a:pt x="178" y="1"/>
                    <a:pt x="145" y="8"/>
                    <a:pt x="115" y="23"/>
                  </a:cubicBezTo>
                  <a:cubicBezTo>
                    <a:pt x="23" y="69"/>
                    <a:pt x="1" y="183"/>
                    <a:pt x="46" y="252"/>
                  </a:cubicBezTo>
                  <a:cubicBezTo>
                    <a:pt x="138" y="434"/>
                    <a:pt x="252" y="548"/>
                    <a:pt x="366" y="662"/>
                  </a:cubicBezTo>
                  <a:cubicBezTo>
                    <a:pt x="594" y="822"/>
                    <a:pt x="822" y="914"/>
                    <a:pt x="1028" y="959"/>
                  </a:cubicBezTo>
                  <a:cubicBezTo>
                    <a:pt x="1028" y="959"/>
                    <a:pt x="1028" y="936"/>
                    <a:pt x="1028" y="936"/>
                  </a:cubicBezTo>
                  <a:cubicBezTo>
                    <a:pt x="1051" y="914"/>
                    <a:pt x="1051" y="891"/>
                    <a:pt x="1073" y="845"/>
                  </a:cubicBezTo>
                  <a:cubicBezTo>
                    <a:pt x="1119" y="777"/>
                    <a:pt x="1142" y="708"/>
                    <a:pt x="1188" y="640"/>
                  </a:cubicBezTo>
                  <a:lnTo>
                    <a:pt x="1233" y="640"/>
                  </a:lnTo>
                  <a:cubicBezTo>
                    <a:pt x="1188" y="617"/>
                    <a:pt x="1119" y="617"/>
                    <a:pt x="1051" y="594"/>
                  </a:cubicBezTo>
                  <a:cubicBezTo>
                    <a:pt x="959" y="571"/>
                    <a:pt x="868" y="548"/>
                    <a:pt x="754" y="480"/>
                  </a:cubicBezTo>
                  <a:cubicBezTo>
                    <a:pt x="594" y="411"/>
                    <a:pt x="457" y="274"/>
                    <a:pt x="366" y="92"/>
                  </a:cubicBezTo>
                  <a:cubicBezTo>
                    <a:pt x="335" y="31"/>
                    <a:pt x="275" y="1"/>
                    <a:pt x="210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5294500" y="1527625"/>
              <a:ext cx="66775" cy="64075"/>
            </a:xfrm>
            <a:custGeom>
              <a:rect b="b" l="l" r="r" t="t"/>
              <a:pathLst>
                <a:path extrusionOk="0" h="2563" w="2671">
                  <a:moveTo>
                    <a:pt x="1575" y="1"/>
                  </a:moveTo>
                  <a:cubicBezTo>
                    <a:pt x="1461" y="115"/>
                    <a:pt x="1438" y="252"/>
                    <a:pt x="1552" y="389"/>
                  </a:cubicBezTo>
                  <a:cubicBezTo>
                    <a:pt x="1986" y="480"/>
                    <a:pt x="2283" y="891"/>
                    <a:pt x="2260" y="1347"/>
                  </a:cubicBezTo>
                  <a:cubicBezTo>
                    <a:pt x="2215" y="1835"/>
                    <a:pt x="1806" y="2193"/>
                    <a:pt x="1323" y="2193"/>
                  </a:cubicBezTo>
                  <a:cubicBezTo>
                    <a:pt x="1308" y="2193"/>
                    <a:pt x="1293" y="2193"/>
                    <a:pt x="1278" y="2192"/>
                  </a:cubicBezTo>
                  <a:cubicBezTo>
                    <a:pt x="776" y="2146"/>
                    <a:pt x="388" y="1713"/>
                    <a:pt x="434" y="1210"/>
                  </a:cubicBezTo>
                  <a:cubicBezTo>
                    <a:pt x="434" y="1210"/>
                    <a:pt x="434" y="1210"/>
                    <a:pt x="434" y="1188"/>
                  </a:cubicBezTo>
                  <a:cubicBezTo>
                    <a:pt x="320" y="1188"/>
                    <a:pt x="183" y="1165"/>
                    <a:pt x="69" y="1119"/>
                  </a:cubicBezTo>
                  <a:cubicBezTo>
                    <a:pt x="69" y="1142"/>
                    <a:pt x="46" y="1165"/>
                    <a:pt x="46" y="1188"/>
                  </a:cubicBezTo>
                  <a:cubicBezTo>
                    <a:pt x="0" y="1895"/>
                    <a:pt x="548" y="2512"/>
                    <a:pt x="1255" y="2557"/>
                  </a:cubicBezTo>
                  <a:cubicBezTo>
                    <a:pt x="1296" y="2561"/>
                    <a:pt x="1335" y="2563"/>
                    <a:pt x="1375" y="2563"/>
                  </a:cubicBezTo>
                  <a:cubicBezTo>
                    <a:pt x="2031" y="2563"/>
                    <a:pt x="2582" y="2038"/>
                    <a:pt x="2625" y="1370"/>
                  </a:cubicBezTo>
                  <a:cubicBezTo>
                    <a:pt x="2671" y="708"/>
                    <a:pt x="2214" y="138"/>
                    <a:pt x="15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5133000" y="1583275"/>
              <a:ext cx="22275" cy="10000"/>
            </a:xfrm>
            <a:custGeom>
              <a:rect b="b" l="l" r="r" t="t"/>
              <a:pathLst>
                <a:path extrusionOk="0" h="400" w="891">
                  <a:moveTo>
                    <a:pt x="765" y="0"/>
                  </a:moveTo>
                  <a:cubicBezTo>
                    <a:pt x="737" y="0"/>
                    <a:pt x="708" y="12"/>
                    <a:pt x="685" y="34"/>
                  </a:cubicBezTo>
                  <a:cubicBezTo>
                    <a:pt x="667" y="34"/>
                    <a:pt x="552" y="160"/>
                    <a:pt x="349" y="160"/>
                  </a:cubicBezTo>
                  <a:cubicBezTo>
                    <a:pt x="293" y="160"/>
                    <a:pt x="230" y="151"/>
                    <a:pt x="160" y="126"/>
                  </a:cubicBezTo>
                  <a:cubicBezTo>
                    <a:pt x="148" y="122"/>
                    <a:pt x="136" y="120"/>
                    <a:pt x="125" y="120"/>
                  </a:cubicBezTo>
                  <a:cubicBezTo>
                    <a:pt x="76" y="120"/>
                    <a:pt x="42" y="157"/>
                    <a:pt x="23" y="194"/>
                  </a:cubicBezTo>
                  <a:cubicBezTo>
                    <a:pt x="0" y="263"/>
                    <a:pt x="23" y="331"/>
                    <a:pt x="92" y="354"/>
                  </a:cubicBezTo>
                  <a:cubicBezTo>
                    <a:pt x="229" y="400"/>
                    <a:pt x="343" y="400"/>
                    <a:pt x="457" y="400"/>
                  </a:cubicBezTo>
                  <a:cubicBezTo>
                    <a:pt x="708" y="354"/>
                    <a:pt x="845" y="194"/>
                    <a:pt x="845" y="194"/>
                  </a:cubicBezTo>
                  <a:cubicBezTo>
                    <a:pt x="891" y="149"/>
                    <a:pt x="891" y="57"/>
                    <a:pt x="845" y="34"/>
                  </a:cubicBezTo>
                  <a:cubicBezTo>
                    <a:pt x="822" y="12"/>
                    <a:pt x="794" y="0"/>
                    <a:pt x="765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5057775" y="1281675"/>
              <a:ext cx="303500" cy="226000"/>
            </a:xfrm>
            <a:custGeom>
              <a:rect b="b" l="l" r="r" t="t"/>
              <a:pathLst>
                <a:path extrusionOk="0" h="9040" w="12140">
                  <a:moveTo>
                    <a:pt x="7498" y="1"/>
                  </a:moveTo>
                  <a:cubicBezTo>
                    <a:pt x="7478" y="1"/>
                    <a:pt x="7458" y="1"/>
                    <a:pt x="7438" y="1"/>
                  </a:cubicBezTo>
                  <a:cubicBezTo>
                    <a:pt x="4972" y="1"/>
                    <a:pt x="2667" y="731"/>
                    <a:pt x="1343" y="2010"/>
                  </a:cubicBezTo>
                  <a:cubicBezTo>
                    <a:pt x="704" y="2603"/>
                    <a:pt x="293" y="3334"/>
                    <a:pt x="202" y="4155"/>
                  </a:cubicBezTo>
                  <a:cubicBezTo>
                    <a:pt x="1" y="6018"/>
                    <a:pt x="268" y="6264"/>
                    <a:pt x="424" y="6264"/>
                  </a:cubicBezTo>
                  <a:cubicBezTo>
                    <a:pt x="480" y="6264"/>
                    <a:pt x="522" y="6232"/>
                    <a:pt x="522" y="6232"/>
                  </a:cubicBezTo>
                  <a:cubicBezTo>
                    <a:pt x="522" y="6232"/>
                    <a:pt x="499" y="6164"/>
                    <a:pt x="613" y="5639"/>
                  </a:cubicBezTo>
                  <a:cubicBezTo>
                    <a:pt x="681" y="5297"/>
                    <a:pt x="773" y="4817"/>
                    <a:pt x="955" y="4041"/>
                  </a:cubicBezTo>
                  <a:cubicBezTo>
                    <a:pt x="1177" y="3069"/>
                    <a:pt x="2976" y="2648"/>
                    <a:pt x="4520" y="2648"/>
                  </a:cubicBezTo>
                  <a:cubicBezTo>
                    <a:pt x="5841" y="2648"/>
                    <a:pt x="6976" y="2957"/>
                    <a:pt x="6776" y="3493"/>
                  </a:cubicBezTo>
                  <a:cubicBezTo>
                    <a:pt x="6776" y="3493"/>
                    <a:pt x="6753" y="3653"/>
                    <a:pt x="6753" y="3881"/>
                  </a:cubicBezTo>
                  <a:cubicBezTo>
                    <a:pt x="6753" y="4110"/>
                    <a:pt x="6798" y="4452"/>
                    <a:pt x="6935" y="4794"/>
                  </a:cubicBezTo>
                  <a:cubicBezTo>
                    <a:pt x="6981" y="4817"/>
                    <a:pt x="7027" y="4817"/>
                    <a:pt x="7072" y="4840"/>
                  </a:cubicBezTo>
                  <a:cubicBezTo>
                    <a:pt x="7666" y="4977"/>
                    <a:pt x="8122" y="5160"/>
                    <a:pt x="8510" y="5388"/>
                  </a:cubicBezTo>
                  <a:cubicBezTo>
                    <a:pt x="8556" y="5433"/>
                    <a:pt x="9423" y="6118"/>
                    <a:pt x="9241" y="7031"/>
                  </a:cubicBezTo>
                  <a:cubicBezTo>
                    <a:pt x="9072" y="7918"/>
                    <a:pt x="8707" y="9040"/>
                    <a:pt x="9178" y="9040"/>
                  </a:cubicBezTo>
                  <a:cubicBezTo>
                    <a:pt x="9216" y="9040"/>
                    <a:pt x="9260" y="9032"/>
                    <a:pt x="9309" y="9017"/>
                  </a:cubicBezTo>
                  <a:cubicBezTo>
                    <a:pt x="9971" y="8812"/>
                    <a:pt x="10222" y="8058"/>
                    <a:pt x="10222" y="8058"/>
                  </a:cubicBezTo>
                  <a:cubicBezTo>
                    <a:pt x="10587" y="7648"/>
                    <a:pt x="11044" y="7237"/>
                    <a:pt x="11683" y="7054"/>
                  </a:cubicBezTo>
                  <a:cubicBezTo>
                    <a:pt x="12003" y="5388"/>
                    <a:pt x="12140" y="3676"/>
                    <a:pt x="11569" y="2055"/>
                  </a:cubicBezTo>
                  <a:cubicBezTo>
                    <a:pt x="10599" y="950"/>
                    <a:pt x="9205" y="1"/>
                    <a:pt x="7498" y="1"/>
                  </a:cubicBezTo>
                  <a:close/>
                </a:path>
              </a:pathLst>
            </a:custGeom>
            <a:solidFill>
              <a:srgbClr val="FBA0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5226575" y="1355300"/>
              <a:ext cx="141550" cy="279825"/>
            </a:xfrm>
            <a:custGeom>
              <a:rect b="b" l="l" r="r" t="t"/>
              <a:pathLst>
                <a:path extrusionOk="0" h="11193" w="5662">
                  <a:moveTo>
                    <a:pt x="3786" y="1"/>
                  </a:moveTo>
                  <a:cubicBezTo>
                    <a:pt x="2194" y="1"/>
                    <a:pt x="387" y="726"/>
                    <a:pt x="1" y="936"/>
                  </a:cubicBezTo>
                  <a:cubicBezTo>
                    <a:pt x="1" y="1165"/>
                    <a:pt x="46" y="1507"/>
                    <a:pt x="183" y="1849"/>
                  </a:cubicBezTo>
                  <a:cubicBezTo>
                    <a:pt x="229" y="1872"/>
                    <a:pt x="275" y="1872"/>
                    <a:pt x="320" y="1895"/>
                  </a:cubicBezTo>
                  <a:cubicBezTo>
                    <a:pt x="914" y="2032"/>
                    <a:pt x="1370" y="2215"/>
                    <a:pt x="1758" y="2443"/>
                  </a:cubicBezTo>
                  <a:cubicBezTo>
                    <a:pt x="1804" y="2488"/>
                    <a:pt x="2671" y="3173"/>
                    <a:pt x="2489" y="4086"/>
                  </a:cubicBezTo>
                  <a:cubicBezTo>
                    <a:pt x="2306" y="5045"/>
                    <a:pt x="1142" y="10089"/>
                    <a:pt x="2078" y="10934"/>
                  </a:cubicBezTo>
                  <a:cubicBezTo>
                    <a:pt x="2275" y="11112"/>
                    <a:pt x="2450" y="11193"/>
                    <a:pt x="2604" y="11193"/>
                  </a:cubicBezTo>
                  <a:cubicBezTo>
                    <a:pt x="3946" y="11193"/>
                    <a:pt x="3744" y="5113"/>
                    <a:pt x="3744" y="5113"/>
                  </a:cubicBezTo>
                  <a:cubicBezTo>
                    <a:pt x="4109" y="4703"/>
                    <a:pt x="4292" y="4292"/>
                    <a:pt x="4931" y="4109"/>
                  </a:cubicBezTo>
                  <a:cubicBezTo>
                    <a:pt x="5662" y="2808"/>
                    <a:pt x="5502" y="1507"/>
                    <a:pt x="5114" y="229"/>
                  </a:cubicBezTo>
                  <a:cubicBezTo>
                    <a:pt x="4719" y="66"/>
                    <a:pt x="4262" y="1"/>
                    <a:pt x="3786" y="1"/>
                  </a:cubicBezTo>
                  <a:close/>
                </a:path>
              </a:pathLst>
            </a:custGeom>
            <a:solidFill>
              <a:srgbClr val="FBA0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5336150" y="1313650"/>
              <a:ext cx="66875" cy="144775"/>
            </a:xfrm>
            <a:custGeom>
              <a:rect b="b" l="l" r="r" t="t"/>
              <a:pathLst>
                <a:path extrusionOk="0" h="5791" w="2675">
                  <a:moveTo>
                    <a:pt x="206" y="0"/>
                  </a:moveTo>
                  <a:cubicBezTo>
                    <a:pt x="206" y="0"/>
                    <a:pt x="0" y="1301"/>
                    <a:pt x="343" y="1758"/>
                  </a:cubicBezTo>
                  <a:cubicBezTo>
                    <a:pt x="343" y="1758"/>
                    <a:pt x="1301" y="3356"/>
                    <a:pt x="548" y="5775"/>
                  </a:cubicBezTo>
                  <a:cubicBezTo>
                    <a:pt x="548" y="5775"/>
                    <a:pt x="934" y="5704"/>
                    <a:pt x="1306" y="5704"/>
                  </a:cubicBezTo>
                  <a:cubicBezTo>
                    <a:pt x="1492" y="5704"/>
                    <a:pt x="1674" y="5722"/>
                    <a:pt x="1803" y="5775"/>
                  </a:cubicBezTo>
                  <a:cubicBezTo>
                    <a:pt x="1826" y="5786"/>
                    <a:pt x="1848" y="5791"/>
                    <a:pt x="1871" y="5791"/>
                  </a:cubicBezTo>
                  <a:cubicBezTo>
                    <a:pt x="2246" y="5791"/>
                    <a:pt x="2674" y="4418"/>
                    <a:pt x="2351" y="3127"/>
                  </a:cubicBezTo>
                  <a:cubicBezTo>
                    <a:pt x="2032" y="1758"/>
                    <a:pt x="206" y="0"/>
                    <a:pt x="206" y="0"/>
                  </a:cubicBezTo>
                  <a:close/>
                </a:path>
              </a:pathLst>
            </a:custGeom>
            <a:solidFill>
              <a:srgbClr val="FBA0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5112450" y="1473275"/>
              <a:ext cx="37125" cy="56100"/>
            </a:xfrm>
            <a:custGeom>
              <a:rect b="b" l="l" r="r" t="t"/>
              <a:pathLst>
                <a:path extrusionOk="0" h="2244" w="1485">
                  <a:moveTo>
                    <a:pt x="1309" y="0"/>
                  </a:moveTo>
                  <a:cubicBezTo>
                    <a:pt x="1249" y="0"/>
                    <a:pt x="1184" y="41"/>
                    <a:pt x="1165" y="98"/>
                  </a:cubicBezTo>
                  <a:cubicBezTo>
                    <a:pt x="982" y="805"/>
                    <a:pt x="640" y="1262"/>
                    <a:pt x="92" y="1558"/>
                  </a:cubicBezTo>
                  <a:cubicBezTo>
                    <a:pt x="46" y="1581"/>
                    <a:pt x="24" y="1627"/>
                    <a:pt x="24" y="1673"/>
                  </a:cubicBezTo>
                  <a:cubicBezTo>
                    <a:pt x="1" y="1718"/>
                    <a:pt x="46" y="1764"/>
                    <a:pt x="69" y="1810"/>
                  </a:cubicBezTo>
                  <a:lnTo>
                    <a:pt x="731" y="2220"/>
                  </a:lnTo>
                  <a:cubicBezTo>
                    <a:pt x="754" y="2243"/>
                    <a:pt x="777" y="2243"/>
                    <a:pt x="800" y="2243"/>
                  </a:cubicBezTo>
                  <a:cubicBezTo>
                    <a:pt x="845" y="2243"/>
                    <a:pt x="891" y="2220"/>
                    <a:pt x="937" y="2175"/>
                  </a:cubicBezTo>
                  <a:cubicBezTo>
                    <a:pt x="982" y="2129"/>
                    <a:pt x="959" y="2015"/>
                    <a:pt x="891" y="1992"/>
                  </a:cubicBezTo>
                  <a:lnTo>
                    <a:pt x="434" y="1695"/>
                  </a:lnTo>
                  <a:cubicBezTo>
                    <a:pt x="937" y="1353"/>
                    <a:pt x="1256" y="874"/>
                    <a:pt x="1462" y="189"/>
                  </a:cubicBezTo>
                  <a:cubicBezTo>
                    <a:pt x="1484" y="98"/>
                    <a:pt x="1439" y="29"/>
                    <a:pt x="1347" y="6"/>
                  </a:cubicBezTo>
                  <a:cubicBezTo>
                    <a:pt x="1335" y="2"/>
                    <a:pt x="1322" y="0"/>
                    <a:pt x="1309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5160350" y="1411725"/>
              <a:ext cx="76525" cy="26075"/>
            </a:xfrm>
            <a:custGeom>
              <a:rect b="b" l="l" r="r" t="t"/>
              <a:pathLst>
                <a:path extrusionOk="0" h="1043" w="3061">
                  <a:moveTo>
                    <a:pt x="1389" y="1"/>
                  </a:moveTo>
                  <a:cubicBezTo>
                    <a:pt x="1203" y="1"/>
                    <a:pt x="1007" y="22"/>
                    <a:pt x="801" y="72"/>
                  </a:cubicBezTo>
                  <a:cubicBezTo>
                    <a:pt x="504" y="163"/>
                    <a:pt x="322" y="300"/>
                    <a:pt x="185" y="483"/>
                  </a:cubicBezTo>
                  <a:cubicBezTo>
                    <a:pt x="1" y="740"/>
                    <a:pt x="217" y="1042"/>
                    <a:pt x="487" y="1042"/>
                  </a:cubicBezTo>
                  <a:cubicBezTo>
                    <a:pt x="552" y="1042"/>
                    <a:pt x="620" y="1025"/>
                    <a:pt x="687" y="985"/>
                  </a:cubicBezTo>
                  <a:cubicBezTo>
                    <a:pt x="778" y="916"/>
                    <a:pt x="892" y="848"/>
                    <a:pt x="1029" y="802"/>
                  </a:cubicBezTo>
                  <a:cubicBezTo>
                    <a:pt x="1458" y="640"/>
                    <a:pt x="2182" y="611"/>
                    <a:pt x="2640" y="611"/>
                  </a:cubicBezTo>
                  <a:cubicBezTo>
                    <a:pt x="2890" y="611"/>
                    <a:pt x="3061" y="619"/>
                    <a:pt x="3061" y="619"/>
                  </a:cubicBezTo>
                  <a:cubicBezTo>
                    <a:pt x="3061" y="619"/>
                    <a:pt x="2393" y="1"/>
                    <a:pt x="1389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5073650" y="1418150"/>
              <a:ext cx="65775" cy="23625"/>
            </a:xfrm>
            <a:custGeom>
              <a:rect b="b" l="l" r="r" t="t"/>
              <a:pathLst>
                <a:path extrusionOk="0" h="945" w="2631">
                  <a:moveTo>
                    <a:pt x="1415" y="0"/>
                  </a:moveTo>
                  <a:cubicBezTo>
                    <a:pt x="326" y="0"/>
                    <a:pt x="1" y="728"/>
                    <a:pt x="1" y="728"/>
                  </a:cubicBezTo>
                  <a:cubicBezTo>
                    <a:pt x="1" y="728"/>
                    <a:pt x="329" y="678"/>
                    <a:pt x="740" y="678"/>
                  </a:cubicBezTo>
                  <a:cubicBezTo>
                    <a:pt x="1014" y="678"/>
                    <a:pt x="1325" y="700"/>
                    <a:pt x="1598" y="773"/>
                  </a:cubicBezTo>
                  <a:cubicBezTo>
                    <a:pt x="1758" y="819"/>
                    <a:pt x="1872" y="865"/>
                    <a:pt x="1964" y="910"/>
                  </a:cubicBezTo>
                  <a:cubicBezTo>
                    <a:pt x="2018" y="934"/>
                    <a:pt x="2071" y="945"/>
                    <a:pt x="2122" y="945"/>
                  </a:cubicBezTo>
                  <a:cubicBezTo>
                    <a:pt x="2417" y="945"/>
                    <a:pt x="2631" y="592"/>
                    <a:pt x="2397" y="340"/>
                  </a:cubicBezTo>
                  <a:cubicBezTo>
                    <a:pt x="2260" y="180"/>
                    <a:pt x="2032" y="66"/>
                    <a:pt x="1735" y="20"/>
                  </a:cubicBezTo>
                  <a:cubicBezTo>
                    <a:pt x="1622" y="7"/>
                    <a:pt x="1515" y="0"/>
                    <a:pt x="1415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5048550" y="1463725"/>
              <a:ext cx="86175" cy="61650"/>
            </a:xfrm>
            <a:custGeom>
              <a:rect b="b" l="l" r="r" t="t"/>
              <a:pathLst>
                <a:path extrusionOk="0" h="2466" w="3447">
                  <a:moveTo>
                    <a:pt x="1712" y="0"/>
                  </a:moveTo>
                  <a:cubicBezTo>
                    <a:pt x="754" y="0"/>
                    <a:pt x="0" y="548"/>
                    <a:pt x="0" y="1233"/>
                  </a:cubicBezTo>
                  <a:cubicBezTo>
                    <a:pt x="0" y="1918"/>
                    <a:pt x="754" y="2465"/>
                    <a:pt x="1712" y="2465"/>
                  </a:cubicBezTo>
                  <a:cubicBezTo>
                    <a:pt x="2671" y="2465"/>
                    <a:pt x="3447" y="1918"/>
                    <a:pt x="3447" y="1233"/>
                  </a:cubicBezTo>
                  <a:cubicBezTo>
                    <a:pt x="3447" y="548"/>
                    <a:pt x="2671" y="0"/>
                    <a:pt x="171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5147275" y="1459150"/>
              <a:ext cx="93600" cy="66800"/>
            </a:xfrm>
            <a:custGeom>
              <a:rect b="b" l="l" r="r" t="t"/>
              <a:pathLst>
                <a:path extrusionOk="0" h="2672" w="3744">
                  <a:moveTo>
                    <a:pt x="1872" y="1"/>
                  </a:moveTo>
                  <a:cubicBezTo>
                    <a:pt x="845" y="1"/>
                    <a:pt x="0" y="594"/>
                    <a:pt x="0" y="1325"/>
                  </a:cubicBezTo>
                  <a:cubicBezTo>
                    <a:pt x="0" y="2078"/>
                    <a:pt x="845" y="2671"/>
                    <a:pt x="1872" y="2671"/>
                  </a:cubicBezTo>
                  <a:cubicBezTo>
                    <a:pt x="2899" y="2671"/>
                    <a:pt x="3743" y="2078"/>
                    <a:pt x="3743" y="1325"/>
                  </a:cubicBezTo>
                  <a:cubicBezTo>
                    <a:pt x="3743" y="594"/>
                    <a:pt x="2899" y="1"/>
                    <a:pt x="187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5127875" y="1485450"/>
              <a:ext cx="25700" cy="9775"/>
            </a:xfrm>
            <a:custGeom>
              <a:rect b="b" l="l" r="r" t="t"/>
              <a:pathLst>
                <a:path extrusionOk="0" h="391" w="1028">
                  <a:moveTo>
                    <a:pt x="525" y="0"/>
                  </a:moveTo>
                  <a:cubicBezTo>
                    <a:pt x="380" y="0"/>
                    <a:pt x="215" y="54"/>
                    <a:pt x="46" y="204"/>
                  </a:cubicBezTo>
                  <a:cubicBezTo>
                    <a:pt x="0" y="227"/>
                    <a:pt x="0" y="295"/>
                    <a:pt x="23" y="341"/>
                  </a:cubicBezTo>
                  <a:cubicBezTo>
                    <a:pt x="46" y="364"/>
                    <a:pt x="69" y="387"/>
                    <a:pt x="114" y="387"/>
                  </a:cubicBezTo>
                  <a:cubicBezTo>
                    <a:pt x="137" y="387"/>
                    <a:pt x="160" y="387"/>
                    <a:pt x="183" y="364"/>
                  </a:cubicBezTo>
                  <a:cubicBezTo>
                    <a:pt x="309" y="253"/>
                    <a:pt x="424" y="217"/>
                    <a:pt x="521" y="217"/>
                  </a:cubicBezTo>
                  <a:cubicBezTo>
                    <a:pt x="704" y="217"/>
                    <a:pt x="822" y="349"/>
                    <a:pt x="822" y="364"/>
                  </a:cubicBezTo>
                  <a:cubicBezTo>
                    <a:pt x="848" y="377"/>
                    <a:pt x="882" y="390"/>
                    <a:pt x="915" y="390"/>
                  </a:cubicBezTo>
                  <a:cubicBezTo>
                    <a:pt x="939" y="390"/>
                    <a:pt x="962" y="383"/>
                    <a:pt x="982" y="364"/>
                  </a:cubicBezTo>
                  <a:cubicBezTo>
                    <a:pt x="1027" y="318"/>
                    <a:pt x="1027" y="250"/>
                    <a:pt x="982" y="204"/>
                  </a:cubicBezTo>
                  <a:cubicBezTo>
                    <a:pt x="901" y="110"/>
                    <a:pt x="733" y="0"/>
                    <a:pt x="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5231725" y="1464850"/>
              <a:ext cx="71350" cy="23425"/>
            </a:xfrm>
            <a:custGeom>
              <a:rect b="b" l="l" r="r" t="t"/>
              <a:pathLst>
                <a:path extrusionOk="0" h="937" w="2854">
                  <a:moveTo>
                    <a:pt x="2739" y="1"/>
                  </a:moveTo>
                  <a:cubicBezTo>
                    <a:pt x="2671" y="1"/>
                    <a:pt x="1256" y="1"/>
                    <a:pt x="69" y="731"/>
                  </a:cubicBezTo>
                  <a:cubicBezTo>
                    <a:pt x="23" y="777"/>
                    <a:pt x="0" y="845"/>
                    <a:pt x="46" y="891"/>
                  </a:cubicBezTo>
                  <a:cubicBezTo>
                    <a:pt x="69" y="914"/>
                    <a:pt x="92" y="937"/>
                    <a:pt x="137" y="937"/>
                  </a:cubicBezTo>
                  <a:cubicBezTo>
                    <a:pt x="160" y="937"/>
                    <a:pt x="160" y="937"/>
                    <a:pt x="183" y="914"/>
                  </a:cubicBezTo>
                  <a:cubicBezTo>
                    <a:pt x="1324" y="229"/>
                    <a:pt x="2716" y="206"/>
                    <a:pt x="2739" y="206"/>
                  </a:cubicBezTo>
                  <a:cubicBezTo>
                    <a:pt x="2808" y="206"/>
                    <a:pt x="2853" y="161"/>
                    <a:pt x="2853" y="115"/>
                  </a:cubicBezTo>
                  <a:cubicBezTo>
                    <a:pt x="2853" y="47"/>
                    <a:pt x="2808" y="1"/>
                    <a:pt x="2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5045125" y="1480125"/>
              <a:ext cx="37125" cy="16725"/>
            </a:xfrm>
            <a:custGeom>
              <a:rect b="b" l="l" r="r" t="t"/>
              <a:pathLst>
                <a:path extrusionOk="0" h="669" w="1485">
                  <a:moveTo>
                    <a:pt x="1396" y="0"/>
                  </a:moveTo>
                  <a:cubicBezTo>
                    <a:pt x="1387" y="0"/>
                    <a:pt x="1378" y="2"/>
                    <a:pt x="1370" y="6"/>
                  </a:cubicBezTo>
                  <a:cubicBezTo>
                    <a:pt x="1324" y="6"/>
                    <a:pt x="366" y="98"/>
                    <a:pt x="46" y="508"/>
                  </a:cubicBezTo>
                  <a:cubicBezTo>
                    <a:pt x="0" y="554"/>
                    <a:pt x="23" y="623"/>
                    <a:pt x="69" y="645"/>
                  </a:cubicBezTo>
                  <a:cubicBezTo>
                    <a:pt x="92" y="668"/>
                    <a:pt x="115" y="668"/>
                    <a:pt x="137" y="668"/>
                  </a:cubicBezTo>
                  <a:cubicBezTo>
                    <a:pt x="160" y="668"/>
                    <a:pt x="206" y="668"/>
                    <a:pt x="206" y="645"/>
                  </a:cubicBezTo>
                  <a:cubicBezTo>
                    <a:pt x="434" y="349"/>
                    <a:pt x="1142" y="234"/>
                    <a:pt x="1393" y="212"/>
                  </a:cubicBezTo>
                  <a:cubicBezTo>
                    <a:pt x="1438" y="212"/>
                    <a:pt x="1484" y="166"/>
                    <a:pt x="1484" y="98"/>
                  </a:cubicBezTo>
                  <a:cubicBezTo>
                    <a:pt x="1484" y="41"/>
                    <a:pt x="1438" y="0"/>
                    <a:pt x="1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4773500" y="2465175"/>
              <a:ext cx="729300" cy="946250"/>
            </a:xfrm>
            <a:custGeom>
              <a:rect b="b" l="l" r="r" t="t"/>
              <a:pathLst>
                <a:path extrusionOk="0" h="37850" w="29172">
                  <a:moveTo>
                    <a:pt x="21867" y="1"/>
                  </a:moveTo>
                  <a:cubicBezTo>
                    <a:pt x="17688" y="1388"/>
                    <a:pt x="14361" y="1849"/>
                    <a:pt x="11792" y="1849"/>
                  </a:cubicBezTo>
                  <a:cubicBezTo>
                    <a:pt x="10601" y="1849"/>
                    <a:pt x="9572" y="1750"/>
                    <a:pt x="8697" y="1598"/>
                  </a:cubicBezTo>
                  <a:cubicBezTo>
                    <a:pt x="8606" y="1576"/>
                    <a:pt x="8492" y="1576"/>
                    <a:pt x="8400" y="1553"/>
                  </a:cubicBezTo>
                  <a:cubicBezTo>
                    <a:pt x="5707" y="1028"/>
                    <a:pt x="4543" y="23"/>
                    <a:pt x="4543" y="23"/>
                  </a:cubicBezTo>
                  <a:cubicBezTo>
                    <a:pt x="3698" y="2055"/>
                    <a:pt x="3013" y="4360"/>
                    <a:pt x="2466" y="6780"/>
                  </a:cubicBezTo>
                  <a:cubicBezTo>
                    <a:pt x="2443" y="6871"/>
                    <a:pt x="2420" y="6962"/>
                    <a:pt x="2397" y="7054"/>
                  </a:cubicBezTo>
                  <a:cubicBezTo>
                    <a:pt x="2032" y="8674"/>
                    <a:pt x="1735" y="10363"/>
                    <a:pt x="1461" y="12075"/>
                  </a:cubicBezTo>
                  <a:cubicBezTo>
                    <a:pt x="1461" y="12167"/>
                    <a:pt x="1439" y="12258"/>
                    <a:pt x="1416" y="12372"/>
                  </a:cubicBezTo>
                  <a:cubicBezTo>
                    <a:pt x="1165" y="14015"/>
                    <a:pt x="982" y="15659"/>
                    <a:pt x="799" y="17279"/>
                  </a:cubicBezTo>
                  <a:cubicBezTo>
                    <a:pt x="799" y="17371"/>
                    <a:pt x="799" y="17439"/>
                    <a:pt x="777" y="17530"/>
                  </a:cubicBezTo>
                  <a:cubicBezTo>
                    <a:pt x="708" y="18306"/>
                    <a:pt x="640" y="19060"/>
                    <a:pt x="571" y="19813"/>
                  </a:cubicBezTo>
                  <a:cubicBezTo>
                    <a:pt x="571" y="19927"/>
                    <a:pt x="548" y="20041"/>
                    <a:pt x="548" y="20155"/>
                  </a:cubicBezTo>
                  <a:cubicBezTo>
                    <a:pt x="480" y="20954"/>
                    <a:pt x="434" y="21730"/>
                    <a:pt x="389" y="22506"/>
                  </a:cubicBezTo>
                  <a:cubicBezTo>
                    <a:pt x="366" y="22598"/>
                    <a:pt x="366" y="22689"/>
                    <a:pt x="366" y="22780"/>
                  </a:cubicBezTo>
                  <a:cubicBezTo>
                    <a:pt x="274" y="24264"/>
                    <a:pt x="206" y="25656"/>
                    <a:pt x="160" y="26980"/>
                  </a:cubicBezTo>
                  <a:cubicBezTo>
                    <a:pt x="160" y="27117"/>
                    <a:pt x="160" y="27254"/>
                    <a:pt x="160" y="27414"/>
                  </a:cubicBezTo>
                  <a:cubicBezTo>
                    <a:pt x="1" y="32390"/>
                    <a:pt x="115" y="35836"/>
                    <a:pt x="115" y="35836"/>
                  </a:cubicBezTo>
                  <a:cubicBezTo>
                    <a:pt x="617" y="35996"/>
                    <a:pt x="1119" y="36156"/>
                    <a:pt x="1621" y="36293"/>
                  </a:cubicBezTo>
                  <a:cubicBezTo>
                    <a:pt x="1712" y="36316"/>
                    <a:pt x="1781" y="36338"/>
                    <a:pt x="1872" y="36361"/>
                  </a:cubicBezTo>
                  <a:cubicBezTo>
                    <a:pt x="5319" y="37297"/>
                    <a:pt x="8720" y="37776"/>
                    <a:pt x="12098" y="37845"/>
                  </a:cubicBezTo>
                  <a:lnTo>
                    <a:pt x="12349" y="37845"/>
                  </a:lnTo>
                  <a:cubicBezTo>
                    <a:pt x="12552" y="37848"/>
                    <a:pt x="12754" y="37849"/>
                    <a:pt x="12956" y="37849"/>
                  </a:cubicBezTo>
                  <a:cubicBezTo>
                    <a:pt x="14369" y="37849"/>
                    <a:pt x="15767" y="37779"/>
                    <a:pt x="17165" y="37639"/>
                  </a:cubicBezTo>
                  <a:cubicBezTo>
                    <a:pt x="17256" y="37617"/>
                    <a:pt x="17371" y="37617"/>
                    <a:pt x="17462" y="37594"/>
                  </a:cubicBezTo>
                  <a:cubicBezTo>
                    <a:pt x="19219" y="37411"/>
                    <a:pt x="20954" y="37092"/>
                    <a:pt x="22689" y="36681"/>
                  </a:cubicBezTo>
                  <a:cubicBezTo>
                    <a:pt x="22757" y="36658"/>
                    <a:pt x="22849" y="36635"/>
                    <a:pt x="22940" y="36612"/>
                  </a:cubicBezTo>
                  <a:cubicBezTo>
                    <a:pt x="23853" y="36384"/>
                    <a:pt x="24743" y="36133"/>
                    <a:pt x="25633" y="35836"/>
                  </a:cubicBezTo>
                  <a:cubicBezTo>
                    <a:pt x="25633" y="35836"/>
                    <a:pt x="29171" y="19402"/>
                    <a:pt x="26660" y="11139"/>
                  </a:cubicBezTo>
                  <a:cubicBezTo>
                    <a:pt x="25086" y="5912"/>
                    <a:pt x="21867" y="1"/>
                    <a:pt x="21867" y="1"/>
                  </a:cubicBez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4833425" y="2503975"/>
              <a:ext cx="162650" cy="137550"/>
            </a:xfrm>
            <a:custGeom>
              <a:rect b="b" l="l" r="r" t="t"/>
              <a:pathLst>
                <a:path extrusionOk="0" h="5502" w="6506">
                  <a:moveTo>
                    <a:pt x="6003" y="1"/>
                  </a:moveTo>
                  <a:lnTo>
                    <a:pt x="6003" y="1"/>
                  </a:lnTo>
                  <a:cubicBezTo>
                    <a:pt x="6300" y="686"/>
                    <a:pt x="6254" y="1553"/>
                    <a:pt x="5912" y="2215"/>
                  </a:cubicBezTo>
                  <a:cubicBezTo>
                    <a:pt x="4816" y="4360"/>
                    <a:pt x="2191" y="4589"/>
                    <a:pt x="69" y="5228"/>
                  </a:cubicBezTo>
                  <a:cubicBezTo>
                    <a:pt x="46" y="5319"/>
                    <a:pt x="23" y="5410"/>
                    <a:pt x="0" y="5502"/>
                  </a:cubicBezTo>
                  <a:cubicBezTo>
                    <a:pt x="1552" y="5022"/>
                    <a:pt x="3264" y="4794"/>
                    <a:pt x="4611" y="3950"/>
                  </a:cubicBezTo>
                  <a:cubicBezTo>
                    <a:pt x="5524" y="3379"/>
                    <a:pt x="6323" y="2466"/>
                    <a:pt x="6437" y="1347"/>
                  </a:cubicBezTo>
                  <a:cubicBezTo>
                    <a:pt x="6505" y="914"/>
                    <a:pt x="6460" y="457"/>
                    <a:pt x="6300" y="46"/>
                  </a:cubicBezTo>
                  <a:cubicBezTo>
                    <a:pt x="6209" y="24"/>
                    <a:pt x="6095" y="24"/>
                    <a:pt x="6003" y="1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4808875" y="2508625"/>
              <a:ext cx="515900" cy="265850"/>
            </a:xfrm>
            <a:custGeom>
              <a:rect b="b" l="l" r="r" t="t"/>
              <a:pathLst>
                <a:path extrusionOk="0" h="10634" w="20636">
                  <a:moveTo>
                    <a:pt x="17039" y="1"/>
                  </a:moveTo>
                  <a:cubicBezTo>
                    <a:pt x="16255" y="1"/>
                    <a:pt x="15467" y="105"/>
                    <a:pt x="14700" y="294"/>
                  </a:cubicBezTo>
                  <a:cubicBezTo>
                    <a:pt x="11025" y="1253"/>
                    <a:pt x="8263" y="4083"/>
                    <a:pt x="5524" y="6525"/>
                  </a:cubicBezTo>
                  <a:cubicBezTo>
                    <a:pt x="4041" y="7826"/>
                    <a:pt x="2511" y="9127"/>
                    <a:pt x="731" y="10018"/>
                  </a:cubicBezTo>
                  <a:cubicBezTo>
                    <a:pt x="526" y="10132"/>
                    <a:pt x="297" y="10223"/>
                    <a:pt x="46" y="10337"/>
                  </a:cubicBezTo>
                  <a:cubicBezTo>
                    <a:pt x="46" y="10429"/>
                    <a:pt x="24" y="10520"/>
                    <a:pt x="1" y="10634"/>
                  </a:cubicBezTo>
                  <a:cubicBezTo>
                    <a:pt x="229" y="10543"/>
                    <a:pt x="434" y="10451"/>
                    <a:pt x="663" y="10360"/>
                  </a:cubicBezTo>
                  <a:cubicBezTo>
                    <a:pt x="4132" y="8717"/>
                    <a:pt x="6643" y="5612"/>
                    <a:pt x="9610" y="3307"/>
                  </a:cubicBezTo>
                  <a:cubicBezTo>
                    <a:pt x="11719" y="1652"/>
                    <a:pt x="14416" y="251"/>
                    <a:pt x="17120" y="251"/>
                  </a:cubicBezTo>
                  <a:cubicBezTo>
                    <a:pt x="18220" y="251"/>
                    <a:pt x="19321" y="483"/>
                    <a:pt x="20384" y="1024"/>
                  </a:cubicBezTo>
                  <a:cubicBezTo>
                    <a:pt x="20406" y="1039"/>
                    <a:pt x="20428" y="1046"/>
                    <a:pt x="20449" y="1046"/>
                  </a:cubicBezTo>
                  <a:cubicBezTo>
                    <a:pt x="20558" y="1046"/>
                    <a:pt x="20635" y="873"/>
                    <a:pt x="20521" y="796"/>
                  </a:cubicBezTo>
                  <a:cubicBezTo>
                    <a:pt x="19430" y="244"/>
                    <a:pt x="18239" y="1"/>
                    <a:pt x="17039" y="1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792900" y="2597375"/>
              <a:ext cx="560950" cy="306100"/>
            </a:xfrm>
            <a:custGeom>
              <a:rect b="b" l="l" r="r" t="t"/>
              <a:pathLst>
                <a:path extrusionOk="0" h="12244" w="22438">
                  <a:moveTo>
                    <a:pt x="20146" y="1"/>
                  </a:moveTo>
                  <a:cubicBezTo>
                    <a:pt x="18935" y="1"/>
                    <a:pt x="17716" y="293"/>
                    <a:pt x="16595" y="761"/>
                  </a:cubicBezTo>
                  <a:cubicBezTo>
                    <a:pt x="13102" y="2268"/>
                    <a:pt x="10751" y="5441"/>
                    <a:pt x="8104" y="8020"/>
                  </a:cubicBezTo>
                  <a:cubicBezTo>
                    <a:pt x="5994" y="10062"/>
                    <a:pt x="3157" y="11993"/>
                    <a:pt x="178" y="11993"/>
                  </a:cubicBezTo>
                  <a:cubicBezTo>
                    <a:pt x="127" y="11993"/>
                    <a:pt x="75" y="11993"/>
                    <a:pt x="23" y="11991"/>
                  </a:cubicBezTo>
                  <a:cubicBezTo>
                    <a:pt x="23" y="12083"/>
                    <a:pt x="23" y="12151"/>
                    <a:pt x="1" y="12242"/>
                  </a:cubicBezTo>
                  <a:cubicBezTo>
                    <a:pt x="47" y="12243"/>
                    <a:pt x="93" y="12244"/>
                    <a:pt x="139" y="12244"/>
                  </a:cubicBezTo>
                  <a:cubicBezTo>
                    <a:pt x="1281" y="12244"/>
                    <a:pt x="2440" y="11975"/>
                    <a:pt x="3493" y="11558"/>
                  </a:cubicBezTo>
                  <a:cubicBezTo>
                    <a:pt x="7031" y="10120"/>
                    <a:pt x="9382" y="6947"/>
                    <a:pt x="12030" y="4368"/>
                  </a:cubicBezTo>
                  <a:cubicBezTo>
                    <a:pt x="14179" y="2273"/>
                    <a:pt x="17041" y="250"/>
                    <a:pt x="20094" y="250"/>
                  </a:cubicBezTo>
                  <a:cubicBezTo>
                    <a:pt x="20866" y="250"/>
                    <a:pt x="21650" y="380"/>
                    <a:pt x="22438" y="670"/>
                  </a:cubicBezTo>
                  <a:cubicBezTo>
                    <a:pt x="22415" y="579"/>
                    <a:pt x="22369" y="487"/>
                    <a:pt x="22347" y="396"/>
                  </a:cubicBezTo>
                  <a:cubicBezTo>
                    <a:pt x="22324" y="373"/>
                    <a:pt x="22324" y="373"/>
                    <a:pt x="22324" y="350"/>
                  </a:cubicBezTo>
                  <a:cubicBezTo>
                    <a:pt x="21616" y="109"/>
                    <a:pt x="20882" y="1"/>
                    <a:pt x="20146" y="1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787200" y="2923050"/>
              <a:ext cx="422850" cy="483125"/>
            </a:xfrm>
            <a:custGeom>
              <a:rect b="b" l="l" r="r" t="t"/>
              <a:pathLst>
                <a:path extrusionOk="0" h="19325" w="16914">
                  <a:moveTo>
                    <a:pt x="4592" y="1"/>
                  </a:moveTo>
                  <a:cubicBezTo>
                    <a:pt x="4333" y="1"/>
                    <a:pt x="4086" y="14"/>
                    <a:pt x="3858" y="37"/>
                  </a:cubicBezTo>
                  <a:cubicBezTo>
                    <a:pt x="2465" y="197"/>
                    <a:pt x="1142" y="699"/>
                    <a:pt x="23" y="1498"/>
                  </a:cubicBezTo>
                  <a:cubicBezTo>
                    <a:pt x="23" y="1612"/>
                    <a:pt x="0" y="1726"/>
                    <a:pt x="0" y="1840"/>
                  </a:cubicBezTo>
                  <a:cubicBezTo>
                    <a:pt x="1324" y="842"/>
                    <a:pt x="2993" y="263"/>
                    <a:pt x="4667" y="263"/>
                  </a:cubicBezTo>
                  <a:cubicBezTo>
                    <a:pt x="4869" y="263"/>
                    <a:pt x="5071" y="271"/>
                    <a:pt x="5273" y="288"/>
                  </a:cubicBezTo>
                  <a:cubicBezTo>
                    <a:pt x="6369" y="402"/>
                    <a:pt x="7670" y="768"/>
                    <a:pt x="8286" y="1749"/>
                  </a:cubicBezTo>
                  <a:cubicBezTo>
                    <a:pt x="8971" y="2867"/>
                    <a:pt x="8149" y="4123"/>
                    <a:pt x="8354" y="5310"/>
                  </a:cubicBezTo>
                  <a:cubicBezTo>
                    <a:pt x="8514" y="6314"/>
                    <a:pt x="9336" y="6999"/>
                    <a:pt x="10158" y="7524"/>
                  </a:cubicBezTo>
                  <a:cubicBezTo>
                    <a:pt x="11208" y="8163"/>
                    <a:pt x="12303" y="8688"/>
                    <a:pt x="13262" y="9441"/>
                  </a:cubicBezTo>
                  <a:cubicBezTo>
                    <a:pt x="14243" y="10240"/>
                    <a:pt x="15111" y="11176"/>
                    <a:pt x="15636" y="12340"/>
                  </a:cubicBezTo>
                  <a:cubicBezTo>
                    <a:pt x="15932" y="12956"/>
                    <a:pt x="16092" y="13641"/>
                    <a:pt x="16138" y="14326"/>
                  </a:cubicBezTo>
                  <a:cubicBezTo>
                    <a:pt x="16161" y="15011"/>
                    <a:pt x="16047" y="15695"/>
                    <a:pt x="15978" y="16380"/>
                  </a:cubicBezTo>
                  <a:cubicBezTo>
                    <a:pt x="15910" y="17453"/>
                    <a:pt x="16069" y="18434"/>
                    <a:pt x="16617" y="19324"/>
                  </a:cubicBezTo>
                  <a:cubicBezTo>
                    <a:pt x="16708" y="19302"/>
                    <a:pt x="16823" y="19302"/>
                    <a:pt x="16914" y="19279"/>
                  </a:cubicBezTo>
                  <a:cubicBezTo>
                    <a:pt x="16777" y="19073"/>
                    <a:pt x="16640" y="18868"/>
                    <a:pt x="16549" y="18640"/>
                  </a:cubicBezTo>
                  <a:cubicBezTo>
                    <a:pt x="15864" y="17110"/>
                    <a:pt x="16549" y="15490"/>
                    <a:pt x="16366" y="13892"/>
                  </a:cubicBezTo>
                  <a:cubicBezTo>
                    <a:pt x="16047" y="11381"/>
                    <a:pt x="14084" y="9532"/>
                    <a:pt x="12029" y="8277"/>
                  </a:cubicBezTo>
                  <a:cubicBezTo>
                    <a:pt x="11048" y="7684"/>
                    <a:pt x="9861" y="7227"/>
                    <a:pt x="9108" y="6314"/>
                  </a:cubicBezTo>
                  <a:cubicBezTo>
                    <a:pt x="8674" y="5812"/>
                    <a:pt x="8537" y="5196"/>
                    <a:pt x="8605" y="4557"/>
                  </a:cubicBezTo>
                  <a:cubicBezTo>
                    <a:pt x="8651" y="3895"/>
                    <a:pt x="8879" y="3233"/>
                    <a:pt x="8811" y="2571"/>
                  </a:cubicBezTo>
                  <a:cubicBezTo>
                    <a:pt x="8652" y="600"/>
                    <a:pt x="6357" y="1"/>
                    <a:pt x="4592" y="1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4777500" y="3139675"/>
              <a:ext cx="56525" cy="234550"/>
            </a:xfrm>
            <a:custGeom>
              <a:rect b="b" l="l" r="r" t="t"/>
              <a:pathLst>
                <a:path extrusionOk="0" h="9382" w="2261">
                  <a:moveTo>
                    <a:pt x="0" y="0"/>
                  </a:moveTo>
                  <a:cubicBezTo>
                    <a:pt x="0" y="137"/>
                    <a:pt x="0" y="274"/>
                    <a:pt x="0" y="434"/>
                  </a:cubicBezTo>
                  <a:cubicBezTo>
                    <a:pt x="206" y="731"/>
                    <a:pt x="388" y="1050"/>
                    <a:pt x="571" y="1370"/>
                  </a:cubicBezTo>
                  <a:cubicBezTo>
                    <a:pt x="1826" y="3721"/>
                    <a:pt x="2214" y="6460"/>
                    <a:pt x="1552" y="9016"/>
                  </a:cubicBezTo>
                  <a:cubicBezTo>
                    <a:pt x="1530" y="9130"/>
                    <a:pt x="1484" y="9222"/>
                    <a:pt x="1461" y="9313"/>
                  </a:cubicBezTo>
                  <a:cubicBezTo>
                    <a:pt x="1552" y="9336"/>
                    <a:pt x="1644" y="9358"/>
                    <a:pt x="1712" y="9381"/>
                  </a:cubicBezTo>
                  <a:cubicBezTo>
                    <a:pt x="2169" y="7829"/>
                    <a:pt x="2260" y="6186"/>
                    <a:pt x="1986" y="4588"/>
                  </a:cubicBezTo>
                  <a:cubicBezTo>
                    <a:pt x="1689" y="2922"/>
                    <a:pt x="1005" y="1347"/>
                    <a:pt x="0" y="0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782625" y="3026250"/>
              <a:ext cx="305900" cy="385050"/>
            </a:xfrm>
            <a:custGeom>
              <a:rect b="b" l="l" r="r" t="t"/>
              <a:pathLst>
                <a:path extrusionOk="0" h="15402" w="12236">
                  <a:moveTo>
                    <a:pt x="842" y="1"/>
                  </a:moveTo>
                  <a:cubicBezTo>
                    <a:pt x="571" y="1"/>
                    <a:pt x="297" y="23"/>
                    <a:pt x="24" y="63"/>
                  </a:cubicBezTo>
                  <a:cubicBezTo>
                    <a:pt x="1" y="155"/>
                    <a:pt x="1" y="246"/>
                    <a:pt x="1" y="337"/>
                  </a:cubicBezTo>
                  <a:cubicBezTo>
                    <a:pt x="270" y="303"/>
                    <a:pt x="543" y="283"/>
                    <a:pt x="814" y="283"/>
                  </a:cubicBezTo>
                  <a:cubicBezTo>
                    <a:pt x="1988" y="283"/>
                    <a:pt x="3110" y="656"/>
                    <a:pt x="3630" y="1844"/>
                  </a:cubicBezTo>
                  <a:cubicBezTo>
                    <a:pt x="3950" y="2574"/>
                    <a:pt x="3950" y="3419"/>
                    <a:pt x="4155" y="4172"/>
                  </a:cubicBezTo>
                  <a:cubicBezTo>
                    <a:pt x="4360" y="4857"/>
                    <a:pt x="4771" y="5450"/>
                    <a:pt x="5296" y="5907"/>
                  </a:cubicBezTo>
                  <a:cubicBezTo>
                    <a:pt x="6460" y="6957"/>
                    <a:pt x="7990" y="7345"/>
                    <a:pt x="9291" y="8166"/>
                  </a:cubicBezTo>
                  <a:cubicBezTo>
                    <a:pt x="10729" y="9056"/>
                    <a:pt x="11528" y="10517"/>
                    <a:pt x="11779" y="12161"/>
                  </a:cubicBezTo>
                  <a:cubicBezTo>
                    <a:pt x="11961" y="13234"/>
                    <a:pt x="11893" y="14329"/>
                    <a:pt x="11733" y="15402"/>
                  </a:cubicBezTo>
                  <a:lnTo>
                    <a:pt x="11984" y="15402"/>
                  </a:lnTo>
                  <a:cubicBezTo>
                    <a:pt x="12189" y="14147"/>
                    <a:pt x="12235" y="12845"/>
                    <a:pt x="11938" y="11590"/>
                  </a:cubicBezTo>
                  <a:cubicBezTo>
                    <a:pt x="11573" y="10015"/>
                    <a:pt x="10706" y="8691"/>
                    <a:pt x="9336" y="7870"/>
                  </a:cubicBezTo>
                  <a:cubicBezTo>
                    <a:pt x="7853" y="6979"/>
                    <a:pt x="5958" y="6569"/>
                    <a:pt x="4885" y="5108"/>
                  </a:cubicBezTo>
                  <a:cubicBezTo>
                    <a:pt x="3927" y="3784"/>
                    <a:pt x="4475" y="1867"/>
                    <a:pt x="3128" y="771"/>
                  </a:cubicBezTo>
                  <a:cubicBezTo>
                    <a:pt x="2443" y="206"/>
                    <a:pt x="1656" y="1"/>
                    <a:pt x="842" y="1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5129000" y="2642975"/>
              <a:ext cx="244250" cy="667900"/>
            </a:xfrm>
            <a:custGeom>
              <a:rect b="b" l="l" r="r" t="t"/>
              <a:pathLst>
                <a:path extrusionOk="0" h="26716" w="9770">
                  <a:moveTo>
                    <a:pt x="8389" y="0"/>
                  </a:moveTo>
                  <a:cubicBezTo>
                    <a:pt x="7118" y="0"/>
                    <a:pt x="5857" y="197"/>
                    <a:pt x="4657" y="604"/>
                  </a:cubicBezTo>
                  <a:cubicBezTo>
                    <a:pt x="3561" y="969"/>
                    <a:pt x="2397" y="1562"/>
                    <a:pt x="1758" y="2589"/>
                  </a:cubicBezTo>
                  <a:cubicBezTo>
                    <a:pt x="1119" y="3594"/>
                    <a:pt x="1325" y="4689"/>
                    <a:pt x="1644" y="5762"/>
                  </a:cubicBezTo>
                  <a:cubicBezTo>
                    <a:pt x="1827" y="6401"/>
                    <a:pt x="2032" y="7063"/>
                    <a:pt x="2009" y="7748"/>
                  </a:cubicBezTo>
                  <a:cubicBezTo>
                    <a:pt x="1964" y="8341"/>
                    <a:pt x="1758" y="8935"/>
                    <a:pt x="1484" y="9460"/>
                  </a:cubicBezTo>
                  <a:cubicBezTo>
                    <a:pt x="1005" y="10464"/>
                    <a:pt x="343" y="11423"/>
                    <a:pt x="160" y="12541"/>
                  </a:cubicBezTo>
                  <a:cubicBezTo>
                    <a:pt x="1" y="13637"/>
                    <a:pt x="412" y="14710"/>
                    <a:pt x="1051" y="15554"/>
                  </a:cubicBezTo>
                  <a:cubicBezTo>
                    <a:pt x="2557" y="17540"/>
                    <a:pt x="4977" y="18225"/>
                    <a:pt x="6848" y="19731"/>
                  </a:cubicBezTo>
                  <a:cubicBezTo>
                    <a:pt x="8948" y="21420"/>
                    <a:pt x="9473" y="24022"/>
                    <a:pt x="9519" y="26602"/>
                  </a:cubicBezTo>
                  <a:cubicBezTo>
                    <a:pt x="9519" y="26670"/>
                    <a:pt x="9542" y="26693"/>
                    <a:pt x="9587" y="26716"/>
                  </a:cubicBezTo>
                  <a:cubicBezTo>
                    <a:pt x="9656" y="26533"/>
                    <a:pt x="9701" y="26350"/>
                    <a:pt x="9770" y="26168"/>
                  </a:cubicBezTo>
                  <a:cubicBezTo>
                    <a:pt x="9679" y="23726"/>
                    <a:pt x="9108" y="21238"/>
                    <a:pt x="7122" y="19617"/>
                  </a:cubicBezTo>
                  <a:cubicBezTo>
                    <a:pt x="5319" y="18133"/>
                    <a:pt x="2922" y="17426"/>
                    <a:pt x="1416" y="15577"/>
                  </a:cubicBezTo>
                  <a:cubicBezTo>
                    <a:pt x="617" y="14618"/>
                    <a:pt x="183" y="13431"/>
                    <a:pt x="503" y="12199"/>
                  </a:cubicBezTo>
                  <a:cubicBezTo>
                    <a:pt x="800" y="11126"/>
                    <a:pt x="1462" y="10236"/>
                    <a:pt x="1895" y="9232"/>
                  </a:cubicBezTo>
                  <a:cubicBezTo>
                    <a:pt x="2078" y="8752"/>
                    <a:pt x="2238" y="8250"/>
                    <a:pt x="2260" y="7748"/>
                  </a:cubicBezTo>
                  <a:cubicBezTo>
                    <a:pt x="2306" y="7177"/>
                    <a:pt x="2169" y="6607"/>
                    <a:pt x="2009" y="6059"/>
                  </a:cubicBezTo>
                  <a:cubicBezTo>
                    <a:pt x="1644" y="4826"/>
                    <a:pt x="1279" y="3594"/>
                    <a:pt x="2146" y="2475"/>
                  </a:cubicBezTo>
                  <a:cubicBezTo>
                    <a:pt x="2877" y="1562"/>
                    <a:pt x="4018" y="1060"/>
                    <a:pt x="5114" y="741"/>
                  </a:cubicBezTo>
                  <a:cubicBezTo>
                    <a:pt x="6175" y="435"/>
                    <a:pt x="7278" y="271"/>
                    <a:pt x="8391" y="271"/>
                  </a:cubicBezTo>
                  <a:cubicBezTo>
                    <a:pt x="8690" y="271"/>
                    <a:pt x="8990" y="283"/>
                    <a:pt x="9291" y="307"/>
                  </a:cubicBezTo>
                  <a:cubicBezTo>
                    <a:pt x="9450" y="307"/>
                    <a:pt x="9450" y="56"/>
                    <a:pt x="9291" y="33"/>
                  </a:cubicBezTo>
                  <a:cubicBezTo>
                    <a:pt x="8990" y="11"/>
                    <a:pt x="8689" y="0"/>
                    <a:pt x="8389" y="0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5264250" y="2707400"/>
              <a:ext cx="151625" cy="331900"/>
            </a:xfrm>
            <a:custGeom>
              <a:rect b="b" l="l" r="r" t="t"/>
              <a:pathLst>
                <a:path extrusionOk="0" h="13276" w="6065">
                  <a:moveTo>
                    <a:pt x="4793" y="1"/>
                  </a:moveTo>
                  <a:cubicBezTo>
                    <a:pt x="4779" y="1"/>
                    <a:pt x="4764" y="4"/>
                    <a:pt x="4748" y="12"/>
                  </a:cubicBezTo>
                  <a:cubicBezTo>
                    <a:pt x="3538" y="515"/>
                    <a:pt x="2511" y="1336"/>
                    <a:pt x="1758" y="2409"/>
                  </a:cubicBezTo>
                  <a:cubicBezTo>
                    <a:pt x="388" y="4304"/>
                    <a:pt x="0" y="6814"/>
                    <a:pt x="890" y="8983"/>
                  </a:cubicBezTo>
                  <a:cubicBezTo>
                    <a:pt x="1758" y="11083"/>
                    <a:pt x="3607" y="12749"/>
                    <a:pt x="5844" y="13274"/>
                  </a:cubicBezTo>
                  <a:cubicBezTo>
                    <a:pt x="5851" y="13275"/>
                    <a:pt x="5857" y="13275"/>
                    <a:pt x="5864" y="13275"/>
                  </a:cubicBezTo>
                  <a:cubicBezTo>
                    <a:pt x="6009" y="13275"/>
                    <a:pt x="6065" y="13045"/>
                    <a:pt x="5912" y="13023"/>
                  </a:cubicBezTo>
                  <a:cubicBezTo>
                    <a:pt x="4702" y="12726"/>
                    <a:pt x="3607" y="12110"/>
                    <a:pt x="2739" y="11265"/>
                  </a:cubicBezTo>
                  <a:cubicBezTo>
                    <a:pt x="1142" y="9713"/>
                    <a:pt x="343" y="7476"/>
                    <a:pt x="776" y="5285"/>
                  </a:cubicBezTo>
                  <a:cubicBezTo>
                    <a:pt x="1210" y="3094"/>
                    <a:pt x="2739" y="1131"/>
                    <a:pt x="4816" y="263"/>
                  </a:cubicBezTo>
                  <a:cubicBezTo>
                    <a:pt x="4937" y="203"/>
                    <a:pt x="4898" y="1"/>
                    <a:pt x="4793" y="1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5291600" y="2475625"/>
              <a:ext cx="135300" cy="906575"/>
            </a:xfrm>
            <a:custGeom>
              <a:rect b="b" l="l" r="r" t="t"/>
              <a:pathLst>
                <a:path extrusionOk="0" h="36263" w="5412">
                  <a:moveTo>
                    <a:pt x="142" y="0"/>
                  </a:moveTo>
                  <a:cubicBezTo>
                    <a:pt x="71" y="0"/>
                    <a:pt x="1" y="83"/>
                    <a:pt x="48" y="176"/>
                  </a:cubicBezTo>
                  <a:cubicBezTo>
                    <a:pt x="1326" y="2641"/>
                    <a:pt x="2376" y="5243"/>
                    <a:pt x="3152" y="7914"/>
                  </a:cubicBezTo>
                  <a:cubicBezTo>
                    <a:pt x="4544" y="12639"/>
                    <a:pt x="5115" y="17615"/>
                    <a:pt x="4887" y="22545"/>
                  </a:cubicBezTo>
                  <a:cubicBezTo>
                    <a:pt x="4658" y="27224"/>
                    <a:pt x="3677" y="31880"/>
                    <a:pt x="1965" y="36263"/>
                  </a:cubicBezTo>
                  <a:cubicBezTo>
                    <a:pt x="2033" y="36240"/>
                    <a:pt x="2125" y="36217"/>
                    <a:pt x="2216" y="36194"/>
                  </a:cubicBezTo>
                  <a:cubicBezTo>
                    <a:pt x="3152" y="33821"/>
                    <a:pt x="3859" y="31378"/>
                    <a:pt x="4339" y="28867"/>
                  </a:cubicBezTo>
                  <a:cubicBezTo>
                    <a:pt x="5275" y="24051"/>
                    <a:pt x="5412" y="19053"/>
                    <a:pt x="4727" y="14191"/>
                  </a:cubicBezTo>
                  <a:cubicBezTo>
                    <a:pt x="4042" y="9261"/>
                    <a:pt x="2536" y="4467"/>
                    <a:pt x="230" y="62"/>
                  </a:cubicBezTo>
                  <a:cubicBezTo>
                    <a:pt x="208" y="18"/>
                    <a:pt x="175" y="0"/>
                    <a:pt x="142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4876225" y="2396700"/>
              <a:ext cx="455950" cy="131375"/>
            </a:xfrm>
            <a:custGeom>
              <a:rect b="b" l="l" r="r" t="t"/>
              <a:pathLst>
                <a:path extrusionOk="0" h="5255" w="18238">
                  <a:moveTo>
                    <a:pt x="1233" y="1"/>
                  </a:moveTo>
                  <a:cubicBezTo>
                    <a:pt x="1233" y="1"/>
                    <a:pt x="0" y="1119"/>
                    <a:pt x="228" y="3265"/>
                  </a:cubicBezTo>
                  <a:cubicBezTo>
                    <a:pt x="228" y="3265"/>
                    <a:pt x="2885" y="5254"/>
                    <a:pt x="8553" y="5254"/>
                  </a:cubicBezTo>
                  <a:cubicBezTo>
                    <a:pt x="11142" y="5254"/>
                    <a:pt x="14359" y="4839"/>
                    <a:pt x="18238" y="3630"/>
                  </a:cubicBezTo>
                  <a:cubicBezTo>
                    <a:pt x="18238" y="3630"/>
                    <a:pt x="17986" y="982"/>
                    <a:pt x="17210" y="480"/>
                  </a:cubicBezTo>
                  <a:cubicBezTo>
                    <a:pt x="17210" y="480"/>
                    <a:pt x="13983" y="1798"/>
                    <a:pt x="9580" y="1798"/>
                  </a:cubicBezTo>
                  <a:cubicBezTo>
                    <a:pt x="7056" y="1798"/>
                    <a:pt x="4144" y="1365"/>
                    <a:pt x="1233" y="1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5118725" y="1653175"/>
              <a:ext cx="396050" cy="920125"/>
            </a:xfrm>
            <a:custGeom>
              <a:rect b="b" l="l" r="r" t="t"/>
              <a:pathLst>
                <a:path extrusionOk="0" h="36805" w="15842">
                  <a:moveTo>
                    <a:pt x="6963" y="0"/>
                  </a:moveTo>
                  <a:cubicBezTo>
                    <a:pt x="5935" y="3538"/>
                    <a:pt x="4338" y="6323"/>
                    <a:pt x="2649" y="10043"/>
                  </a:cubicBezTo>
                  <a:cubicBezTo>
                    <a:pt x="937" y="13764"/>
                    <a:pt x="1" y="36772"/>
                    <a:pt x="1" y="36772"/>
                  </a:cubicBezTo>
                  <a:cubicBezTo>
                    <a:pt x="512" y="36793"/>
                    <a:pt x="1010" y="36804"/>
                    <a:pt x="1496" y="36804"/>
                  </a:cubicBezTo>
                  <a:cubicBezTo>
                    <a:pt x="6157" y="36804"/>
                    <a:pt x="9678" y="35814"/>
                    <a:pt x="12075" y="33850"/>
                  </a:cubicBezTo>
                  <a:cubicBezTo>
                    <a:pt x="12075" y="33850"/>
                    <a:pt x="8423" y="25268"/>
                    <a:pt x="9017" y="22894"/>
                  </a:cubicBezTo>
                  <a:cubicBezTo>
                    <a:pt x="9633" y="20543"/>
                    <a:pt x="15545" y="11778"/>
                    <a:pt x="15773" y="7829"/>
                  </a:cubicBezTo>
                  <a:cubicBezTo>
                    <a:pt x="15842" y="6597"/>
                    <a:pt x="14746" y="5821"/>
                    <a:pt x="13810" y="5068"/>
                  </a:cubicBezTo>
                  <a:cubicBezTo>
                    <a:pt x="12874" y="4337"/>
                    <a:pt x="9428" y="3310"/>
                    <a:pt x="9428" y="3310"/>
                  </a:cubicBezTo>
                  <a:cubicBezTo>
                    <a:pt x="8880" y="480"/>
                    <a:pt x="6963" y="0"/>
                    <a:pt x="6963" y="0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5222000" y="1736225"/>
              <a:ext cx="137125" cy="166125"/>
            </a:xfrm>
            <a:custGeom>
              <a:rect b="b" l="l" r="r" t="t"/>
              <a:pathLst>
                <a:path extrusionOk="0" h="6645" w="5485">
                  <a:moveTo>
                    <a:pt x="5243" y="0"/>
                  </a:moveTo>
                  <a:cubicBezTo>
                    <a:pt x="5173" y="0"/>
                    <a:pt x="5109" y="38"/>
                    <a:pt x="5091" y="125"/>
                  </a:cubicBezTo>
                  <a:cubicBezTo>
                    <a:pt x="4635" y="2864"/>
                    <a:pt x="2763" y="5238"/>
                    <a:pt x="184" y="6265"/>
                  </a:cubicBezTo>
                  <a:cubicBezTo>
                    <a:pt x="1" y="6346"/>
                    <a:pt x="53" y="6645"/>
                    <a:pt x="228" y="6645"/>
                  </a:cubicBezTo>
                  <a:cubicBezTo>
                    <a:pt x="250" y="6645"/>
                    <a:pt x="273" y="6640"/>
                    <a:pt x="298" y="6630"/>
                  </a:cubicBezTo>
                  <a:cubicBezTo>
                    <a:pt x="2969" y="5534"/>
                    <a:pt x="4977" y="3092"/>
                    <a:pt x="5456" y="239"/>
                  </a:cubicBezTo>
                  <a:cubicBezTo>
                    <a:pt x="5485" y="98"/>
                    <a:pt x="5356" y="0"/>
                    <a:pt x="5243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5167800" y="1890100"/>
              <a:ext cx="76375" cy="650275"/>
            </a:xfrm>
            <a:custGeom>
              <a:rect b="b" l="l" r="r" t="t"/>
              <a:pathLst>
                <a:path extrusionOk="0" h="26011" w="3055">
                  <a:moveTo>
                    <a:pt x="2843" y="1"/>
                  </a:moveTo>
                  <a:cubicBezTo>
                    <a:pt x="2771" y="1"/>
                    <a:pt x="2699" y="41"/>
                    <a:pt x="2671" y="133"/>
                  </a:cubicBezTo>
                  <a:cubicBezTo>
                    <a:pt x="2124" y="2004"/>
                    <a:pt x="1690" y="3899"/>
                    <a:pt x="1325" y="5816"/>
                  </a:cubicBezTo>
                  <a:cubicBezTo>
                    <a:pt x="115" y="12413"/>
                    <a:pt x="1" y="19215"/>
                    <a:pt x="914" y="25880"/>
                  </a:cubicBezTo>
                  <a:cubicBezTo>
                    <a:pt x="932" y="25970"/>
                    <a:pt x="1000" y="26010"/>
                    <a:pt x="1073" y="26010"/>
                  </a:cubicBezTo>
                  <a:cubicBezTo>
                    <a:pt x="1184" y="26010"/>
                    <a:pt x="1307" y="25917"/>
                    <a:pt x="1279" y="25765"/>
                  </a:cubicBezTo>
                  <a:cubicBezTo>
                    <a:pt x="1028" y="23871"/>
                    <a:pt x="845" y="21931"/>
                    <a:pt x="754" y="20014"/>
                  </a:cubicBezTo>
                  <a:cubicBezTo>
                    <a:pt x="435" y="13349"/>
                    <a:pt x="1188" y="6638"/>
                    <a:pt x="3014" y="224"/>
                  </a:cubicBezTo>
                  <a:cubicBezTo>
                    <a:pt x="3055" y="88"/>
                    <a:pt x="2949" y="1"/>
                    <a:pt x="2843" y="1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5124050" y="2464350"/>
              <a:ext cx="284275" cy="78525"/>
            </a:xfrm>
            <a:custGeom>
              <a:rect b="b" l="l" r="r" t="t"/>
              <a:pathLst>
                <a:path extrusionOk="0" h="3141" w="11371">
                  <a:moveTo>
                    <a:pt x="11119" y="0"/>
                  </a:moveTo>
                  <a:cubicBezTo>
                    <a:pt x="11087" y="0"/>
                    <a:pt x="11053" y="10"/>
                    <a:pt x="11018" y="34"/>
                  </a:cubicBezTo>
                  <a:cubicBezTo>
                    <a:pt x="8563" y="1811"/>
                    <a:pt x="5563" y="2765"/>
                    <a:pt x="2539" y="2765"/>
                  </a:cubicBezTo>
                  <a:cubicBezTo>
                    <a:pt x="1796" y="2765"/>
                    <a:pt x="1051" y="2707"/>
                    <a:pt x="313" y="2590"/>
                  </a:cubicBezTo>
                  <a:cubicBezTo>
                    <a:pt x="305" y="2589"/>
                    <a:pt x="298" y="2589"/>
                    <a:pt x="291" y="2589"/>
                  </a:cubicBezTo>
                  <a:cubicBezTo>
                    <a:pt x="79" y="2589"/>
                    <a:pt x="1" y="2911"/>
                    <a:pt x="222" y="2955"/>
                  </a:cubicBezTo>
                  <a:cubicBezTo>
                    <a:pt x="993" y="3079"/>
                    <a:pt x="1771" y="3140"/>
                    <a:pt x="2547" y="3140"/>
                  </a:cubicBezTo>
                  <a:cubicBezTo>
                    <a:pt x="5629" y="3140"/>
                    <a:pt x="8684" y="2176"/>
                    <a:pt x="11200" y="353"/>
                  </a:cubicBezTo>
                  <a:cubicBezTo>
                    <a:pt x="11371" y="240"/>
                    <a:pt x="11274" y="0"/>
                    <a:pt x="11119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4792900" y="1669150"/>
              <a:ext cx="337850" cy="874225"/>
            </a:xfrm>
            <a:custGeom>
              <a:rect b="b" l="l" r="r" t="t"/>
              <a:pathLst>
                <a:path extrusionOk="0" h="34969" w="13514">
                  <a:moveTo>
                    <a:pt x="13513" y="0"/>
                  </a:moveTo>
                  <a:cubicBezTo>
                    <a:pt x="12303" y="137"/>
                    <a:pt x="11345" y="2100"/>
                    <a:pt x="11345" y="2100"/>
                  </a:cubicBezTo>
                  <a:cubicBezTo>
                    <a:pt x="10934" y="2420"/>
                    <a:pt x="7738" y="2237"/>
                    <a:pt x="6574" y="2991"/>
                  </a:cubicBezTo>
                  <a:cubicBezTo>
                    <a:pt x="5387" y="3744"/>
                    <a:pt x="6118" y="6232"/>
                    <a:pt x="5981" y="7784"/>
                  </a:cubicBezTo>
                  <a:cubicBezTo>
                    <a:pt x="5821" y="9359"/>
                    <a:pt x="4041" y="10021"/>
                    <a:pt x="3470" y="11778"/>
                  </a:cubicBezTo>
                  <a:cubicBezTo>
                    <a:pt x="2899" y="13513"/>
                    <a:pt x="5205" y="17599"/>
                    <a:pt x="4452" y="20771"/>
                  </a:cubicBezTo>
                  <a:cubicBezTo>
                    <a:pt x="3698" y="23944"/>
                    <a:pt x="1" y="31864"/>
                    <a:pt x="1" y="31864"/>
                  </a:cubicBezTo>
                  <a:cubicBezTo>
                    <a:pt x="2785" y="34672"/>
                    <a:pt x="7076" y="34969"/>
                    <a:pt x="7076" y="34969"/>
                  </a:cubicBezTo>
                  <a:cubicBezTo>
                    <a:pt x="7076" y="34969"/>
                    <a:pt x="8332" y="27665"/>
                    <a:pt x="8697" y="22460"/>
                  </a:cubicBezTo>
                  <a:cubicBezTo>
                    <a:pt x="9085" y="17256"/>
                    <a:pt x="12281" y="9336"/>
                    <a:pt x="12669" y="6574"/>
                  </a:cubicBezTo>
                  <a:cubicBezTo>
                    <a:pt x="13034" y="3972"/>
                    <a:pt x="13513" y="1"/>
                    <a:pt x="13513" y="0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4875650" y="1798400"/>
              <a:ext cx="77350" cy="216700"/>
            </a:xfrm>
            <a:custGeom>
              <a:rect b="b" l="l" r="r" t="t"/>
              <a:pathLst>
                <a:path extrusionOk="0" h="8668" w="3094">
                  <a:moveTo>
                    <a:pt x="2908" y="0"/>
                  </a:moveTo>
                  <a:cubicBezTo>
                    <a:pt x="2813" y="0"/>
                    <a:pt x="2716" y="57"/>
                    <a:pt x="2716" y="172"/>
                  </a:cubicBezTo>
                  <a:cubicBezTo>
                    <a:pt x="2671" y="970"/>
                    <a:pt x="2625" y="1792"/>
                    <a:pt x="2397" y="2591"/>
                  </a:cubicBezTo>
                  <a:cubicBezTo>
                    <a:pt x="2169" y="3413"/>
                    <a:pt x="1735" y="4006"/>
                    <a:pt x="1210" y="4668"/>
                  </a:cubicBezTo>
                  <a:cubicBezTo>
                    <a:pt x="343" y="5809"/>
                    <a:pt x="0" y="7133"/>
                    <a:pt x="320" y="8526"/>
                  </a:cubicBezTo>
                  <a:cubicBezTo>
                    <a:pt x="338" y="8626"/>
                    <a:pt x="407" y="8668"/>
                    <a:pt x="479" y="8668"/>
                  </a:cubicBezTo>
                  <a:cubicBezTo>
                    <a:pt x="588" y="8668"/>
                    <a:pt x="703" y="8572"/>
                    <a:pt x="662" y="8434"/>
                  </a:cubicBezTo>
                  <a:cubicBezTo>
                    <a:pt x="502" y="7658"/>
                    <a:pt x="548" y="6836"/>
                    <a:pt x="822" y="6083"/>
                  </a:cubicBezTo>
                  <a:cubicBezTo>
                    <a:pt x="1096" y="5353"/>
                    <a:pt x="1621" y="4805"/>
                    <a:pt x="2077" y="4166"/>
                  </a:cubicBezTo>
                  <a:cubicBezTo>
                    <a:pt x="2899" y="3002"/>
                    <a:pt x="2990" y="1541"/>
                    <a:pt x="3082" y="172"/>
                  </a:cubicBezTo>
                  <a:cubicBezTo>
                    <a:pt x="3093" y="57"/>
                    <a:pt x="3002" y="0"/>
                    <a:pt x="2908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5063950" y="1735625"/>
              <a:ext cx="34525" cy="134375"/>
            </a:xfrm>
            <a:custGeom>
              <a:rect b="b" l="l" r="r" t="t"/>
              <a:pathLst>
                <a:path extrusionOk="0" h="5375" w="1381">
                  <a:moveTo>
                    <a:pt x="360" y="1"/>
                  </a:moveTo>
                  <a:cubicBezTo>
                    <a:pt x="269" y="1"/>
                    <a:pt x="172" y="58"/>
                    <a:pt x="160" y="172"/>
                  </a:cubicBezTo>
                  <a:cubicBezTo>
                    <a:pt x="1" y="1884"/>
                    <a:pt x="92" y="3778"/>
                    <a:pt x="982" y="5285"/>
                  </a:cubicBezTo>
                  <a:cubicBezTo>
                    <a:pt x="1017" y="5348"/>
                    <a:pt x="1073" y="5375"/>
                    <a:pt x="1128" y="5375"/>
                  </a:cubicBezTo>
                  <a:cubicBezTo>
                    <a:pt x="1253" y="5375"/>
                    <a:pt x="1380" y="5244"/>
                    <a:pt x="1302" y="5102"/>
                  </a:cubicBezTo>
                  <a:cubicBezTo>
                    <a:pt x="457" y="3641"/>
                    <a:pt x="366" y="1815"/>
                    <a:pt x="526" y="172"/>
                  </a:cubicBezTo>
                  <a:cubicBezTo>
                    <a:pt x="537" y="58"/>
                    <a:pt x="451" y="1"/>
                    <a:pt x="360" y="1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4946125" y="1839875"/>
              <a:ext cx="142050" cy="681400"/>
            </a:xfrm>
            <a:custGeom>
              <a:rect b="b" l="l" r="r" t="t"/>
              <a:pathLst>
                <a:path extrusionOk="0" h="27256" w="5682">
                  <a:moveTo>
                    <a:pt x="5463" y="1"/>
                  </a:moveTo>
                  <a:cubicBezTo>
                    <a:pt x="5388" y="1"/>
                    <a:pt x="5312" y="41"/>
                    <a:pt x="5284" y="133"/>
                  </a:cubicBezTo>
                  <a:cubicBezTo>
                    <a:pt x="4508" y="2461"/>
                    <a:pt x="3801" y="4835"/>
                    <a:pt x="3184" y="7232"/>
                  </a:cubicBezTo>
                  <a:cubicBezTo>
                    <a:pt x="1495" y="13760"/>
                    <a:pt x="628" y="20379"/>
                    <a:pt x="12" y="27067"/>
                  </a:cubicBezTo>
                  <a:cubicBezTo>
                    <a:pt x="0" y="27192"/>
                    <a:pt x="86" y="27255"/>
                    <a:pt x="177" y="27255"/>
                  </a:cubicBezTo>
                  <a:cubicBezTo>
                    <a:pt x="268" y="27255"/>
                    <a:pt x="365" y="27192"/>
                    <a:pt x="377" y="27067"/>
                  </a:cubicBezTo>
                  <a:cubicBezTo>
                    <a:pt x="537" y="25401"/>
                    <a:pt x="696" y="23734"/>
                    <a:pt x="879" y="22068"/>
                  </a:cubicBezTo>
                  <a:cubicBezTo>
                    <a:pt x="1701" y="14627"/>
                    <a:pt x="3298" y="7346"/>
                    <a:pt x="5627" y="224"/>
                  </a:cubicBezTo>
                  <a:cubicBezTo>
                    <a:pt x="5681" y="88"/>
                    <a:pt x="5573" y="1"/>
                    <a:pt x="5463" y="1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4805850" y="2440000"/>
              <a:ext cx="169900" cy="86925"/>
            </a:xfrm>
            <a:custGeom>
              <a:rect b="b" l="l" r="r" t="t"/>
              <a:pathLst>
                <a:path extrusionOk="0" h="3477" w="6796">
                  <a:moveTo>
                    <a:pt x="275" y="1"/>
                  </a:moveTo>
                  <a:cubicBezTo>
                    <a:pt x="126" y="1"/>
                    <a:pt x="1" y="197"/>
                    <a:pt x="145" y="323"/>
                  </a:cubicBezTo>
                  <a:cubicBezTo>
                    <a:pt x="1971" y="1852"/>
                    <a:pt x="4139" y="2925"/>
                    <a:pt x="6490" y="3473"/>
                  </a:cubicBezTo>
                  <a:cubicBezTo>
                    <a:pt x="6504" y="3476"/>
                    <a:pt x="6518" y="3477"/>
                    <a:pt x="6531" y="3477"/>
                  </a:cubicBezTo>
                  <a:cubicBezTo>
                    <a:pt x="6728" y="3477"/>
                    <a:pt x="6795" y="3172"/>
                    <a:pt x="6581" y="3108"/>
                  </a:cubicBezTo>
                  <a:cubicBezTo>
                    <a:pt x="4299" y="2583"/>
                    <a:pt x="2199" y="1555"/>
                    <a:pt x="396" y="49"/>
                  </a:cubicBezTo>
                  <a:cubicBezTo>
                    <a:pt x="357" y="15"/>
                    <a:pt x="315" y="1"/>
                    <a:pt x="275" y="1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5338425" y="1782875"/>
              <a:ext cx="317300" cy="915725"/>
            </a:xfrm>
            <a:custGeom>
              <a:rect b="b" l="l" r="r" t="t"/>
              <a:pathLst>
                <a:path extrusionOk="0" h="36629" w="12692">
                  <a:moveTo>
                    <a:pt x="3894" y="1"/>
                  </a:moveTo>
                  <a:cubicBezTo>
                    <a:pt x="3535" y="1"/>
                    <a:pt x="3169" y="57"/>
                    <a:pt x="2808" y="176"/>
                  </a:cubicBezTo>
                  <a:cubicBezTo>
                    <a:pt x="1005" y="770"/>
                    <a:pt x="1" y="2733"/>
                    <a:pt x="617" y="4536"/>
                  </a:cubicBezTo>
                  <a:lnTo>
                    <a:pt x="1941" y="8553"/>
                  </a:lnTo>
                  <a:lnTo>
                    <a:pt x="3265" y="12548"/>
                  </a:lnTo>
                  <a:cubicBezTo>
                    <a:pt x="3698" y="13894"/>
                    <a:pt x="4132" y="15218"/>
                    <a:pt x="4566" y="16542"/>
                  </a:cubicBezTo>
                  <a:cubicBezTo>
                    <a:pt x="4999" y="17866"/>
                    <a:pt x="5410" y="19212"/>
                    <a:pt x="5775" y="20491"/>
                  </a:cubicBezTo>
                  <a:cubicBezTo>
                    <a:pt x="5867" y="20833"/>
                    <a:pt x="5958" y="21153"/>
                    <a:pt x="6049" y="21449"/>
                  </a:cubicBezTo>
                  <a:cubicBezTo>
                    <a:pt x="6141" y="21769"/>
                    <a:pt x="6209" y="22088"/>
                    <a:pt x="6278" y="22362"/>
                  </a:cubicBezTo>
                  <a:lnTo>
                    <a:pt x="6323" y="22545"/>
                  </a:lnTo>
                  <a:lnTo>
                    <a:pt x="6323" y="22636"/>
                  </a:lnTo>
                  <a:lnTo>
                    <a:pt x="6346" y="22705"/>
                  </a:lnTo>
                  <a:lnTo>
                    <a:pt x="6369" y="22819"/>
                  </a:lnTo>
                  <a:cubicBezTo>
                    <a:pt x="6369" y="22819"/>
                    <a:pt x="6369" y="22796"/>
                    <a:pt x="6369" y="22796"/>
                  </a:cubicBezTo>
                  <a:cubicBezTo>
                    <a:pt x="6392" y="22910"/>
                    <a:pt x="6392" y="23070"/>
                    <a:pt x="6369" y="23275"/>
                  </a:cubicBezTo>
                  <a:cubicBezTo>
                    <a:pt x="6323" y="23686"/>
                    <a:pt x="6186" y="24188"/>
                    <a:pt x="6004" y="24713"/>
                  </a:cubicBezTo>
                  <a:cubicBezTo>
                    <a:pt x="5821" y="25238"/>
                    <a:pt x="5570" y="25786"/>
                    <a:pt x="5296" y="26357"/>
                  </a:cubicBezTo>
                  <a:cubicBezTo>
                    <a:pt x="5022" y="26905"/>
                    <a:pt x="4725" y="27475"/>
                    <a:pt x="4383" y="28023"/>
                  </a:cubicBezTo>
                  <a:cubicBezTo>
                    <a:pt x="4063" y="28594"/>
                    <a:pt x="3721" y="29164"/>
                    <a:pt x="3356" y="29712"/>
                  </a:cubicBezTo>
                  <a:cubicBezTo>
                    <a:pt x="2991" y="30260"/>
                    <a:pt x="2603" y="30831"/>
                    <a:pt x="2215" y="31378"/>
                  </a:cubicBezTo>
                  <a:cubicBezTo>
                    <a:pt x="2101" y="31538"/>
                    <a:pt x="1986" y="31698"/>
                    <a:pt x="1872" y="31858"/>
                  </a:cubicBezTo>
                  <a:cubicBezTo>
                    <a:pt x="2374" y="33501"/>
                    <a:pt x="2991" y="35076"/>
                    <a:pt x="3698" y="36628"/>
                  </a:cubicBezTo>
                  <a:cubicBezTo>
                    <a:pt x="3949" y="36514"/>
                    <a:pt x="4200" y="36377"/>
                    <a:pt x="4406" y="36172"/>
                  </a:cubicBezTo>
                  <a:lnTo>
                    <a:pt x="4840" y="35761"/>
                  </a:lnTo>
                  <a:cubicBezTo>
                    <a:pt x="4977" y="35647"/>
                    <a:pt x="5136" y="35510"/>
                    <a:pt x="5250" y="35373"/>
                  </a:cubicBezTo>
                  <a:cubicBezTo>
                    <a:pt x="5524" y="35122"/>
                    <a:pt x="5798" y="34848"/>
                    <a:pt x="6049" y="34574"/>
                  </a:cubicBezTo>
                  <a:cubicBezTo>
                    <a:pt x="6574" y="34049"/>
                    <a:pt x="7076" y="33501"/>
                    <a:pt x="7579" y="32930"/>
                  </a:cubicBezTo>
                  <a:cubicBezTo>
                    <a:pt x="8081" y="32360"/>
                    <a:pt x="8560" y="31766"/>
                    <a:pt x="9017" y="31150"/>
                  </a:cubicBezTo>
                  <a:cubicBezTo>
                    <a:pt x="9473" y="30534"/>
                    <a:pt x="9930" y="29895"/>
                    <a:pt x="10363" y="29233"/>
                  </a:cubicBezTo>
                  <a:cubicBezTo>
                    <a:pt x="10797" y="28548"/>
                    <a:pt x="11185" y="27840"/>
                    <a:pt x="11573" y="27064"/>
                  </a:cubicBezTo>
                  <a:cubicBezTo>
                    <a:pt x="11915" y="26288"/>
                    <a:pt x="12258" y="25444"/>
                    <a:pt x="12486" y="24439"/>
                  </a:cubicBezTo>
                  <a:cubicBezTo>
                    <a:pt x="12600" y="23960"/>
                    <a:pt x="12669" y="23412"/>
                    <a:pt x="12691" y="22819"/>
                  </a:cubicBezTo>
                  <a:lnTo>
                    <a:pt x="12691" y="22773"/>
                  </a:lnTo>
                  <a:lnTo>
                    <a:pt x="12691" y="22705"/>
                  </a:lnTo>
                  <a:lnTo>
                    <a:pt x="12691" y="22522"/>
                  </a:lnTo>
                  <a:lnTo>
                    <a:pt x="12691" y="22454"/>
                  </a:lnTo>
                  <a:lnTo>
                    <a:pt x="12691" y="22385"/>
                  </a:lnTo>
                  <a:lnTo>
                    <a:pt x="12669" y="22271"/>
                  </a:lnTo>
                  <a:cubicBezTo>
                    <a:pt x="12669" y="22180"/>
                    <a:pt x="12669" y="22111"/>
                    <a:pt x="12669" y="22043"/>
                  </a:cubicBezTo>
                  <a:cubicBezTo>
                    <a:pt x="12646" y="21974"/>
                    <a:pt x="12646" y="21906"/>
                    <a:pt x="12646" y="21837"/>
                  </a:cubicBezTo>
                  <a:lnTo>
                    <a:pt x="12623" y="21655"/>
                  </a:lnTo>
                  <a:lnTo>
                    <a:pt x="12577" y="21495"/>
                  </a:lnTo>
                  <a:cubicBezTo>
                    <a:pt x="12577" y="21358"/>
                    <a:pt x="12555" y="21267"/>
                    <a:pt x="12532" y="21153"/>
                  </a:cubicBezTo>
                  <a:cubicBezTo>
                    <a:pt x="12463" y="20742"/>
                    <a:pt x="12395" y="20354"/>
                    <a:pt x="12303" y="19966"/>
                  </a:cubicBezTo>
                  <a:cubicBezTo>
                    <a:pt x="12235" y="19601"/>
                    <a:pt x="12144" y="19235"/>
                    <a:pt x="12052" y="18870"/>
                  </a:cubicBezTo>
                  <a:cubicBezTo>
                    <a:pt x="11733" y="17409"/>
                    <a:pt x="11345" y="16017"/>
                    <a:pt x="10957" y="14625"/>
                  </a:cubicBezTo>
                  <a:cubicBezTo>
                    <a:pt x="10592" y="13255"/>
                    <a:pt x="10181" y="11863"/>
                    <a:pt x="9770" y="10493"/>
                  </a:cubicBezTo>
                  <a:cubicBezTo>
                    <a:pt x="9564" y="9808"/>
                    <a:pt x="9359" y="9124"/>
                    <a:pt x="9131" y="8462"/>
                  </a:cubicBezTo>
                  <a:cubicBezTo>
                    <a:pt x="8925" y="7777"/>
                    <a:pt x="8720" y="7092"/>
                    <a:pt x="8492" y="6408"/>
                  </a:cubicBezTo>
                  <a:cubicBezTo>
                    <a:pt x="8286" y="5723"/>
                    <a:pt x="8058" y="5038"/>
                    <a:pt x="7830" y="4376"/>
                  </a:cubicBezTo>
                  <a:cubicBezTo>
                    <a:pt x="7624" y="3691"/>
                    <a:pt x="7396" y="3029"/>
                    <a:pt x="7145" y="2345"/>
                  </a:cubicBezTo>
                  <a:cubicBezTo>
                    <a:pt x="6652" y="903"/>
                    <a:pt x="5327" y="1"/>
                    <a:pt x="3894" y="1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5498650" y="2347275"/>
              <a:ext cx="70000" cy="14925"/>
            </a:xfrm>
            <a:custGeom>
              <a:rect b="b" l="l" r="r" t="t"/>
              <a:pathLst>
                <a:path extrusionOk="0" h="597" w="2800">
                  <a:moveTo>
                    <a:pt x="1761" y="0"/>
                  </a:moveTo>
                  <a:cubicBezTo>
                    <a:pt x="1210" y="0"/>
                    <a:pt x="666" y="102"/>
                    <a:pt x="142" y="311"/>
                  </a:cubicBezTo>
                  <a:cubicBezTo>
                    <a:pt x="0" y="372"/>
                    <a:pt x="39" y="596"/>
                    <a:pt x="162" y="596"/>
                  </a:cubicBezTo>
                  <a:cubicBezTo>
                    <a:pt x="177" y="596"/>
                    <a:pt x="193" y="593"/>
                    <a:pt x="211" y="585"/>
                  </a:cubicBezTo>
                  <a:cubicBezTo>
                    <a:pt x="717" y="386"/>
                    <a:pt x="1244" y="279"/>
                    <a:pt x="1778" y="279"/>
                  </a:cubicBezTo>
                  <a:cubicBezTo>
                    <a:pt x="2038" y="279"/>
                    <a:pt x="2300" y="305"/>
                    <a:pt x="2562" y="357"/>
                  </a:cubicBezTo>
                  <a:cubicBezTo>
                    <a:pt x="2576" y="361"/>
                    <a:pt x="2589" y="362"/>
                    <a:pt x="2602" y="362"/>
                  </a:cubicBezTo>
                  <a:cubicBezTo>
                    <a:pt x="2754" y="362"/>
                    <a:pt x="2799" y="125"/>
                    <a:pt x="2630" y="83"/>
                  </a:cubicBezTo>
                  <a:cubicBezTo>
                    <a:pt x="2340" y="28"/>
                    <a:pt x="2049" y="0"/>
                    <a:pt x="1761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5513800" y="2328300"/>
              <a:ext cx="39750" cy="27675"/>
            </a:xfrm>
            <a:custGeom>
              <a:rect b="b" l="l" r="r" t="t"/>
              <a:pathLst>
                <a:path extrusionOk="0" h="1107" w="1590">
                  <a:moveTo>
                    <a:pt x="1373" y="1"/>
                  </a:moveTo>
                  <a:cubicBezTo>
                    <a:pt x="1348" y="1"/>
                    <a:pt x="1322" y="7"/>
                    <a:pt x="1294" y="20"/>
                  </a:cubicBezTo>
                  <a:cubicBezTo>
                    <a:pt x="883" y="249"/>
                    <a:pt x="472" y="545"/>
                    <a:pt x="107" y="865"/>
                  </a:cubicBezTo>
                  <a:cubicBezTo>
                    <a:pt x="0" y="972"/>
                    <a:pt x="102" y="1106"/>
                    <a:pt x="216" y="1106"/>
                  </a:cubicBezTo>
                  <a:cubicBezTo>
                    <a:pt x="249" y="1106"/>
                    <a:pt x="282" y="1096"/>
                    <a:pt x="313" y="1070"/>
                  </a:cubicBezTo>
                  <a:cubicBezTo>
                    <a:pt x="655" y="751"/>
                    <a:pt x="1043" y="477"/>
                    <a:pt x="1454" y="249"/>
                  </a:cubicBezTo>
                  <a:cubicBezTo>
                    <a:pt x="1589" y="191"/>
                    <a:pt x="1511" y="1"/>
                    <a:pt x="1373" y="1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5357575" y="2553950"/>
              <a:ext cx="63050" cy="120450"/>
            </a:xfrm>
            <a:custGeom>
              <a:rect b="b" l="l" r="r" t="t"/>
              <a:pathLst>
                <a:path extrusionOk="0" h="4818" w="2522">
                  <a:moveTo>
                    <a:pt x="769" y="0"/>
                  </a:moveTo>
                  <a:cubicBezTo>
                    <a:pt x="527" y="0"/>
                    <a:pt x="353" y="33"/>
                    <a:pt x="353" y="33"/>
                  </a:cubicBezTo>
                  <a:lnTo>
                    <a:pt x="604" y="1038"/>
                  </a:lnTo>
                  <a:cubicBezTo>
                    <a:pt x="604" y="1038"/>
                    <a:pt x="787" y="1585"/>
                    <a:pt x="353" y="2430"/>
                  </a:cubicBezTo>
                  <a:cubicBezTo>
                    <a:pt x="1" y="3154"/>
                    <a:pt x="34" y="4817"/>
                    <a:pt x="382" y="4817"/>
                  </a:cubicBezTo>
                  <a:cubicBezTo>
                    <a:pt x="440" y="4817"/>
                    <a:pt x="506" y="4771"/>
                    <a:pt x="581" y="4667"/>
                  </a:cubicBezTo>
                  <a:cubicBezTo>
                    <a:pt x="1129" y="3959"/>
                    <a:pt x="2521" y="1814"/>
                    <a:pt x="2156" y="786"/>
                  </a:cubicBezTo>
                  <a:cubicBezTo>
                    <a:pt x="1918" y="117"/>
                    <a:pt x="1224" y="0"/>
                    <a:pt x="769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5394100" y="2636325"/>
              <a:ext cx="63625" cy="119675"/>
            </a:xfrm>
            <a:custGeom>
              <a:rect b="b" l="l" r="r" t="t"/>
              <a:pathLst>
                <a:path extrusionOk="0" h="4787" w="2545">
                  <a:moveTo>
                    <a:pt x="777" y="1"/>
                  </a:moveTo>
                  <a:cubicBezTo>
                    <a:pt x="470" y="1"/>
                    <a:pt x="239" y="48"/>
                    <a:pt x="239" y="48"/>
                  </a:cubicBezTo>
                  <a:lnTo>
                    <a:pt x="558" y="1098"/>
                  </a:lnTo>
                  <a:cubicBezTo>
                    <a:pt x="558" y="1098"/>
                    <a:pt x="787" y="1554"/>
                    <a:pt x="353" y="2399"/>
                  </a:cubicBezTo>
                  <a:cubicBezTo>
                    <a:pt x="1" y="3123"/>
                    <a:pt x="34" y="4786"/>
                    <a:pt x="382" y="4786"/>
                  </a:cubicBezTo>
                  <a:cubicBezTo>
                    <a:pt x="440" y="4786"/>
                    <a:pt x="506" y="4740"/>
                    <a:pt x="581" y="4636"/>
                  </a:cubicBezTo>
                  <a:cubicBezTo>
                    <a:pt x="1129" y="3928"/>
                    <a:pt x="2544" y="1783"/>
                    <a:pt x="2179" y="755"/>
                  </a:cubicBezTo>
                  <a:cubicBezTo>
                    <a:pt x="1954" y="122"/>
                    <a:pt x="1269" y="1"/>
                    <a:pt x="777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5418550" y="2673450"/>
              <a:ext cx="56275" cy="105450"/>
            </a:xfrm>
            <a:custGeom>
              <a:rect b="b" l="l" r="r" t="t"/>
              <a:pathLst>
                <a:path extrusionOk="0" h="4218" w="2251">
                  <a:moveTo>
                    <a:pt x="717" y="0"/>
                  </a:moveTo>
                  <a:cubicBezTo>
                    <a:pt x="435" y="0"/>
                    <a:pt x="219" y="47"/>
                    <a:pt x="219" y="47"/>
                  </a:cubicBezTo>
                  <a:lnTo>
                    <a:pt x="493" y="960"/>
                  </a:lnTo>
                  <a:cubicBezTo>
                    <a:pt x="493" y="960"/>
                    <a:pt x="699" y="1370"/>
                    <a:pt x="334" y="2101"/>
                  </a:cubicBezTo>
                  <a:cubicBezTo>
                    <a:pt x="1" y="2747"/>
                    <a:pt x="37" y="4217"/>
                    <a:pt x="357" y="4217"/>
                  </a:cubicBezTo>
                  <a:cubicBezTo>
                    <a:pt x="410" y="4217"/>
                    <a:pt x="471" y="4177"/>
                    <a:pt x="539" y="4087"/>
                  </a:cubicBezTo>
                  <a:cubicBezTo>
                    <a:pt x="1018" y="3447"/>
                    <a:pt x="2251" y="1553"/>
                    <a:pt x="1931" y="663"/>
                  </a:cubicBezTo>
                  <a:cubicBezTo>
                    <a:pt x="1738" y="109"/>
                    <a:pt x="1150" y="0"/>
                    <a:pt x="717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5372500" y="2596775"/>
              <a:ext cx="63525" cy="119275"/>
            </a:xfrm>
            <a:custGeom>
              <a:rect b="b" l="l" r="r" t="t"/>
              <a:pathLst>
                <a:path extrusionOk="0" h="4771" w="2541">
                  <a:moveTo>
                    <a:pt x="828" y="0"/>
                  </a:moveTo>
                  <a:cubicBezTo>
                    <a:pt x="507" y="0"/>
                    <a:pt x="258" y="55"/>
                    <a:pt x="258" y="55"/>
                  </a:cubicBezTo>
                  <a:lnTo>
                    <a:pt x="555" y="1082"/>
                  </a:lnTo>
                  <a:cubicBezTo>
                    <a:pt x="555" y="1082"/>
                    <a:pt x="783" y="1539"/>
                    <a:pt x="372" y="2383"/>
                  </a:cubicBezTo>
                  <a:cubicBezTo>
                    <a:pt x="1" y="3107"/>
                    <a:pt x="31" y="4770"/>
                    <a:pt x="393" y="4770"/>
                  </a:cubicBezTo>
                  <a:cubicBezTo>
                    <a:pt x="453" y="4770"/>
                    <a:pt x="522" y="4724"/>
                    <a:pt x="601" y="4620"/>
                  </a:cubicBezTo>
                  <a:cubicBezTo>
                    <a:pt x="1148" y="3912"/>
                    <a:pt x="2541" y="1767"/>
                    <a:pt x="2176" y="740"/>
                  </a:cubicBezTo>
                  <a:cubicBezTo>
                    <a:pt x="1956" y="123"/>
                    <a:pt x="1310" y="0"/>
                    <a:pt x="828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5354500" y="1914000"/>
              <a:ext cx="60325" cy="166550"/>
            </a:xfrm>
            <a:custGeom>
              <a:rect b="b" l="l" r="r" t="t"/>
              <a:pathLst>
                <a:path extrusionOk="0" h="6662" w="2413">
                  <a:moveTo>
                    <a:pt x="176" y="0"/>
                  </a:moveTo>
                  <a:cubicBezTo>
                    <a:pt x="87" y="0"/>
                    <a:pt x="0" y="69"/>
                    <a:pt x="42" y="181"/>
                  </a:cubicBezTo>
                  <a:lnTo>
                    <a:pt x="2097" y="6572"/>
                  </a:lnTo>
                  <a:cubicBezTo>
                    <a:pt x="2123" y="6634"/>
                    <a:pt x="2181" y="6662"/>
                    <a:pt x="2237" y="6662"/>
                  </a:cubicBezTo>
                  <a:cubicBezTo>
                    <a:pt x="2326" y="6662"/>
                    <a:pt x="2412" y="6593"/>
                    <a:pt x="2371" y="6481"/>
                  </a:cubicBezTo>
                  <a:cubicBezTo>
                    <a:pt x="1686" y="4358"/>
                    <a:pt x="1001" y="2235"/>
                    <a:pt x="316" y="90"/>
                  </a:cubicBezTo>
                  <a:cubicBezTo>
                    <a:pt x="290" y="28"/>
                    <a:pt x="232" y="0"/>
                    <a:pt x="176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5352925" y="1960750"/>
              <a:ext cx="33300" cy="34550"/>
            </a:xfrm>
            <a:custGeom>
              <a:rect b="b" l="l" r="r" t="t"/>
              <a:pathLst>
                <a:path extrusionOk="0" h="1382" w="1332">
                  <a:moveTo>
                    <a:pt x="208" y="0"/>
                  </a:moveTo>
                  <a:cubicBezTo>
                    <a:pt x="96" y="0"/>
                    <a:pt x="1" y="141"/>
                    <a:pt x="105" y="228"/>
                  </a:cubicBezTo>
                  <a:cubicBezTo>
                    <a:pt x="425" y="594"/>
                    <a:pt x="744" y="959"/>
                    <a:pt x="1041" y="1324"/>
                  </a:cubicBezTo>
                  <a:cubicBezTo>
                    <a:pt x="1070" y="1365"/>
                    <a:pt x="1105" y="1382"/>
                    <a:pt x="1140" y="1382"/>
                  </a:cubicBezTo>
                  <a:cubicBezTo>
                    <a:pt x="1239" y="1382"/>
                    <a:pt x="1332" y="1238"/>
                    <a:pt x="1247" y="1119"/>
                  </a:cubicBezTo>
                  <a:cubicBezTo>
                    <a:pt x="950" y="753"/>
                    <a:pt x="630" y="388"/>
                    <a:pt x="311" y="46"/>
                  </a:cubicBezTo>
                  <a:cubicBezTo>
                    <a:pt x="279" y="14"/>
                    <a:pt x="243" y="0"/>
                    <a:pt x="208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4039100" y="768125"/>
              <a:ext cx="500475" cy="613450"/>
            </a:xfrm>
            <a:custGeom>
              <a:rect b="b" l="l" r="r" t="t"/>
              <a:pathLst>
                <a:path extrusionOk="0" h="24538" w="20019">
                  <a:moveTo>
                    <a:pt x="9975" y="0"/>
                  </a:moveTo>
                  <a:cubicBezTo>
                    <a:pt x="4474" y="23"/>
                    <a:pt x="0" y="4497"/>
                    <a:pt x="0" y="10021"/>
                  </a:cubicBezTo>
                  <a:cubicBezTo>
                    <a:pt x="0" y="11824"/>
                    <a:pt x="503" y="13536"/>
                    <a:pt x="1347" y="14997"/>
                  </a:cubicBezTo>
                  <a:cubicBezTo>
                    <a:pt x="2854" y="17621"/>
                    <a:pt x="4292" y="20269"/>
                    <a:pt x="5593" y="22985"/>
                  </a:cubicBezTo>
                  <a:lnTo>
                    <a:pt x="6346" y="24537"/>
                  </a:lnTo>
                  <a:lnTo>
                    <a:pt x="13696" y="24537"/>
                  </a:lnTo>
                  <a:lnTo>
                    <a:pt x="14768" y="22301"/>
                  </a:lnTo>
                  <a:cubicBezTo>
                    <a:pt x="15955" y="19835"/>
                    <a:pt x="17279" y="17416"/>
                    <a:pt x="18671" y="15042"/>
                  </a:cubicBezTo>
                  <a:cubicBezTo>
                    <a:pt x="19516" y="13581"/>
                    <a:pt x="20018" y="11847"/>
                    <a:pt x="20018" y="10021"/>
                  </a:cubicBezTo>
                  <a:cubicBezTo>
                    <a:pt x="20018" y="4565"/>
                    <a:pt x="15659" y="137"/>
                    <a:pt x="10249" y="0"/>
                  </a:cubicBezTo>
                  <a:close/>
                </a:path>
              </a:pathLst>
            </a:custGeom>
            <a:solidFill>
              <a:srgbClr val="FBA0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4039100" y="768125"/>
              <a:ext cx="324150" cy="613450"/>
            </a:xfrm>
            <a:custGeom>
              <a:rect b="b" l="l" r="r" t="t"/>
              <a:pathLst>
                <a:path extrusionOk="0" h="24538" w="12966">
                  <a:moveTo>
                    <a:pt x="9975" y="0"/>
                  </a:moveTo>
                  <a:cubicBezTo>
                    <a:pt x="4474" y="23"/>
                    <a:pt x="0" y="4497"/>
                    <a:pt x="0" y="10021"/>
                  </a:cubicBezTo>
                  <a:cubicBezTo>
                    <a:pt x="0" y="11824"/>
                    <a:pt x="503" y="13536"/>
                    <a:pt x="1347" y="14997"/>
                  </a:cubicBezTo>
                  <a:cubicBezTo>
                    <a:pt x="2854" y="17621"/>
                    <a:pt x="4292" y="20269"/>
                    <a:pt x="5593" y="22985"/>
                  </a:cubicBezTo>
                  <a:lnTo>
                    <a:pt x="6346" y="24537"/>
                  </a:lnTo>
                  <a:lnTo>
                    <a:pt x="12965" y="24537"/>
                  </a:lnTo>
                  <a:cubicBezTo>
                    <a:pt x="8697" y="24104"/>
                    <a:pt x="3903" y="16343"/>
                    <a:pt x="4588" y="8971"/>
                  </a:cubicBezTo>
                  <a:cubicBezTo>
                    <a:pt x="5296" y="1393"/>
                    <a:pt x="9929" y="69"/>
                    <a:pt x="102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4186900" y="1102500"/>
              <a:ext cx="195750" cy="30275"/>
            </a:xfrm>
            <a:custGeom>
              <a:rect b="b" l="l" r="r" t="t"/>
              <a:pathLst>
                <a:path extrusionOk="0" h="1211" w="7830">
                  <a:moveTo>
                    <a:pt x="1119" y="1"/>
                  </a:moveTo>
                  <a:cubicBezTo>
                    <a:pt x="1050" y="1"/>
                    <a:pt x="1004" y="47"/>
                    <a:pt x="982" y="92"/>
                  </a:cubicBezTo>
                  <a:lnTo>
                    <a:pt x="639" y="731"/>
                  </a:lnTo>
                  <a:lnTo>
                    <a:pt x="320" y="92"/>
                  </a:lnTo>
                  <a:cubicBezTo>
                    <a:pt x="287" y="43"/>
                    <a:pt x="230" y="5"/>
                    <a:pt x="175" y="5"/>
                  </a:cubicBezTo>
                  <a:cubicBezTo>
                    <a:pt x="154" y="5"/>
                    <a:pt x="133" y="11"/>
                    <a:pt x="114" y="24"/>
                  </a:cubicBezTo>
                  <a:cubicBezTo>
                    <a:pt x="23" y="69"/>
                    <a:pt x="0" y="161"/>
                    <a:pt x="46" y="229"/>
                  </a:cubicBezTo>
                  <a:lnTo>
                    <a:pt x="502" y="1119"/>
                  </a:lnTo>
                  <a:cubicBezTo>
                    <a:pt x="525" y="1188"/>
                    <a:pt x="594" y="1211"/>
                    <a:pt x="639" y="1211"/>
                  </a:cubicBezTo>
                  <a:cubicBezTo>
                    <a:pt x="708" y="1211"/>
                    <a:pt x="753" y="1188"/>
                    <a:pt x="776" y="1119"/>
                  </a:cubicBezTo>
                  <a:lnTo>
                    <a:pt x="1119" y="503"/>
                  </a:lnTo>
                  <a:lnTo>
                    <a:pt x="1438" y="1119"/>
                  </a:lnTo>
                  <a:cubicBezTo>
                    <a:pt x="1461" y="1188"/>
                    <a:pt x="1529" y="1211"/>
                    <a:pt x="1575" y="1211"/>
                  </a:cubicBezTo>
                  <a:cubicBezTo>
                    <a:pt x="1644" y="1211"/>
                    <a:pt x="1689" y="1188"/>
                    <a:pt x="1712" y="1119"/>
                  </a:cubicBezTo>
                  <a:lnTo>
                    <a:pt x="2054" y="503"/>
                  </a:lnTo>
                  <a:lnTo>
                    <a:pt x="2374" y="1119"/>
                  </a:lnTo>
                  <a:cubicBezTo>
                    <a:pt x="2397" y="1188"/>
                    <a:pt x="2442" y="1211"/>
                    <a:pt x="2511" y="1211"/>
                  </a:cubicBezTo>
                  <a:cubicBezTo>
                    <a:pt x="2579" y="1211"/>
                    <a:pt x="2625" y="1188"/>
                    <a:pt x="2648" y="1119"/>
                  </a:cubicBezTo>
                  <a:lnTo>
                    <a:pt x="2967" y="503"/>
                  </a:lnTo>
                  <a:lnTo>
                    <a:pt x="3310" y="1119"/>
                  </a:lnTo>
                  <a:cubicBezTo>
                    <a:pt x="3333" y="1188"/>
                    <a:pt x="3378" y="1211"/>
                    <a:pt x="3447" y="1211"/>
                  </a:cubicBezTo>
                  <a:cubicBezTo>
                    <a:pt x="3492" y="1211"/>
                    <a:pt x="3561" y="1188"/>
                    <a:pt x="3584" y="1119"/>
                  </a:cubicBezTo>
                  <a:lnTo>
                    <a:pt x="3903" y="503"/>
                  </a:lnTo>
                  <a:lnTo>
                    <a:pt x="4246" y="1119"/>
                  </a:lnTo>
                  <a:cubicBezTo>
                    <a:pt x="4268" y="1188"/>
                    <a:pt x="4314" y="1211"/>
                    <a:pt x="4383" y="1211"/>
                  </a:cubicBezTo>
                  <a:cubicBezTo>
                    <a:pt x="4428" y="1211"/>
                    <a:pt x="4497" y="1188"/>
                    <a:pt x="4520" y="1119"/>
                  </a:cubicBezTo>
                  <a:lnTo>
                    <a:pt x="4839" y="503"/>
                  </a:lnTo>
                  <a:lnTo>
                    <a:pt x="5181" y="1119"/>
                  </a:lnTo>
                  <a:cubicBezTo>
                    <a:pt x="5204" y="1188"/>
                    <a:pt x="5250" y="1211"/>
                    <a:pt x="5318" y="1211"/>
                  </a:cubicBezTo>
                  <a:cubicBezTo>
                    <a:pt x="5364" y="1211"/>
                    <a:pt x="5433" y="1188"/>
                    <a:pt x="5455" y="1119"/>
                  </a:cubicBezTo>
                  <a:lnTo>
                    <a:pt x="5775" y="503"/>
                  </a:lnTo>
                  <a:lnTo>
                    <a:pt x="6094" y="1119"/>
                  </a:lnTo>
                  <a:cubicBezTo>
                    <a:pt x="6140" y="1188"/>
                    <a:pt x="6186" y="1211"/>
                    <a:pt x="6254" y="1211"/>
                  </a:cubicBezTo>
                  <a:cubicBezTo>
                    <a:pt x="6300" y="1211"/>
                    <a:pt x="6346" y="1188"/>
                    <a:pt x="6391" y="1119"/>
                  </a:cubicBezTo>
                  <a:lnTo>
                    <a:pt x="6711" y="503"/>
                  </a:lnTo>
                  <a:lnTo>
                    <a:pt x="7030" y="1119"/>
                  </a:lnTo>
                  <a:cubicBezTo>
                    <a:pt x="7076" y="1188"/>
                    <a:pt x="7122" y="1211"/>
                    <a:pt x="7167" y="1211"/>
                  </a:cubicBezTo>
                  <a:cubicBezTo>
                    <a:pt x="7236" y="1211"/>
                    <a:pt x="7281" y="1188"/>
                    <a:pt x="7304" y="1119"/>
                  </a:cubicBezTo>
                  <a:lnTo>
                    <a:pt x="7784" y="229"/>
                  </a:lnTo>
                  <a:cubicBezTo>
                    <a:pt x="7829" y="161"/>
                    <a:pt x="7784" y="69"/>
                    <a:pt x="7715" y="24"/>
                  </a:cubicBezTo>
                  <a:cubicBezTo>
                    <a:pt x="7696" y="11"/>
                    <a:pt x="7675" y="5"/>
                    <a:pt x="7654" y="5"/>
                  </a:cubicBezTo>
                  <a:cubicBezTo>
                    <a:pt x="7599" y="5"/>
                    <a:pt x="7543" y="43"/>
                    <a:pt x="7510" y="92"/>
                  </a:cubicBezTo>
                  <a:lnTo>
                    <a:pt x="7167" y="731"/>
                  </a:lnTo>
                  <a:lnTo>
                    <a:pt x="6848" y="92"/>
                  </a:lnTo>
                  <a:cubicBezTo>
                    <a:pt x="6825" y="47"/>
                    <a:pt x="6756" y="1"/>
                    <a:pt x="6711" y="1"/>
                  </a:cubicBezTo>
                  <a:cubicBezTo>
                    <a:pt x="6642" y="1"/>
                    <a:pt x="6597" y="47"/>
                    <a:pt x="6574" y="92"/>
                  </a:cubicBezTo>
                  <a:lnTo>
                    <a:pt x="6254" y="731"/>
                  </a:lnTo>
                  <a:lnTo>
                    <a:pt x="5912" y="92"/>
                  </a:lnTo>
                  <a:cubicBezTo>
                    <a:pt x="5889" y="47"/>
                    <a:pt x="5843" y="1"/>
                    <a:pt x="5775" y="1"/>
                  </a:cubicBezTo>
                  <a:cubicBezTo>
                    <a:pt x="5729" y="1"/>
                    <a:pt x="5661" y="47"/>
                    <a:pt x="5638" y="92"/>
                  </a:cubicBezTo>
                  <a:lnTo>
                    <a:pt x="5318" y="731"/>
                  </a:lnTo>
                  <a:lnTo>
                    <a:pt x="4976" y="92"/>
                  </a:lnTo>
                  <a:cubicBezTo>
                    <a:pt x="4953" y="47"/>
                    <a:pt x="4908" y="1"/>
                    <a:pt x="4839" y="1"/>
                  </a:cubicBezTo>
                  <a:cubicBezTo>
                    <a:pt x="4793" y="1"/>
                    <a:pt x="4725" y="47"/>
                    <a:pt x="4702" y="92"/>
                  </a:cubicBezTo>
                  <a:lnTo>
                    <a:pt x="4383" y="731"/>
                  </a:lnTo>
                  <a:lnTo>
                    <a:pt x="4040" y="92"/>
                  </a:lnTo>
                  <a:cubicBezTo>
                    <a:pt x="4017" y="47"/>
                    <a:pt x="3972" y="1"/>
                    <a:pt x="3903" y="1"/>
                  </a:cubicBezTo>
                  <a:cubicBezTo>
                    <a:pt x="3858" y="1"/>
                    <a:pt x="3789" y="47"/>
                    <a:pt x="3766" y="92"/>
                  </a:cubicBezTo>
                  <a:lnTo>
                    <a:pt x="3447" y="731"/>
                  </a:lnTo>
                  <a:lnTo>
                    <a:pt x="3104" y="92"/>
                  </a:lnTo>
                  <a:cubicBezTo>
                    <a:pt x="3082" y="47"/>
                    <a:pt x="3036" y="1"/>
                    <a:pt x="2967" y="1"/>
                  </a:cubicBezTo>
                  <a:cubicBezTo>
                    <a:pt x="2922" y="1"/>
                    <a:pt x="2876" y="47"/>
                    <a:pt x="2830" y="92"/>
                  </a:cubicBezTo>
                  <a:lnTo>
                    <a:pt x="2511" y="731"/>
                  </a:lnTo>
                  <a:lnTo>
                    <a:pt x="2191" y="92"/>
                  </a:lnTo>
                  <a:cubicBezTo>
                    <a:pt x="2146" y="47"/>
                    <a:pt x="2100" y="1"/>
                    <a:pt x="2054" y="1"/>
                  </a:cubicBezTo>
                  <a:cubicBezTo>
                    <a:pt x="1986" y="1"/>
                    <a:pt x="1940" y="47"/>
                    <a:pt x="1917" y="92"/>
                  </a:cubicBezTo>
                  <a:lnTo>
                    <a:pt x="1575" y="731"/>
                  </a:lnTo>
                  <a:lnTo>
                    <a:pt x="1256" y="92"/>
                  </a:lnTo>
                  <a:cubicBezTo>
                    <a:pt x="1233" y="47"/>
                    <a:pt x="1164" y="1"/>
                    <a:pt x="1119" y="1"/>
                  </a:cubicBezTo>
                  <a:close/>
                </a:path>
              </a:pathLst>
            </a:custGeom>
            <a:solidFill>
              <a:srgbClr val="CB6D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4329550" y="1114500"/>
              <a:ext cx="59950" cy="267075"/>
            </a:xfrm>
            <a:custGeom>
              <a:rect b="b" l="l" r="r" t="t"/>
              <a:pathLst>
                <a:path extrusionOk="0" h="10683" w="2398">
                  <a:moveTo>
                    <a:pt x="2100" y="0"/>
                  </a:moveTo>
                  <a:lnTo>
                    <a:pt x="0" y="10682"/>
                  </a:lnTo>
                  <a:lnTo>
                    <a:pt x="320" y="10660"/>
                  </a:lnTo>
                  <a:lnTo>
                    <a:pt x="2397" y="46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4368925" y="1097950"/>
              <a:ext cx="33700" cy="34250"/>
            </a:xfrm>
            <a:custGeom>
              <a:rect b="b" l="l" r="r" t="t"/>
              <a:pathLst>
                <a:path extrusionOk="0" h="1370" w="1348">
                  <a:moveTo>
                    <a:pt x="662" y="0"/>
                  </a:moveTo>
                  <a:cubicBezTo>
                    <a:pt x="297" y="0"/>
                    <a:pt x="0" y="320"/>
                    <a:pt x="0" y="685"/>
                  </a:cubicBezTo>
                  <a:cubicBezTo>
                    <a:pt x="0" y="1050"/>
                    <a:pt x="297" y="1370"/>
                    <a:pt x="662" y="1370"/>
                  </a:cubicBezTo>
                  <a:cubicBezTo>
                    <a:pt x="1050" y="1370"/>
                    <a:pt x="1347" y="1050"/>
                    <a:pt x="1347" y="685"/>
                  </a:cubicBezTo>
                  <a:cubicBezTo>
                    <a:pt x="1347" y="320"/>
                    <a:pt x="1050" y="0"/>
                    <a:pt x="662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4177750" y="1114500"/>
              <a:ext cx="59950" cy="266500"/>
            </a:xfrm>
            <a:custGeom>
              <a:rect b="b" l="l" r="r" t="t"/>
              <a:pathLst>
                <a:path extrusionOk="0" h="10660" w="2398">
                  <a:moveTo>
                    <a:pt x="320" y="0"/>
                  </a:moveTo>
                  <a:lnTo>
                    <a:pt x="1" y="46"/>
                  </a:lnTo>
                  <a:lnTo>
                    <a:pt x="2101" y="10660"/>
                  </a:lnTo>
                  <a:lnTo>
                    <a:pt x="2398" y="10660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4164625" y="1097950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0"/>
                  </a:moveTo>
                  <a:cubicBezTo>
                    <a:pt x="298" y="0"/>
                    <a:pt x="1" y="320"/>
                    <a:pt x="1" y="685"/>
                  </a:cubicBezTo>
                  <a:cubicBezTo>
                    <a:pt x="1" y="1050"/>
                    <a:pt x="298" y="1370"/>
                    <a:pt x="686" y="1370"/>
                  </a:cubicBezTo>
                  <a:cubicBezTo>
                    <a:pt x="1051" y="1370"/>
                    <a:pt x="1370" y="1050"/>
                    <a:pt x="1370" y="685"/>
                  </a:cubicBezTo>
                  <a:cubicBezTo>
                    <a:pt x="1370" y="320"/>
                    <a:pt x="1051" y="0"/>
                    <a:pt x="686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4186900" y="1381550"/>
              <a:ext cx="204875" cy="51950"/>
            </a:xfrm>
            <a:custGeom>
              <a:rect b="b" l="l" r="r" t="t"/>
              <a:pathLst>
                <a:path extrusionOk="0" h="2078" w="8195">
                  <a:moveTo>
                    <a:pt x="525" y="0"/>
                  </a:moveTo>
                  <a:cubicBezTo>
                    <a:pt x="228" y="0"/>
                    <a:pt x="0" y="206"/>
                    <a:pt x="0" y="503"/>
                  </a:cubicBezTo>
                  <a:lnTo>
                    <a:pt x="0" y="1575"/>
                  </a:lnTo>
                  <a:cubicBezTo>
                    <a:pt x="0" y="1849"/>
                    <a:pt x="228" y="2078"/>
                    <a:pt x="525" y="2078"/>
                  </a:cubicBezTo>
                  <a:lnTo>
                    <a:pt x="7692" y="2078"/>
                  </a:lnTo>
                  <a:cubicBezTo>
                    <a:pt x="7966" y="2078"/>
                    <a:pt x="8194" y="1849"/>
                    <a:pt x="8194" y="1575"/>
                  </a:cubicBezTo>
                  <a:lnTo>
                    <a:pt x="8194" y="503"/>
                  </a:lnTo>
                  <a:cubicBezTo>
                    <a:pt x="8194" y="206"/>
                    <a:pt x="7966" y="0"/>
                    <a:pt x="7692" y="0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4186900" y="1404950"/>
              <a:ext cx="204875" cy="28550"/>
            </a:xfrm>
            <a:custGeom>
              <a:rect b="b" l="l" r="r" t="t"/>
              <a:pathLst>
                <a:path extrusionOk="0" h="1142" w="8195">
                  <a:moveTo>
                    <a:pt x="0" y="0"/>
                  </a:moveTo>
                  <a:lnTo>
                    <a:pt x="0" y="639"/>
                  </a:lnTo>
                  <a:cubicBezTo>
                    <a:pt x="0" y="913"/>
                    <a:pt x="228" y="1142"/>
                    <a:pt x="525" y="1142"/>
                  </a:cubicBezTo>
                  <a:lnTo>
                    <a:pt x="7692" y="1142"/>
                  </a:lnTo>
                  <a:cubicBezTo>
                    <a:pt x="7966" y="1142"/>
                    <a:pt x="8194" y="913"/>
                    <a:pt x="8194" y="639"/>
                  </a:cubicBezTo>
                  <a:lnTo>
                    <a:pt x="8194" y="0"/>
                  </a:ln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4186900" y="1433475"/>
              <a:ext cx="204875" cy="52525"/>
            </a:xfrm>
            <a:custGeom>
              <a:rect b="b" l="l" r="r" t="t"/>
              <a:pathLst>
                <a:path extrusionOk="0" h="2101" w="8195">
                  <a:moveTo>
                    <a:pt x="525" y="1"/>
                  </a:moveTo>
                  <a:cubicBezTo>
                    <a:pt x="228" y="1"/>
                    <a:pt x="0" y="229"/>
                    <a:pt x="0" y="526"/>
                  </a:cubicBezTo>
                  <a:lnTo>
                    <a:pt x="0" y="1598"/>
                  </a:lnTo>
                  <a:cubicBezTo>
                    <a:pt x="0" y="1849"/>
                    <a:pt x="183" y="2055"/>
                    <a:pt x="434" y="2100"/>
                  </a:cubicBezTo>
                  <a:lnTo>
                    <a:pt x="7784" y="2100"/>
                  </a:lnTo>
                  <a:cubicBezTo>
                    <a:pt x="8012" y="2055"/>
                    <a:pt x="8194" y="1849"/>
                    <a:pt x="8194" y="1598"/>
                  </a:cubicBezTo>
                  <a:lnTo>
                    <a:pt x="8194" y="526"/>
                  </a:lnTo>
                  <a:cubicBezTo>
                    <a:pt x="8194" y="229"/>
                    <a:pt x="7966" y="1"/>
                    <a:pt x="7692" y="1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4186900" y="1457450"/>
              <a:ext cx="204875" cy="28550"/>
            </a:xfrm>
            <a:custGeom>
              <a:rect b="b" l="l" r="r" t="t"/>
              <a:pathLst>
                <a:path extrusionOk="0" h="1142" w="8195">
                  <a:moveTo>
                    <a:pt x="0" y="0"/>
                  </a:moveTo>
                  <a:lnTo>
                    <a:pt x="0" y="639"/>
                  </a:lnTo>
                  <a:cubicBezTo>
                    <a:pt x="0" y="890"/>
                    <a:pt x="183" y="1096"/>
                    <a:pt x="434" y="1141"/>
                  </a:cubicBezTo>
                  <a:lnTo>
                    <a:pt x="7784" y="1141"/>
                  </a:lnTo>
                  <a:cubicBezTo>
                    <a:pt x="8012" y="1096"/>
                    <a:pt x="8194" y="890"/>
                    <a:pt x="8194" y="639"/>
                  </a:cubicBezTo>
                  <a:lnTo>
                    <a:pt x="8194" y="0"/>
                  </a:ln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4186900" y="1485975"/>
              <a:ext cx="204875" cy="52525"/>
            </a:xfrm>
            <a:custGeom>
              <a:rect b="b" l="l" r="r" t="t"/>
              <a:pathLst>
                <a:path extrusionOk="0" h="2101" w="8195">
                  <a:moveTo>
                    <a:pt x="525" y="0"/>
                  </a:moveTo>
                  <a:cubicBezTo>
                    <a:pt x="228" y="0"/>
                    <a:pt x="0" y="229"/>
                    <a:pt x="0" y="503"/>
                  </a:cubicBezTo>
                  <a:lnTo>
                    <a:pt x="0" y="1598"/>
                  </a:lnTo>
                  <a:cubicBezTo>
                    <a:pt x="0" y="1827"/>
                    <a:pt x="183" y="2055"/>
                    <a:pt x="434" y="2078"/>
                  </a:cubicBezTo>
                  <a:cubicBezTo>
                    <a:pt x="457" y="2078"/>
                    <a:pt x="479" y="2100"/>
                    <a:pt x="525" y="2100"/>
                  </a:cubicBezTo>
                  <a:lnTo>
                    <a:pt x="7692" y="2100"/>
                  </a:lnTo>
                  <a:cubicBezTo>
                    <a:pt x="7715" y="2100"/>
                    <a:pt x="7738" y="2078"/>
                    <a:pt x="7784" y="2078"/>
                  </a:cubicBezTo>
                  <a:cubicBezTo>
                    <a:pt x="8012" y="2055"/>
                    <a:pt x="8194" y="1827"/>
                    <a:pt x="8194" y="1598"/>
                  </a:cubicBezTo>
                  <a:lnTo>
                    <a:pt x="8194" y="503"/>
                  </a:lnTo>
                  <a:cubicBezTo>
                    <a:pt x="8194" y="229"/>
                    <a:pt x="7966" y="0"/>
                    <a:pt x="7692" y="0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4186900" y="1509375"/>
              <a:ext cx="204875" cy="28550"/>
            </a:xfrm>
            <a:custGeom>
              <a:rect b="b" l="l" r="r" t="t"/>
              <a:pathLst>
                <a:path extrusionOk="0" h="1142" w="8195">
                  <a:moveTo>
                    <a:pt x="0" y="0"/>
                  </a:moveTo>
                  <a:lnTo>
                    <a:pt x="0" y="662"/>
                  </a:lnTo>
                  <a:cubicBezTo>
                    <a:pt x="0" y="891"/>
                    <a:pt x="183" y="1119"/>
                    <a:pt x="434" y="1142"/>
                  </a:cubicBezTo>
                  <a:lnTo>
                    <a:pt x="7784" y="1142"/>
                  </a:lnTo>
                  <a:cubicBezTo>
                    <a:pt x="8012" y="1119"/>
                    <a:pt x="8194" y="891"/>
                    <a:pt x="8194" y="662"/>
                  </a:cubicBezTo>
                  <a:lnTo>
                    <a:pt x="8194" y="0"/>
                  </a:ln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4237675" y="1538475"/>
              <a:ext cx="100450" cy="49675"/>
            </a:xfrm>
            <a:custGeom>
              <a:rect b="b" l="l" r="r" t="t"/>
              <a:pathLst>
                <a:path extrusionOk="0" h="1987" w="4018">
                  <a:moveTo>
                    <a:pt x="1" y="0"/>
                  </a:moveTo>
                  <a:cubicBezTo>
                    <a:pt x="23" y="1096"/>
                    <a:pt x="914" y="1986"/>
                    <a:pt x="2009" y="1986"/>
                  </a:cubicBezTo>
                  <a:cubicBezTo>
                    <a:pt x="3128" y="1986"/>
                    <a:pt x="4018" y="1096"/>
                    <a:pt x="4018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5861125" y="1092800"/>
              <a:ext cx="404600" cy="404050"/>
            </a:xfrm>
            <a:custGeom>
              <a:rect b="b" l="l" r="r" t="t"/>
              <a:pathLst>
                <a:path extrusionOk="0" h="16162" w="16184">
                  <a:moveTo>
                    <a:pt x="8081" y="1"/>
                  </a:moveTo>
                  <a:cubicBezTo>
                    <a:pt x="3630" y="1"/>
                    <a:pt x="1" y="3607"/>
                    <a:pt x="1" y="8081"/>
                  </a:cubicBezTo>
                  <a:cubicBezTo>
                    <a:pt x="1" y="12555"/>
                    <a:pt x="3630" y="16161"/>
                    <a:pt x="8081" y="16161"/>
                  </a:cubicBezTo>
                  <a:cubicBezTo>
                    <a:pt x="12554" y="16161"/>
                    <a:pt x="16184" y="12555"/>
                    <a:pt x="16184" y="8081"/>
                  </a:cubicBezTo>
                  <a:cubicBezTo>
                    <a:pt x="16184" y="3607"/>
                    <a:pt x="12554" y="1"/>
                    <a:pt x="8081" y="1"/>
                  </a:cubicBezTo>
                  <a:close/>
                </a:path>
              </a:pathLst>
            </a:custGeom>
            <a:solidFill>
              <a:srgbClr val="CEBB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5861125" y="1066550"/>
              <a:ext cx="404600" cy="404050"/>
            </a:xfrm>
            <a:custGeom>
              <a:rect b="b" l="l" r="r" t="t"/>
              <a:pathLst>
                <a:path extrusionOk="0" h="16162" w="16184">
                  <a:moveTo>
                    <a:pt x="8081" y="1"/>
                  </a:moveTo>
                  <a:cubicBezTo>
                    <a:pt x="3630" y="1"/>
                    <a:pt x="1" y="3607"/>
                    <a:pt x="1" y="8081"/>
                  </a:cubicBezTo>
                  <a:cubicBezTo>
                    <a:pt x="1" y="12555"/>
                    <a:pt x="3630" y="16161"/>
                    <a:pt x="8081" y="16161"/>
                  </a:cubicBezTo>
                  <a:cubicBezTo>
                    <a:pt x="12554" y="16161"/>
                    <a:pt x="16184" y="12555"/>
                    <a:pt x="16184" y="8081"/>
                  </a:cubicBezTo>
                  <a:cubicBezTo>
                    <a:pt x="16184" y="3607"/>
                    <a:pt x="12554" y="1"/>
                    <a:pt x="8081" y="1"/>
                  </a:cubicBez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5898800" y="1104225"/>
              <a:ext cx="328700" cy="328700"/>
            </a:xfrm>
            <a:custGeom>
              <a:rect b="b" l="l" r="r" t="t"/>
              <a:pathLst>
                <a:path extrusionOk="0" h="13148" w="13148">
                  <a:moveTo>
                    <a:pt x="6574" y="0"/>
                  </a:moveTo>
                  <a:cubicBezTo>
                    <a:pt x="2945" y="0"/>
                    <a:pt x="0" y="2945"/>
                    <a:pt x="0" y="6574"/>
                  </a:cubicBezTo>
                  <a:cubicBezTo>
                    <a:pt x="0" y="10203"/>
                    <a:pt x="2945" y="13148"/>
                    <a:pt x="6574" y="13148"/>
                  </a:cubicBezTo>
                  <a:cubicBezTo>
                    <a:pt x="10203" y="13148"/>
                    <a:pt x="13147" y="10203"/>
                    <a:pt x="13147" y="6574"/>
                  </a:cubicBezTo>
                  <a:cubicBezTo>
                    <a:pt x="13147" y="2945"/>
                    <a:pt x="10203" y="0"/>
                    <a:pt x="6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5898800" y="1104225"/>
              <a:ext cx="328700" cy="177500"/>
            </a:xfrm>
            <a:custGeom>
              <a:rect b="b" l="l" r="r" t="t"/>
              <a:pathLst>
                <a:path extrusionOk="0" h="7100" w="13148">
                  <a:moveTo>
                    <a:pt x="6574" y="0"/>
                  </a:moveTo>
                  <a:cubicBezTo>
                    <a:pt x="2945" y="0"/>
                    <a:pt x="0" y="2945"/>
                    <a:pt x="0" y="6574"/>
                  </a:cubicBezTo>
                  <a:cubicBezTo>
                    <a:pt x="0" y="6757"/>
                    <a:pt x="0" y="6916"/>
                    <a:pt x="23" y="7099"/>
                  </a:cubicBezTo>
                  <a:cubicBezTo>
                    <a:pt x="297" y="3698"/>
                    <a:pt x="3127" y="1028"/>
                    <a:pt x="6574" y="1028"/>
                  </a:cubicBezTo>
                  <a:cubicBezTo>
                    <a:pt x="10020" y="1028"/>
                    <a:pt x="12874" y="3698"/>
                    <a:pt x="13125" y="7099"/>
                  </a:cubicBezTo>
                  <a:cubicBezTo>
                    <a:pt x="13147" y="6916"/>
                    <a:pt x="13147" y="6757"/>
                    <a:pt x="13147" y="6574"/>
                  </a:cubicBezTo>
                  <a:cubicBezTo>
                    <a:pt x="13147" y="2945"/>
                    <a:pt x="10203" y="0"/>
                    <a:pt x="6574" y="0"/>
                  </a:cubicBezTo>
                  <a:close/>
                </a:path>
              </a:pathLst>
            </a:custGeom>
            <a:solidFill>
              <a:srgbClr val="CEBB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6051725" y="1170300"/>
              <a:ext cx="138100" cy="147500"/>
            </a:xfrm>
            <a:custGeom>
              <a:rect b="b" l="l" r="r" t="t"/>
              <a:pathLst>
                <a:path extrusionOk="0" h="5900" w="5524">
                  <a:moveTo>
                    <a:pt x="399" y="1"/>
                  </a:moveTo>
                  <a:cubicBezTo>
                    <a:pt x="325" y="1"/>
                    <a:pt x="271" y="63"/>
                    <a:pt x="251" y="142"/>
                  </a:cubicBezTo>
                  <a:lnTo>
                    <a:pt x="0" y="4182"/>
                  </a:lnTo>
                  <a:cubicBezTo>
                    <a:pt x="0" y="4205"/>
                    <a:pt x="0" y="4228"/>
                    <a:pt x="0" y="4251"/>
                  </a:cubicBezTo>
                  <a:cubicBezTo>
                    <a:pt x="23" y="4296"/>
                    <a:pt x="69" y="4319"/>
                    <a:pt x="114" y="4342"/>
                  </a:cubicBezTo>
                  <a:lnTo>
                    <a:pt x="5296" y="5894"/>
                  </a:lnTo>
                  <a:cubicBezTo>
                    <a:pt x="5311" y="5898"/>
                    <a:pt x="5327" y="5900"/>
                    <a:pt x="5342" y="5900"/>
                  </a:cubicBezTo>
                  <a:cubicBezTo>
                    <a:pt x="5416" y="5900"/>
                    <a:pt x="5482" y="5856"/>
                    <a:pt x="5501" y="5780"/>
                  </a:cubicBezTo>
                  <a:cubicBezTo>
                    <a:pt x="5524" y="5689"/>
                    <a:pt x="5478" y="5597"/>
                    <a:pt x="5387" y="5574"/>
                  </a:cubicBezTo>
                  <a:lnTo>
                    <a:pt x="343" y="4068"/>
                  </a:lnTo>
                  <a:lnTo>
                    <a:pt x="594" y="165"/>
                  </a:lnTo>
                  <a:cubicBezTo>
                    <a:pt x="594" y="74"/>
                    <a:pt x="525" y="5"/>
                    <a:pt x="434" y="5"/>
                  </a:cubicBezTo>
                  <a:cubicBezTo>
                    <a:pt x="422" y="2"/>
                    <a:pt x="410" y="1"/>
                    <a:pt x="399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6178975" y="2421250"/>
              <a:ext cx="227700" cy="228275"/>
            </a:xfrm>
            <a:custGeom>
              <a:rect b="b" l="l" r="r" t="t"/>
              <a:pathLst>
                <a:path extrusionOk="0" h="9131" w="9108">
                  <a:moveTo>
                    <a:pt x="3629" y="479"/>
                  </a:moveTo>
                  <a:lnTo>
                    <a:pt x="3629" y="479"/>
                  </a:lnTo>
                  <a:cubicBezTo>
                    <a:pt x="3424" y="708"/>
                    <a:pt x="3219" y="936"/>
                    <a:pt x="3036" y="1210"/>
                  </a:cubicBezTo>
                  <a:cubicBezTo>
                    <a:pt x="2785" y="1552"/>
                    <a:pt x="2580" y="1940"/>
                    <a:pt x="2420" y="2328"/>
                  </a:cubicBezTo>
                  <a:lnTo>
                    <a:pt x="1027" y="2328"/>
                  </a:lnTo>
                  <a:cubicBezTo>
                    <a:pt x="1621" y="1392"/>
                    <a:pt x="2557" y="731"/>
                    <a:pt x="3629" y="479"/>
                  </a:cubicBezTo>
                  <a:close/>
                  <a:moveTo>
                    <a:pt x="4383" y="388"/>
                  </a:moveTo>
                  <a:lnTo>
                    <a:pt x="4383" y="2328"/>
                  </a:lnTo>
                  <a:lnTo>
                    <a:pt x="2831" y="2328"/>
                  </a:lnTo>
                  <a:cubicBezTo>
                    <a:pt x="2968" y="2009"/>
                    <a:pt x="3127" y="1712"/>
                    <a:pt x="3333" y="1415"/>
                  </a:cubicBezTo>
                  <a:cubicBezTo>
                    <a:pt x="3721" y="867"/>
                    <a:pt x="4109" y="525"/>
                    <a:pt x="4246" y="388"/>
                  </a:cubicBezTo>
                  <a:close/>
                  <a:moveTo>
                    <a:pt x="4908" y="388"/>
                  </a:moveTo>
                  <a:cubicBezTo>
                    <a:pt x="5136" y="594"/>
                    <a:pt x="5844" y="1255"/>
                    <a:pt x="6323" y="2328"/>
                  </a:cubicBezTo>
                  <a:lnTo>
                    <a:pt x="4748" y="2328"/>
                  </a:lnTo>
                  <a:lnTo>
                    <a:pt x="4748" y="388"/>
                  </a:lnTo>
                  <a:close/>
                  <a:moveTo>
                    <a:pt x="5547" y="502"/>
                  </a:moveTo>
                  <a:lnTo>
                    <a:pt x="5547" y="502"/>
                  </a:lnTo>
                  <a:cubicBezTo>
                    <a:pt x="6597" y="753"/>
                    <a:pt x="7510" y="1415"/>
                    <a:pt x="8103" y="2328"/>
                  </a:cubicBezTo>
                  <a:lnTo>
                    <a:pt x="6734" y="2328"/>
                  </a:lnTo>
                  <a:cubicBezTo>
                    <a:pt x="6574" y="1940"/>
                    <a:pt x="6369" y="1552"/>
                    <a:pt x="6117" y="1210"/>
                  </a:cubicBezTo>
                  <a:cubicBezTo>
                    <a:pt x="5935" y="959"/>
                    <a:pt x="5752" y="708"/>
                    <a:pt x="5547" y="502"/>
                  </a:cubicBezTo>
                  <a:close/>
                  <a:moveTo>
                    <a:pt x="2283" y="2693"/>
                  </a:moveTo>
                  <a:cubicBezTo>
                    <a:pt x="2100" y="3218"/>
                    <a:pt x="2009" y="3743"/>
                    <a:pt x="1986" y="4291"/>
                  </a:cubicBezTo>
                  <a:lnTo>
                    <a:pt x="365" y="4291"/>
                  </a:lnTo>
                  <a:cubicBezTo>
                    <a:pt x="411" y="3721"/>
                    <a:pt x="548" y="3196"/>
                    <a:pt x="799" y="2693"/>
                  </a:cubicBezTo>
                  <a:close/>
                  <a:moveTo>
                    <a:pt x="4383" y="2693"/>
                  </a:moveTo>
                  <a:lnTo>
                    <a:pt x="4383" y="4291"/>
                  </a:lnTo>
                  <a:lnTo>
                    <a:pt x="2351" y="4291"/>
                  </a:lnTo>
                  <a:cubicBezTo>
                    <a:pt x="2374" y="3743"/>
                    <a:pt x="2488" y="3196"/>
                    <a:pt x="2671" y="2693"/>
                  </a:cubicBezTo>
                  <a:close/>
                  <a:moveTo>
                    <a:pt x="6483" y="2693"/>
                  </a:moveTo>
                  <a:cubicBezTo>
                    <a:pt x="6665" y="3196"/>
                    <a:pt x="6779" y="3743"/>
                    <a:pt x="6802" y="4291"/>
                  </a:cubicBezTo>
                  <a:lnTo>
                    <a:pt x="4748" y="4291"/>
                  </a:lnTo>
                  <a:lnTo>
                    <a:pt x="4748" y="2693"/>
                  </a:lnTo>
                  <a:close/>
                  <a:moveTo>
                    <a:pt x="8309" y="2693"/>
                  </a:moveTo>
                  <a:cubicBezTo>
                    <a:pt x="8560" y="3196"/>
                    <a:pt x="8697" y="3721"/>
                    <a:pt x="8742" y="4291"/>
                  </a:cubicBezTo>
                  <a:lnTo>
                    <a:pt x="7167" y="4291"/>
                  </a:lnTo>
                  <a:cubicBezTo>
                    <a:pt x="7145" y="3743"/>
                    <a:pt x="7053" y="3218"/>
                    <a:pt x="6871" y="2693"/>
                  </a:cubicBezTo>
                  <a:close/>
                  <a:moveTo>
                    <a:pt x="1986" y="4656"/>
                  </a:moveTo>
                  <a:cubicBezTo>
                    <a:pt x="2009" y="5204"/>
                    <a:pt x="2077" y="5752"/>
                    <a:pt x="2214" y="6254"/>
                  </a:cubicBezTo>
                  <a:lnTo>
                    <a:pt x="708" y="6254"/>
                  </a:lnTo>
                  <a:cubicBezTo>
                    <a:pt x="502" y="5752"/>
                    <a:pt x="365" y="5204"/>
                    <a:pt x="365" y="4656"/>
                  </a:cubicBezTo>
                  <a:close/>
                  <a:moveTo>
                    <a:pt x="4383" y="4656"/>
                  </a:moveTo>
                  <a:lnTo>
                    <a:pt x="4383" y="6254"/>
                  </a:lnTo>
                  <a:lnTo>
                    <a:pt x="2602" y="6254"/>
                  </a:lnTo>
                  <a:cubicBezTo>
                    <a:pt x="2443" y="5752"/>
                    <a:pt x="2374" y="5227"/>
                    <a:pt x="2351" y="4656"/>
                  </a:cubicBezTo>
                  <a:close/>
                  <a:moveTo>
                    <a:pt x="6802" y="4656"/>
                  </a:moveTo>
                  <a:cubicBezTo>
                    <a:pt x="6779" y="5227"/>
                    <a:pt x="6711" y="5752"/>
                    <a:pt x="6551" y="6254"/>
                  </a:cubicBezTo>
                  <a:lnTo>
                    <a:pt x="4748" y="6254"/>
                  </a:lnTo>
                  <a:lnTo>
                    <a:pt x="4748" y="4656"/>
                  </a:lnTo>
                  <a:close/>
                  <a:moveTo>
                    <a:pt x="8742" y="4656"/>
                  </a:moveTo>
                  <a:cubicBezTo>
                    <a:pt x="8742" y="5204"/>
                    <a:pt x="8628" y="5752"/>
                    <a:pt x="8400" y="6254"/>
                  </a:cubicBezTo>
                  <a:lnTo>
                    <a:pt x="6939" y="6254"/>
                  </a:lnTo>
                  <a:cubicBezTo>
                    <a:pt x="7076" y="5752"/>
                    <a:pt x="7145" y="5204"/>
                    <a:pt x="7167" y="4656"/>
                  </a:cubicBezTo>
                  <a:close/>
                  <a:moveTo>
                    <a:pt x="8217" y="6619"/>
                  </a:moveTo>
                  <a:cubicBezTo>
                    <a:pt x="7624" y="7669"/>
                    <a:pt x="6642" y="8400"/>
                    <a:pt x="5478" y="8651"/>
                  </a:cubicBezTo>
                  <a:cubicBezTo>
                    <a:pt x="5684" y="8491"/>
                    <a:pt x="5866" y="8286"/>
                    <a:pt x="6026" y="8080"/>
                  </a:cubicBezTo>
                  <a:cubicBezTo>
                    <a:pt x="6369" y="7647"/>
                    <a:pt x="6642" y="7167"/>
                    <a:pt x="6825" y="6619"/>
                  </a:cubicBezTo>
                  <a:close/>
                  <a:moveTo>
                    <a:pt x="2328" y="6619"/>
                  </a:moveTo>
                  <a:cubicBezTo>
                    <a:pt x="2534" y="7167"/>
                    <a:pt x="2785" y="7647"/>
                    <a:pt x="3127" y="8080"/>
                  </a:cubicBezTo>
                  <a:cubicBezTo>
                    <a:pt x="3287" y="8286"/>
                    <a:pt x="3493" y="8491"/>
                    <a:pt x="3675" y="8674"/>
                  </a:cubicBezTo>
                  <a:cubicBezTo>
                    <a:pt x="2511" y="8423"/>
                    <a:pt x="1484" y="7669"/>
                    <a:pt x="890" y="6619"/>
                  </a:cubicBezTo>
                  <a:close/>
                  <a:moveTo>
                    <a:pt x="4383" y="6619"/>
                  </a:moveTo>
                  <a:lnTo>
                    <a:pt x="4383" y="8719"/>
                  </a:lnTo>
                  <a:cubicBezTo>
                    <a:pt x="4086" y="8560"/>
                    <a:pt x="3219" y="7943"/>
                    <a:pt x="2716" y="6619"/>
                  </a:cubicBezTo>
                  <a:close/>
                  <a:moveTo>
                    <a:pt x="6437" y="6619"/>
                  </a:moveTo>
                  <a:cubicBezTo>
                    <a:pt x="6254" y="7076"/>
                    <a:pt x="6026" y="7464"/>
                    <a:pt x="5752" y="7829"/>
                  </a:cubicBezTo>
                  <a:cubicBezTo>
                    <a:pt x="5319" y="8400"/>
                    <a:pt x="4885" y="8674"/>
                    <a:pt x="4748" y="8765"/>
                  </a:cubicBezTo>
                  <a:lnTo>
                    <a:pt x="4748" y="6619"/>
                  </a:lnTo>
                  <a:close/>
                  <a:moveTo>
                    <a:pt x="4565" y="0"/>
                  </a:moveTo>
                  <a:cubicBezTo>
                    <a:pt x="2032" y="0"/>
                    <a:pt x="0" y="2054"/>
                    <a:pt x="0" y="4565"/>
                  </a:cubicBezTo>
                  <a:cubicBezTo>
                    <a:pt x="0" y="7076"/>
                    <a:pt x="2032" y="9130"/>
                    <a:pt x="4565" y="9130"/>
                  </a:cubicBezTo>
                  <a:cubicBezTo>
                    <a:pt x="7076" y="9130"/>
                    <a:pt x="9108" y="7076"/>
                    <a:pt x="9108" y="4565"/>
                  </a:cubicBezTo>
                  <a:cubicBezTo>
                    <a:pt x="9108" y="2054"/>
                    <a:pt x="7076" y="0"/>
                    <a:pt x="4565" y="0"/>
                  </a:cubicBezTo>
                  <a:close/>
                </a:path>
              </a:pathLst>
            </a:custGeom>
            <a:solidFill>
              <a:srgbClr val="D0B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5723025" y="1561300"/>
              <a:ext cx="275650" cy="275650"/>
            </a:xfrm>
            <a:custGeom>
              <a:rect b="b" l="l" r="r" t="t"/>
              <a:pathLst>
                <a:path extrusionOk="0" h="11026" w="11026">
                  <a:moveTo>
                    <a:pt x="5525" y="0"/>
                  </a:moveTo>
                  <a:cubicBezTo>
                    <a:pt x="2489" y="0"/>
                    <a:pt x="1" y="2488"/>
                    <a:pt x="1" y="5524"/>
                  </a:cubicBezTo>
                  <a:cubicBezTo>
                    <a:pt x="1" y="8560"/>
                    <a:pt x="2489" y="11025"/>
                    <a:pt x="5525" y="11025"/>
                  </a:cubicBezTo>
                  <a:cubicBezTo>
                    <a:pt x="8560" y="11025"/>
                    <a:pt x="11025" y="8560"/>
                    <a:pt x="11025" y="5524"/>
                  </a:cubicBezTo>
                  <a:cubicBezTo>
                    <a:pt x="11025" y="2488"/>
                    <a:pt x="8560" y="0"/>
                    <a:pt x="5525" y="0"/>
                  </a:cubicBezTo>
                  <a:close/>
                </a:path>
              </a:pathLst>
            </a:custGeom>
            <a:solidFill>
              <a:srgbClr val="00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5786950" y="1650875"/>
              <a:ext cx="148375" cy="121000"/>
            </a:xfrm>
            <a:custGeom>
              <a:rect b="b" l="l" r="r" t="t"/>
              <a:pathLst>
                <a:path extrusionOk="0" h="4840" w="5935">
                  <a:moveTo>
                    <a:pt x="5136" y="1"/>
                  </a:moveTo>
                  <a:lnTo>
                    <a:pt x="1895" y="3242"/>
                  </a:lnTo>
                  <a:lnTo>
                    <a:pt x="776" y="2124"/>
                  </a:lnTo>
                  <a:lnTo>
                    <a:pt x="0" y="2923"/>
                  </a:lnTo>
                  <a:lnTo>
                    <a:pt x="1895" y="4840"/>
                  </a:lnTo>
                  <a:lnTo>
                    <a:pt x="5935" y="800"/>
                  </a:lnTo>
                  <a:lnTo>
                    <a:pt x="5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5723025" y="1934500"/>
              <a:ext cx="275650" cy="275625"/>
            </a:xfrm>
            <a:custGeom>
              <a:rect b="b" l="l" r="r" t="t"/>
              <a:pathLst>
                <a:path extrusionOk="0" h="11025" w="11026">
                  <a:moveTo>
                    <a:pt x="5525" y="0"/>
                  </a:moveTo>
                  <a:cubicBezTo>
                    <a:pt x="2489" y="0"/>
                    <a:pt x="1" y="2465"/>
                    <a:pt x="1" y="5524"/>
                  </a:cubicBezTo>
                  <a:cubicBezTo>
                    <a:pt x="1" y="8560"/>
                    <a:pt x="2489" y="11025"/>
                    <a:pt x="5525" y="11025"/>
                  </a:cubicBezTo>
                  <a:cubicBezTo>
                    <a:pt x="8560" y="11025"/>
                    <a:pt x="11025" y="8560"/>
                    <a:pt x="11025" y="5524"/>
                  </a:cubicBezTo>
                  <a:cubicBezTo>
                    <a:pt x="11025" y="2465"/>
                    <a:pt x="8560" y="0"/>
                    <a:pt x="5525" y="0"/>
                  </a:cubicBez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5790375" y="2001825"/>
              <a:ext cx="141525" cy="141550"/>
            </a:xfrm>
            <a:custGeom>
              <a:rect b="b" l="l" r="r" t="t"/>
              <a:pathLst>
                <a:path extrusionOk="0" h="5662" w="5661">
                  <a:moveTo>
                    <a:pt x="1005" y="1"/>
                  </a:moveTo>
                  <a:lnTo>
                    <a:pt x="0" y="1005"/>
                  </a:lnTo>
                  <a:lnTo>
                    <a:pt x="1826" y="2831"/>
                  </a:lnTo>
                  <a:lnTo>
                    <a:pt x="0" y="4634"/>
                  </a:lnTo>
                  <a:lnTo>
                    <a:pt x="1005" y="5661"/>
                  </a:lnTo>
                  <a:lnTo>
                    <a:pt x="2831" y="3835"/>
                  </a:lnTo>
                  <a:lnTo>
                    <a:pt x="4634" y="5661"/>
                  </a:lnTo>
                  <a:lnTo>
                    <a:pt x="5661" y="4634"/>
                  </a:lnTo>
                  <a:lnTo>
                    <a:pt x="3835" y="2831"/>
                  </a:lnTo>
                  <a:lnTo>
                    <a:pt x="5661" y="1005"/>
                  </a:lnTo>
                  <a:lnTo>
                    <a:pt x="4634" y="1"/>
                  </a:lnTo>
                  <a:lnTo>
                    <a:pt x="2831" y="1827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5672250" y="4146925"/>
              <a:ext cx="242700" cy="239600"/>
            </a:xfrm>
            <a:custGeom>
              <a:rect b="b" l="l" r="r" t="t"/>
              <a:pathLst>
                <a:path extrusionOk="0" h="9584" w="9708">
                  <a:moveTo>
                    <a:pt x="7613" y="1"/>
                  </a:moveTo>
                  <a:cubicBezTo>
                    <a:pt x="6353" y="1"/>
                    <a:pt x="4564" y="1062"/>
                    <a:pt x="3013" y="3284"/>
                  </a:cubicBezTo>
                  <a:cubicBezTo>
                    <a:pt x="822" y="6433"/>
                    <a:pt x="0" y="9583"/>
                    <a:pt x="0" y="9583"/>
                  </a:cubicBezTo>
                  <a:cubicBezTo>
                    <a:pt x="0" y="9583"/>
                    <a:pt x="7373" y="7734"/>
                    <a:pt x="8879" y="3557"/>
                  </a:cubicBezTo>
                  <a:cubicBezTo>
                    <a:pt x="9707" y="1228"/>
                    <a:pt x="8966" y="1"/>
                    <a:pt x="7613" y="1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14"/>
          <p:cNvGrpSpPr/>
          <p:nvPr/>
        </p:nvGrpSpPr>
        <p:grpSpPr>
          <a:xfrm>
            <a:off x="9228027" y="4154809"/>
            <a:ext cx="650273" cy="447496"/>
            <a:chOff x="7135604" y="1235567"/>
            <a:chExt cx="1218423" cy="1106568"/>
          </a:xfrm>
        </p:grpSpPr>
        <p:grpSp>
          <p:nvGrpSpPr>
            <p:cNvPr id="548" name="Google Shape;548;p14"/>
            <p:cNvGrpSpPr/>
            <p:nvPr/>
          </p:nvGrpSpPr>
          <p:grpSpPr>
            <a:xfrm>
              <a:off x="7336207" y="1636527"/>
              <a:ext cx="601178" cy="572731"/>
              <a:chOff x="-1954265" y="1217447"/>
              <a:chExt cx="792379" cy="754885"/>
            </a:xfrm>
          </p:grpSpPr>
          <p:sp>
            <p:nvSpPr>
              <p:cNvPr id="549" name="Google Shape;549;p14"/>
              <p:cNvSpPr/>
              <p:nvPr/>
            </p:nvSpPr>
            <p:spPr>
              <a:xfrm rot="-539285">
                <a:off x="-1884952" y="1283493"/>
                <a:ext cx="677242" cy="639865"/>
              </a:xfrm>
              <a:custGeom>
                <a:rect b="b" l="l" r="r" t="t"/>
                <a:pathLst>
                  <a:path extrusionOk="0" h="39049" w="41330">
                    <a:moveTo>
                      <a:pt x="1" y="0"/>
                    </a:moveTo>
                    <a:lnTo>
                      <a:pt x="1" y="39048"/>
                    </a:lnTo>
                    <a:lnTo>
                      <a:pt x="41329" y="39048"/>
                    </a:lnTo>
                    <a:lnTo>
                      <a:pt x="41329" y="0"/>
                    </a:lnTo>
                    <a:close/>
                  </a:path>
                </a:pathLst>
              </a:custGeom>
              <a:solidFill>
                <a:srgbClr val="F6AD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4"/>
              <p:cNvSpPr/>
              <p:nvPr/>
            </p:nvSpPr>
            <p:spPr>
              <a:xfrm rot="-539285">
                <a:off x="-1908441" y="1266421"/>
                <a:ext cx="677242" cy="639849"/>
              </a:xfrm>
              <a:custGeom>
                <a:rect b="b" l="l" r="r" t="t"/>
                <a:pathLst>
                  <a:path extrusionOk="0" h="39048" w="41330">
                    <a:moveTo>
                      <a:pt x="1" y="0"/>
                    </a:moveTo>
                    <a:lnTo>
                      <a:pt x="1" y="39048"/>
                    </a:lnTo>
                    <a:lnTo>
                      <a:pt x="41329" y="39048"/>
                    </a:lnTo>
                    <a:lnTo>
                      <a:pt x="41329" y="0"/>
                    </a:lnTo>
                    <a:close/>
                  </a:path>
                </a:pathLst>
              </a:custGeom>
              <a:solidFill>
                <a:srgbClr val="FDF3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 rot="-539285">
                <a:off x="-1890748" y="1334387"/>
                <a:ext cx="85847" cy="85438"/>
              </a:xfrm>
              <a:custGeom>
                <a:rect b="b" l="l" r="r" t="t"/>
                <a:pathLst>
                  <a:path extrusionOk="0" h="5214" w="5239">
                    <a:moveTo>
                      <a:pt x="2607" y="0"/>
                    </a:moveTo>
                    <a:cubicBezTo>
                      <a:pt x="1179" y="0"/>
                      <a:pt x="1" y="1153"/>
                      <a:pt x="1" y="2607"/>
                    </a:cubicBezTo>
                    <a:cubicBezTo>
                      <a:pt x="1" y="4060"/>
                      <a:pt x="1179" y="5213"/>
                      <a:pt x="2607" y="5213"/>
                    </a:cubicBezTo>
                    <a:cubicBezTo>
                      <a:pt x="4061" y="5213"/>
                      <a:pt x="5239" y="4060"/>
                      <a:pt x="5239" y="2607"/>
                    </a:cubicBezTo>
                    <a:cubicBezTo>
                      <a:pt x="5239" y="1153"/>
                      <a:pt x="4061" y="0"/>
                      <a:pt x="2607" y="0"/>
                    </a:cubicBezTo>
                    <a:close/>
                  </a:path>
                </a:pathLst>
              </a:custGeom>
              <a:solidFill>
                <a:srgbClr val="F6AD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 rot="-539285">
                <a:off x="-1752242" y="1313514"/>
                <a:ext cx="262032" cy="19319"/>
              </a:xfrm>
              <a:custGeom>
                <a:rect b="b" l="l" r="r" t="t"/>
                <a:pathLst>
                  <a:path extrusionOk="0" h="1179" w="15991">
                    <a:moveTo>
                      <a:pt x="1" y="1"/>
                    </a:moveTo>
                    <a:lnTo>
                      <a:pt x="1" y="1179"/>
                    </a:lnTo>
                    <a:lnTo>
                      <a:pt x="15991" y="1179"/>
                    </a:lnTo>
                    <a:lnTo>
                      <a:pt x="15991" y="1"/>
                    </a:lnTo>
                    <a:close/>
                  </a:path>
                </a:pathLst>
              </a:custGeom>
              <a:solidFill>
                <a:srgbClr val="F6AD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 rot="-539285">
                <a:off x="-1747296" y="1353435"/>
                <a:ext cx="167172" cy="9471"/>
              </a:xfrm>
              <a:custGeom>
                <a:rect b="b" l="l" r="r" t="t"/>
                <a:pathLst>
                  <a:path extrusionOk="0" h="578" w="10202">
                    <a:moveTo>
                      <a:pt x="1" y="1"/>
                    </a:moveTo>
                    <a:lnTo>
                      <a:pt x="1" y="577"/>
                    </a:lnTo>
                    <a:lnTo>
                      <a:pt x="10201" y="577"/>
                    </a:lnTo>
                    <a:lnTo>
                      <a:pt x="10201" y="1"/>
                    </a:lnTo>
                    <a:close/>
                  </a:path>
                </a:pathLst>
              </a:custGeom>
              <a:solidFill>
                <a:srgbClr val="F6AD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 rot="-539285">
                <a:off x="-1744217" y="1372906"/>
                <a:ext cx="167172" cy="9471"/>
              </a:xfrm>
              <a:custGeom>
                <a:rect b="b" l="l" r="r" t="t"/>
                <a:pathLst>
                  <a:path extrusionOk="0" h="578" w="10202">
                    <a:moveTo>
                      <a:pt x="1" y="1"/>
                    </a:moveTo>
                    <a:lnTo>
                      <a:pt x="1" y="577"/>
                    </a:lnTo>
                    <a:lnTo>
                      <a:pt x="10201" y="577"/>
                    </a:lnTo>
                    <a:lnTo>
                      <a:pt x="10201" y="1"/>
                    </a:lnTo>
                    <a:close/>
                  </a:path>
                </a:pathLst>
              </a:custGeom>
              <a:solidFill>
                <a:srgbClr val="F6AD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 rot="-539285">
                <a:off x="-1909082" y="1411441"/>
                <a:ext cx="677242" cy="341702"/>
              </a:xfrm>
              <a:custGeom>
                <a:rect b="b" l="l" r="r" t="t"/>
                <a:pathLst>
                  <a:path extrusionOk="0" h="20853" w="41330">
                    <a:moveTo>
                      <a:pt x="1" y="0"/>
                    </a:moveTo>
                    <a:lnTo>
                      <a:pt x="1" y="20852"/>
                    </a:lnTo>
                    <a:lnTo>
                      <a:pt x="41329" y="20852"/>
                    </a:lnTo>
                    <a:lnTo>
                      <a:pt x="413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 rot="-539285">
                <a:off x="-1841820" y="1475981"/>
                <a:ext cx="465729" cy="238567"/>
              </a:xfrm>
              <a:custGeom>
                <a:rect b="b" l="l" r="r" t="t"/>
                <a:pathLst>
                  <a:path extrusionOk="0" h="14559" w="28422">
                    <a:moveTo>
                      <a:pt x="10087" y="0"/>
                    </a:moveTo>
                    <a:cubicBezTo>
                      <a:pt x="9406" y="0"/>
                      <a:pt x="8728" y="326"/>
                      <a:pt x="8321" y="975"/>
                    </a:cubicBezTo>
                    <a:lnTo>
                      <a:pt x="1" y="14559"/>
                    </a:lnTo>
                    <a:lnTo>
                      <a:pt x="28422" y="14559"/>
                    </a:lnTo>
                    <a:lnTo>
                      <a:pt x="26642" y="8017"/>
                    </a:lnTo>
                    <a:cubicBezTo>
                      <a:pt x="26382" y="7057"/>
                      <a:pt x="25520" y="6488"/>
                      <a:pt x="24631" y="6488"/>
                    </a:cubicBezTo>
                    <a:cubicBezTo>
                      <a:pt x="24151" y="6488"/>
                      <a:pt x="23663" y="6654"/>
                      <a:pt x="23259" y="7015"/>
                    </a:cubicBezTo>
                    <a:lnTo>
                      <a:pt x="18547" y="11200"/>
                    </a:lnTo>
                    <a:lnTo>
                      <a:pt x="11830" y="924"/>
                    </a:lnTo>
                    <a:cubicBezTo>
                      <a:pt x="11410" y="307"/>
                      <a:pt x="10747" y="0"/>
                      <a:pt x="10087" y="0"/>
                    </a:cubicBezTo>
                    <a:close/>
                  </a:path>
                </a:pathLst>
              </a:custGeom>
              <a:solidFill>
                <a:srgbClr val="FDF3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 rot="-539285">
                <a:off x="-1818221" y="1822763"/>
                <a:ext cx="89125" cy="72706"/>
              </a:xfrm>
              <a:custGeom>
                <a:rect b="b" l="l" r="r" t="t"/>
                <a:pathLst>
                  <a:path extrusionOk="0" fill="none" h="4437" w="5439">
                    <a:moveTo>
                      <a:pt x="4712" y="953"/>
                    </a:moveTo>
                    <a:cubicBezTo>
                      <a:pt x="4010" y="1"/>
                      <a:pt x="2882" y="1204"/>
                      <a:pt x="2707" y="1379"/>
                    </a:cubicBezTo>
                    <a:cubicBezTo>
                      <a:pt x="2557" y="1204"/>
                      <a:pt x="1429" y="1"/>
                      <a:pt x="727" y="953"/>
                    </a:cubicBezTo>
                    <a:cubicBezTo>
                      <a:pt x="0" y="1981"/>
                      <a:pt x="2632" y="4312"/>
                      <a:pt x="2782" y="4437"/>
                    </a:cubicBezTo>
                    <a:lnTo>
                      <a:pt x="2782" y="4437"/>
                    </a:lnTo>
                    <a:cubicBezTo>
                      <a:pt x="2782" y="4437"/>
                      <a:pt x="2782" y="4437"/>
                      <a:pt x="2782" y="4437"/>
                    </a:cubicBezTo>
                    <a:cubicBezTo>
                      <a:pt x="2782" y="4437"/>
                      <a:pt x="2782" y="4437"/>
                      <a:pt x="2782" y="4437"/>
                    </a:cubicBezTo>
                    <a:lnTo>
                      <a:pt x="2782" y="4437"/>
                    </a:lnTo>
                    <a:cubicBezTo>
                      <a:pt x="2933" y="4312"/>
                      <a:pt x="5439" y="1981"/>
                      <a:pt x="4712" y="953"/>
                    </a:cubicBezTo>
                    <a:close/>
                  </a:path>
                </a:pathLst>
              </a:custGeom>
              <a:noFill/>
              <a:ln cap="rnd" cmpd="sng" w="3750">
                <a:solidFill>
                  <a:srgbClr val="A4C2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 rot="-539285">
                <a:off x="-1712009" y="1807940"/>
                <a:ext cx="74754" cy="74361"/>
              </a:xfrm>
              <a:custGeom>
                <a:rect b="b" l="l" r="r" t="t"/>
                <a:pathLst>
                  <a:path extrusionOk="0" fill="none" h="4538" w="4562">
                    <a:moveTo>
                      <a:pt x="652" y="3434"/>
                    </a:moveTo>
                    <a:cubicBezTo>
                      <a:pt x="1" y="2532"/>
                      <a:pt x="226" y="1279"/>
                      <a:pt x="1128" y="627"/>
                    </a:cubicBezTo>
                    <a:cubicBezTo>
                      <a:pt x="2056" y="1"/>
                      <a:pt x="3309" y="201"/>
                      <a:pt x="3961" y="1129"/>
                    </a:cubicBezTo>
                    <a:cubicBezTo>
                      <a:pt x="4562" y="1981"/>
                      <a:pt x="4387" y="3134"/>
                      <a:pt x="3610" y="3810"/>
                    </a:cubicBezTo>
                    <a:lnTo>
                      <a:pt x="3810" y="4412"/>
                    </a:lnTo>
                    <a:lnTo>
                      <a:pt x="3209" y="4086"/>
                    </a:lnTo>
                    <a:cubicBezTo>
                      <a:pt x="2331" y="4537"/>
                      <a:pt x="1229" y="4262"/>
                      <a:pt x="652" y="3434"/>
                    </a:cubicBezTo>
                    <a:close/>
                  </a:path>
                </a:pathLst>
              </a:custGeom>
              <a:noFill/>
              <a:ln cap="rnd" cmpd="sng" w="3750">
                <a:solidFill>
                  <a:srgbClr val="A4C2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9" name="Google Shape;559;p14"/>
            <p:cNvGrpSpPr/>
            <p:nvPr/>
          </p:nvGrpSpPr>
          <p:grpSpPr>
            <a:xfrm>
              <a:off x="7135604" y="1235567"/>
              <a:ext cx="666151" cy="464916"/>
              <a:chOff x="396063" y="2096875"/>
              <a:chExt cx="924825" cy="645448"/>
            </a:xfrm>
          </p:grpSpPr>
          <p:sp>
            <p:nvSpPr>
              <p:cNvPr id="560" name="Google Shape;560;p14"/>
              <p:cNvSpPr/>
              <p:nvPr/>
            </p:nvSpPr>
            <p:spPr>
              <a:xfrm flipH="1">
                <a:off x="396063" y="2096875"/>
                <a:ext cx="924825" cy="645448"/>
              </a:xfrm>
              <a:custGeom>
                <a:rect b="b" l="l" r="r" t="t"/>
                <a:pathLst>
                  <a:path extrusionOk="0" h="18899" w="36993">
                    <a:moveTo>
                      <a:pt x="2958" y="1"/>
                    </a:moveTo>
                    <a:cubicBezTo>
                      <a:pt x="1328" y="1"/>
                      <a:pt x="0" y="1354"/>
                      <a:pt x="0" y="2983"/>
                    </a:cubicBezTo>
                    <a:lnTo>
                      <a:pt x="0" y="9450"/>
                    </a:lnTo>
                    <a:cubicBezTo>
                      <a:pt x="0" y="11104"/>
                      <a:pt x="1328" y="12432"/>
                      <a:pt x="2958" y="12432"/>
                    </a:cubicBezTo>
                    <a:lnTo>
                      <a:pt x="11629" y="12432"/>
                    </a:lnTo>
                    <a:lnTo>
                      <a:pt x="10877" y="18898"/>
                    </a:lnTo>
                    <a:lnTo>
                      <a:pt x="15664" y="12432"/>
                    </a:lnTo>
                    <a:lnTo>
                      <a:pt x="34010" y="12432"/>
                    </a:lnTo>
                    <a:cubicBezTo>
                      <a:pt x="35664" y="12432"/>
                      <a:pt x="36993" y="11104"/>
                      <a:pt x="36993" y="9450"/>
                    </a:cubicBezTo>
                    <a:lnTo>
                      <a:pt x="36993" y="2983"/>
                    </a:lnTo>
                    <a:cubicBezTo>
                      <a:pt x="36993" y="1354"/>
                      <a:pt x="35664" y="1"/>
                      <a:pt x="340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511988" y="2229313"/>
                <a:ext cx="693000" cy="25075"/>
              </a:xfrm>
              <a:custGeom>
                <a:rect b="b" l="l" r="r" t="t"/>
                <a:pathLst>
                  <a:path extrusionOk="0" h="1003" w="27720">
                    <a:moveTo>
                      <a:pt x="0" y="0"/>
                    </a:moveTo>
                    <a:lnTo>
                      <a:pt x="0" y="1003"/>
                    </a:lnTo>
                    <a:lnTo>
                      <a:pt x="27720" y="1003"/>
                    </a:lnTo>
                    <a:lnTo>
                      <a:pt x="27720" y="0"/>
                    </a:lnTo>
                    <a:close/>
                  </a:path>
                </a:pathLst>
              </a:custGeom>
              <a:solidFill>
                <a:srgbClr val="FDF3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511988" y="2289463"/>
                <a:ext cx="693000" cy="25075"/>
              </a:xfrm>
              <a:custGeom>
                <a:rect b="b" l="l" r="r" t="t"/>
                <a:pathLst>
                  <a:path extrusionOk="0" h="1003" w="27720">
                    <a:moveTo>
                      <a:pt x="0" y="0"/>
                    </a:moveTo>
                    <a:lnTo>
                      <a:pt x="0" y="1003"/>
                    </a:lnTo>
                    <a:lnTo>
                      <a:pt x="27720" y="1003"/>
                    </a:lnTo>
                    <a:lnTo>
                      <a:pt x="27720" y="0"/>
                    </a:lnTo>
                    <a:close/>
                  </a:path>
                </a:pathLst>
              </a:custGeom>
              <a:solidFill>
                <a:srgbClr val="FDF3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511988" y="2349613"/>
                <a:ext cx="693000" cy="25075"/>
              </a:xfrm>
              <a:custGeom>
                <a:rect b="b" l="l" r="r" t="t"/>
                <a:pathLst>
                  <a:path extrusionOk="0" h="1003" w="27720">
                    <a:moveTo>
                      <a:pt x="0" y="0"/>
                    </a:moveTo>
                    <a:lnTo>
                      <a:pt x="0" y="1003"/>
                    </a:lnTo>
                    <a:lnTo>
                      <a:pt x="27720" y="1003"/>
                    </a:lnTo>
                    <a:lnTo>
                      <a:pt x="27720" y="0"/>
                    </a:lnTo>
                    <a:close/>
                  </a:path>
                </a:pathLst>
              </a:custGeom>
              <a:solidFill>
                <a:srgbClr val="FDF3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4" name="Google Shape;564;p14"/>
            <p:cNvGrpSpPr/>
            <p:nvPr/>
          </p:nvGrpSpPr>
          <p:grpSpPr>
            <a:xfrm>
              <a:off x="7808094" y="1918208"/>
              <a:ext cx="433411" cy="423928"/>
              <a:chOff x="6343431" y="2588468"/>
              <a:chExt cx="603300" cy="590100"/>
            </a:xfrm>
          </p:grpSpPr>
          <p:sp>
            <p:nvSpPr>
              <p:cNvPr id="565" name="Google Shape;565;p14"/>
              <p:cNvSpPr/>
              <p:nvPr/>
            </p:nvSpPr>
            <p:spPr>
              <a:xfrm rot="-1172987">
                <a:off x="6406157" y="2655219"/>
                <a:ext cx="477847" cy="456597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4"/>
              <p:cNvSpPr/>
              <p:nvPr/>
            </p:nvSpPr>
            <p:spPr>
              <a:xfrm>
                <a:off x="6460956" y="2712615"/>
                <a:ext cx="368246" cy="370172"/>
              </a:xfrm>
              <a:custGeom>
                <a:rect b="b" l="l" r="r" t="t"/>
                <a:pathLst>
                  <a:path extrusionOk="0" h="14419" w="14344">
                    <a:moveTo>
                      <a:pt x="7618" y="1027"/>
                    </a:moveTo>
                    <a:cubicBezTo>
                      <a:pt x="9447" y="1027"/>
                      <a:pt x="11177" y="2085"/>
                      <a:pt x="12009" y="3778"/>
                    </a:cubicBezTo>
                    <a:cubicBezTo>
                      <a:pt x="13610" y="6580"/>
                      <a:pt x="12075" y="10282"/>
                      <a:pt x="8940" y="11283"/>
                    </a:cubicBezTo>
                    <a:cubicBezTo>
                      <a:pt x="8416" y="11451"/>
                      <a:pt x="7867" y="11526"/>
                      <a:pt x="7307" y="11526"/>
                    </a:cubicBezTo>
                    <a:cubicBezTo>
                      <a:pt x="6975" y="11526"/>
                      <a:pt x="6640" y="11500"/>
                      <a:pt x="6305" y="11450"/>
                    </a:cubicBezTo>
                    <a:cubicBezTo>
                      <a:pt x="6255" y="11441"/>
                      <a:pt x="6207" y="11437"/>
                      <a:pt x="6160" y="11437"/>
                    </a:cubicBezTo>
                    <a:cubicBezTo>
                      <a:pt x="6021" y="11437"/>
                      <a:pt x="5896" y="11475"/>
                      <a:pt x="5771" y="11550"/>
                    </a:cubicBezTo>
                    <a:cubicBezTo>
                      <a:pt x="5271" y="11850"/>
                      <a:pt x="4837" y="12150"/>
                      <a:pt x="4270" y="12484"/>
                    </a:cubicBezTo>
                    <a:cubicBezTo>
                      <a:pt x="4237" y="11917"/>
                      <a:pt x="4237" y="11383"/>
                      <a:pt x="4170" y="10849"/>
                    </a:cubicBezTo>
                    <a:cubicBezTo>
                      <a:pt x="4136" y="10616"/>
                      <a:pt x="4036" y="10449"/>
                      <a:pt x="3903" y="10282"/>
                    </a:cubicBezTo>
                    <a:cubicBezTo>
                      <a:pt x="2235" y="8748"/>
                      <a:pt x="1668" y="6880"/>
                      <a:pt x="2335" y="4745"/>
                    </a:cubicBezTo>
                    <a:cubicBezTo>
                      <a:pt x="2902" y="2677"/>
                      <a:pt x="4770" y="1176"/>
                      <a:pt x="6938" y="1076"/>
                    </a:cubicBezTo>
                    <a:cubicBezTo>
                      <a:pt x="7165" y="1043"/>
                      <a:pt x="7392" y="1027"/>
                      <a:pt x="7618" y="1027"/>
                    </a:cubicBezTo>
                    <a:close/>
                    <a:moveTo>
                      <a:pt x="7417" y="1"/>
                    </a:moveTo>
                    <a:cubicBezTo>
                      <a:pt x="6320" y="1"/>
                      <a:pt x="5202" y="290"/>
                      <a:pt x="4170" y="909"/>
                    </a:cubicBezTo>
                    <a:cubicBezTo>
                      <a:pt x="667" y="3010"/>
                      <a:pt x="0" y="7781"/>
                      <a:pt x="2836" y="10749"/>
                    </a:cubicBezTo>
                    <a:cubicBezTo>
                      <a:pt x="3036" y="10916"/>
                      <a:pt x="3136" y="11183"/>
                      <a:pt x="3169" y="11483"/>
                    </a:cubicBezTo>
                    <a:cubicBezTo>
                      <a:pt x="3169" y="12451"/>
                      <a:pt x="3236" y="13385"/>
                      <a:pt x="3303" y="14419"/>
                    </a:cubicBezTo>
                    <a:cubicBezTo>
                      <a:pt x="4237" y="13785"/>
                      <a:pt x="5070" y="13218"/>
                      <a:pt x="5938" y="12651"/>
                    </a:cubicBezTo>
                    <a:cubicBezTo>
                      <a:pt x="6075" y="12568"/>
                      <a:pt x="6235" y="12509"/>
                      <a:pt x="6417" y="12509"/>
                    </a:cubicBezTo>
                    <a:cubicBezTo>
                      <a:pt x="6457" y="12509"/>
                      <a:pt x="6497" y="12511"/>
                      <a:pt x="6538" y="12517"/>
                    </a:cubicBezTo>
                    <a:cubicBezTo>
                      <a:pt x="6764" y="12538"/>
                      <a:pt x="6989" y="12549"/>
                      <a:pt x="7214" y="12549"/>
                    </a:cubicBezTo>
                    <a:cubicBezTo>
                      <a:pt x="8055" y="12549"/>
                      <a:pt x="8891" y="12399"/>
                      <a:pt x="9707" y="12084"/>
                    </a:cubicBezTo>
                    <a:cubicBezTo>
                      <a:pt x="12743" y="10849"/>
                      <a:pt x="14344" y="7547"/>
                      <a:pt x="13443" y="4411"/>
                    </a:cubicBezTo>
                    <a:cubicBezTo>
                      <a:pt x="12549" y="1658"/>
                      <a:pt x="10045" y="1"/>
                      <a:pt x="74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4"/>
              <p:cNvSpPr/>
              <p:nvPr/>
            </p:nvSpPr>
            <p:spPr>
              <a:xfrm>
                <a:off x="6557705" y="2819196"/>
                <a:ext cx="192492" cy="117426"/>
              </a:xfrm>
              <a:custGeom>
                <a:rect b="b" l="l" r="r" t="t"/>
                <a:pathLst>
                  <a:path extrusionOk="0" h="4574" w="7498">
                    <a:moveTo>
                      <a:pt x="807" y="1"/>
                    </a:moveTo>
                    <a:cubicBezTo>
                      <a:pt x="525" y="1"/>
                      <a:pt x="281" y="194"/>
                      <a:pt x="167" y="593"/>
                    </a:cubicBezTo>
                    <a:cubicBezTo>
                      <a:pt x="34" y="993"/>
                      <a:pt x="1" y="1394"/>
                      <a:pt x="101" y="1794"/>
                    </a:cubicBezTo>
                    <a:cubicBezTo>
                      <a:pt x="267" y="2294"/>
                      <a:pt x="601" y="2695"/>
                      <a:pt x="1001" y="2995"/>
                    </a:cubicBezTo>
                    <a:cubicBezTo>
                      <a:pt x="2173" y="4012"/>
                      <a:pt x="3687" y="4574"/>
                      <a:pt x="5227" y="4574"/>
                    </a:cubicBezTo>
                    <a:cubicBezTo>
                      <a:pt x="5352" y="4574"/>
                      <a:pt x="5479" y="4570"/>
                      <a:pt x="5605" y="4563"/>
                    </a:cubicBezTo>
                    <a:cubicBezTo>
                      <a:pt x="6238" y="4563"/>
                      <a:pt x="6839" y="4162"/>
                      <a:pt x="7139" y="3595"/>
                    </a:cubicBezTo>
                    <a:cubicBezTo>
                      <a:pt x="7497" y="3106"/>
                      <a:pt x="7156" y="2427"/>
                      <a:pt x="6580" y="2427"/>
                    </a:cubicBezTo>
                    <a:cubicBezTo>
                      <a:pt x="6566" y="2427"/>
                      <a:pt x="6552" y="2427"/>
                      <a:pt x="6539" y="2428"/>
                    </a:cubicBezTo>
                    <a:lnTo>
                      <a:pt x="6238" y="2361"/>
                    </a:lnTo>
                    <a:cubicBezTo>
                      <a:pt x="6012" y="2335"/>
                      <a:pt x="5844" y="2316"/>
                      <a:pt x="5715" y="2316"/>
                    </a:cubicBezTo>
                    <a:cubicBezTo>
                      <a:pt x="5348" y="2316"/>
                      <a:pt x="5284" y="2470"/>
                      <a:pt x="5037" y="3061"/>
                    </a:cubicBezTo>
                    <a:cubicBezTo>
                      <a:pt x="5008" y="3271"/>
                      <a:pt x="4816" y="3400"/>
                      <a:pt x="4608" y="3400"/>
                    </a:cubicBezTo>
                    <a:cubicBezTo>
                      <a:pt x="4585" y="3400"/>
                      <a:pt x="4561" y="3398"/>
                      <a:pt x="4537" y="3395"/>
                    </a:cubicBezTo>
                    <a:cubicBezTo>
                      <a:pt x="3670" y="3295"/>
                      <a:pt x="2869" y="2961"/>
                      <a:pt x="2202" y="2461"/>
                    </a:cubicBezTo>
                    <a:cubicBezTo>
                      <a:pt x="1969" y="2261"/>
                      <a:pt x="1902" y="2127"/>
                      <a:pt x="2035" y="1861"/>
                    </a:cubicBezTo>
                    <a:cubicBezTo>
                      <a:pt x="2269" y="1527"/>
                      <a:pt x="2202" y="1093"/>
                      <a:pt x="1902" y="860"/>
                    </a:cubicBezTo>
                    <a:cubicBezTo>
                      <a:pt x="1702" y="626"/>
                      <a:pt x="1635" y="526"/>
                      <a:pt x="1468" y="326"/>
                    </a:cubicBezTo>
                    <a:cubicBezTo>
                      <a:pt x="1253" y="111"/>
                      <a:pt x="1019" y="1"/>
                      <a:pt x="8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8" name="Google Shape;568;p14"/>
            <p:cNvGrpSpPr/>
            <p:nvPr/>
          </p:nvGrpSpPr>
          <p:grpSpPr>
            <a:xfrm>
              <a:off x="7937368" y="1376916"/>
              <a:ext cx="416659" cy="416659"/>
              <a:chOff x="7983118" y="1373116"/>
              <a:chExt cx="416659" cy="416659"/>
            </a:xfrm>
          </p:grpSpPr>
          <p:sp>
            <p:nvSpPr>
              <p:cNvPr id="569" name="Google Shape;569;p14"/>
              <p:cNvSpPr/>
              <p:nvPr/>
            </p:nvSpPr>
            <p:spPr>
              <a:xfrm>
                <a:off x="7983118" y="1373116"/>
                <a:ext cx="416659" cy="416659"/>
              </a:xfrm>
              <a:custGeom>
                <a:rect b="b" l="l" r="r" t="t"/>
                <a:pathLst>
                  <a:path extrusionOk="0" h="11300" w="11300">
                    <a:moveTo>
                      <a:pt x="5662" y="1"/>
                    </a:moveTo>
                    <a:cubicBezTo>
                      <a:pt x="2534" y="1"/>
                      <a:pt x="1" y="2534"/>
                      <a:pt x="1" y="5638"/>
                    </a:cubicBezTo>
                    <a:cubicBezTo>
                      <a:pt x="1" y="8765"/>
                      <a:pt x="2534" y="11299"/>
                      <a:pt x="5662" y="11299"/>
                    </a:cubicBezTo>
                    <a:cubicBezTo>
                      <a:pt x="8789" y="11299"/>
                      <a:pt x="11299" y="8765"/>
                      <a:pt x="11299" y="5638"/>
                    </a:cubicBezTo>
                    <a:cubicBezTo>
                      <a:pt x="11299" y="2534"/>
                      <a:pt x="8789" y="1"/>
                      <a:pt x="5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 rot="-1163165">
                <a:off x="8125789" y="1399875"/>
                <a:ext cx="204636" cy="254340"/>
              </a:xfrm>
              <a:custGeom>
                <a:rect b="b" l="l" r="r" t="t"/>
                <a:pathLst>
                  <a:path extrusionOk="0" h="14512" w="11676">
                    <a:moveTo>
                      <a:pt x="1301" y="14311"/>
                    </a:moveTo>
                    <a:cubicBezTo>
                      <a:pt x="934" y="14077"/>
                      <a:pt x="634" y="13744"/>
                      <a:pt x="167" y="13811"/>
                    </a:cubicBezTo>
                    <a:cubicBezTo>
                      <a:pt x="0" y="13811"/>
                      <a:pt x="33" y="13677"/>
                      <a:pt x="33" y="13577"/>
                    </a:cubicBezTo>
                    <a:lnTo>
                      <a:pt x="33" y="8273"/>
                    </a:lnTo>
                    <a:cubicBezTo>
                      <a:pt x="33" y="8140"/>
                      <a:pt x="33" y="8040"/>
                      <a:pt x="167" y="7973"/>
                    </a:cubicBezTo>
                    <a:cubicBezTo>
                      <a:pt x="1535" y="7272"/>
                      <a:pt x="2102" y="5938"/>
                      <a:pt x="2936" y="4804"/>
                    </a:cubicBezTo>
                    <a:cubicBezTo>
                      <a:pt x="3803" y="3637"/>
                      <a:pt x="4170" y="2202"/>
                      <a:pt x="3936" y="768"/>
                    </a:cubicBezTo>
                    <a:cubicBezTo>
                      <a:pt x="3870" y="368"/>
                      <a:pt x="4070" y="201"/>
                      <a:pt x="4403" y="101"/>
                    </a:cubicBezTo>
                    <a:cubicBezTo>
                      <a:pt x="4770" y="1"/>
                      <a:pt x="5204" y="134"/>
                      <a:pt x="5437" y="434"/>
                    </a:cubicBezTo>
                    <a:cubicBezTo>
                      <a:pt x="5804" y="1168"/>
                      <a:pt x="6071" y="1935"/>
                      <a:pt x="6205" y="2769"/>
                    </a:cubicBezTo>
                    <a:cubicBezTo>
                      <a:pt x="6271" y="3436"/>
                      <a:pt x="6038" y="4070"/>
                      <a:pt x="5938" y="4737"/>
                    </a:cubicBezTo>
                    <a:cubicBezTo>
                      <a:pt x="5871" y="5238"/>
                      <a:pt x="5771" y="5705"/>
                      <a:pt x="5671" y="6205"/>
                    </a:cubicBezTo>
                    <a:cubicBezTo>
                      <a:pt x="5804" y="6272"/>
                      <a:pt x="5938" y="6238"/>
                      <a:pt x="6071" y="6238"/>
                    </a:cubicBezTo>
                    <a:lnTo>
                      <a:pt x="10541" y="6238"/>
                    </a:lnTo>
                    <a:cubicBezTo>
                      <a:pt x="11175" y="6238"/>
                      <a:pt x="11475" y="6439"/>
                      <a:pt x="11575" y="6839"/>
                    </a:cubicBezTo>
                    <a:cubicBezTo>
                      <a:pt x="11675" y="7373"/>
                      <a:pt x="11408" y="7906"/>
                      <a:pt x="10908" y="8140"/>
                    </a:cubicBezTo>
                    <a:cubicBezTo>
                      <a:pt x="10808" y="8206"/>
                      <a:pt x="10608" y="8140"/>
                      <a:pt x="10608" y="8307"/>
                    </a:cubicBezTo>
                    <a:cubicBezTo>
                      <a:pt x="10574" y="8507"/>
                      <a:pt x="10774" y="8473"/>
                      <a:pt x="10908" y="8540"/>
                    </a:cubicBezTo>
                    <a:cubicBezTo>
                      <a:pt x="11442" y="8907"/>
                      <a:pt x="11342" y="9674"/>
                      <a:pt x="10708" y="10141"/>
                    </a:cubicBezTo>
                    <a:cubicBezTo>
                      <a:pt x="10541" y="10241"/>
                      <a:pt x="10274" y="10175"/>
                      <a:pt x="10241" y="10408"/>
                    </a:cubicBezTo>
                    <a:cubicBezTo>
                      <a:pt x="10241" y="10642"/>
                      <a:pt x="10541" y="10575"/>
                      <a:pt x="10641" y="10708"/>
                    </a:cubicBezTo>
                    <a:cubicBezTo>
                      <a:pt x="11075" y="11109"/>
                      <a:pt x="10875" y="11943"/>
                      <a:pt x="10241" y="12276"/>
                    </a:cubicBezTo>
                    <a:cubicBezTo>
                      <a:pt x="10141" y="12276"/>
                      <a:pt x="10041" y="12309"/>
                      <a:pt x="9974" y="12376"/>
                    </a:cubicBezTo>
                    <a:cubicBezTo>
                      <a:pt x="9907" y="12410"/>
                      <a:pt x="9840" y="12476"/>
                      <a:pt x="9974" y="12576"/>
                    </a:cubicBezTo>
                    <a:cubicBezTo>
                      <a:pt x="10608" y="13043"/>
                      <a:pt x="10608" y="13677"/>
                      <a:pt x="9974" y="14144"/>
                    </a:cubicBezTo>
                    <a:lnTo>
                      <a:pt x="9774" y="14278"/>
                    </a:lnTo>
                    <a:cubicBezTo>
                      <a:pt x="9540" y="14444"/>
                      <a:pt x="9273" y="14478"/>
                      <a:pt x="8973" y="14478"/>
                    </a:cubicBezTo>
                    <a:lnTo>
                      <a:pt x="1968" y="14478"/>
                    </a:lnTo>
                    <a:cubicBezTo>
                      <a:pt x="1735" y="14511"/>
                      <a:pt x="1468" y="14444"/>
                      <a:pt x="1301" y="143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 rot="-1163165">
                <a:off x="8063436" y="1578333"/>
                <a:ext cx="83039" cy="130973"/>
              </a:xfrm>
              <a:custGeom>
                <a:rect b="b" l="l" r="r" t="t"/>
                <a:pathLst>
                  <a:path extrusionOk="0" h="7473" w="4738">
                    <a:moveTo>
                      <a:pt x="1" y="3703"/>
                    </a:moveTo>
                    <a:lnTo>
                      <a:pt x="1" y="334"/>
                    </a:lnTo>
                    <a:cubicBezTo>
                      <a:pt x="1" y="101"/>
                      <a:pt x="34" y="1"/>
                      <a:pt x="301" y="1"/>
                    </a:cubicBezTo>
                    <a:lnTo>
                      <a:pt x="4437" y="1"/>
                    </a:lnTo>
                    <a:cubicBezTo>
                      <a:pt x="4704" y="1"/>
                      <a:pt x="4737" y="67"/>
                      <a:pt x="4737" y="301"/>
                    </a:cubicBezTo>
                    <a:lnTo>
                      <a:pt x="4737" y="7106"/>
                    </a:lnTo>
                    <a:cubicBezTo>
                      <a:pt x="4737" y="7406"/>
                      <a:pt x="4637" y="7473"/>
                      <a:pt x="4370" y="7473"/>
                    </a:cubicBezTo>
                    <a:cubicBezTo>
                      <a:pt x="3036" y="7439"/>
                      <a:pt x="1702" y="7439"/>
                      <a:pt x="368" y="7473"/>
                    </a:cubicBezTo>
                    <a:cubicBezTo>
                      <a:pt x="34" y="7473"/>
                      <a:pt x="1" y="7373"/>
                      <a:pt x="1" y="7039"/>
                    </a:cubicBezTo>
                    <a:cubicBezTo>
                      <a:pt x="34" y="5972"/>
                      <a:pt x="1" y="4837"/>
                      <a:pt x="1" y="37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2" name="Google Shape;572;p14"/>
          <p:cNvSpPr txBox="1"/>
          <p:nvPr/>
        </p:nvSpPr>
        <p:spPr>
          <a:xfrm>
            <a:off x="527650" y="2064700"/>
            <a:ext cx="7243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1,5 - 2 Times</a:t>
            </a:r>
            <a:endParaRPr b="1" sz="2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Of the worker’s annual salary as a cost for replacing an individual company.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Business can </a:t>
            </a:r>
            <a:r>
              <a:rPr b="1" lang="en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maintain their organizational knowledge through employees retention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So, the companies are need for looking effective way to </a:t>
            </a:r>
            <a:r>
              <a:rPr b="1" lang="en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reduce attrition rate</a:t>
            </a:r>
            <a:endParaRPr b="1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14"/>
          <p:cNvSpPr txBox="1"/>
          <p:nvPr/>
        </p:nvSpPr>
        <p:spPr>
          <a:xfrm>
            <a:off x="527650" y="822425"/>
            <a:ext cx="724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Insight Global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Indicate businesses should generally aim for an attrition rate of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10% or lower.</a:t>
            </a:r>
            <a:endParaRPr b="1" sz="17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4" name="Google Shape;5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50" y="305788"/>
            <a:ext cx="12001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5"/>
          <p:cNvGrpSpPr/>
          <p:nvPr/>
        </p:nvGrpSpPr>
        <p:grpSpPr>
          <a:xfrm>
            <a:off x="204957" y="117893"/>
            <a:ext cx="1507838" cy="2377119"/>
            <a:chOff x="2977275" y="1051138"/>
            <a:chExt cx="2585900" cy="3815600"/>
          </a:xfrm>
        </p:grpSpPr>
        <p:sp>
          <p:nvSpPr>
            <p:cNvPr id="580" name="Google Shape;580;p15"/>
            <p:cNvSpPr/>
            <p:nvPr/>
          </p:nvSpPr>
          <p:spPr>
            <a:xfrm>
              <a:off x="3482625" y="1484713"/>
              <a:ext cx="1147575" cy="1071775"/>
            </a:xfrm>
            <a:custGeom>
              <a:rect b="b" l="l" r="r" t="t"/>
              <a:pathLst>
                <a:path extrusionOk="0" h="42871" w="45903">
                  <a:moveTo>
                    <a:pt x="45733" y="0"/>
                  </a:moveTo>
                  <a:cubicBezTo>
                    <a:pt x="45721" y="0"/>
                    <a:pt x="45709" y="2"/>
                    <a:pt x="45697" y="5"/>
                  </a:cubicBezTo>
                  <a:cubicBezTo>
                    <a:pt x="45674" y="5"/>
                    <a:pt x="45286" y="50"/>
                    <a:pt x="44579" y="210"/>
                  </a:cubicBezTo>
                  <a:cubicBezTo>
                    <a:pt x="44487" y="233"/>
                    <a:pt x="44419" y="324"/>
                    <a:pt x="44442" y="416"/>
                  </a:cubicBezTo>
                  <a:cubicBezTo>
                    <a:pt x="44464" y="507"/>
                    <a:pt x="44533" y="575"/>
                    <a:pt x="44624" y="575"/>
                  </a:cubicBezTo>
                  <a:lnTo>
                    <a:pt x="44670" y="575"/>
                  </a:lnTo>
                  <a:cubicBezTo>
                    <a:pt x="45355" y="416"/>
                    <a:pt x="45743" y="347"/>
                    <a:pt x="45743" y="347"/>
                  </a:cubicBezTo>
                  <a:cubicBezTo>
                    <a:pt x="45834" y="347"/>
                    <a:pt x="45902" y="256"/>
                    <a:pt x="45902" y="142"/>
                  </a:cubicBezTo>
                  <a:cubicBezTo>
                    <a:pt x="45883" y="62"/>
                    <a:pt x="45811" y="0"/>
                    <a:pt x="45733" y="0"/>
                  </a:cubicBezTo>
                  <a:close/>
                  <a:moveTo>
                    <a:pt x="43287" y="524"/>
                  </a:moveTo>
                  <a:cubicBezTo>
                    <a:pt x="43269" y="524"/>
                    <a:pt x="43251" y="526"/>
                    <a:pt x="43232" y="530"/>
                  </a:cubicBezTo>
                  <a:cubicBezTo>
                    <a:pt x="42889" y="621"/>
                    <a:pt x="42524" y="712"/>
                    <a:pt x="42182" y="804"/>
                  </a:cubicBezTo>
                  <a:cubicBezTo>
                    <a:pt x="42068" y="826"/>
                    <a:pt x="42022" y="941"/>
                    <a:pt x="42045" y="1032"/>
                  </a:cubicBezTo>
                  <a:cubicBezTo>
                    <a:pt x="42068" y="1123"/>
                    <a:pt x="42136" y="1169"/>
                    <a:pt x="42227" y="1169"/>
                  </a:cubicBezTo>
                  <a:lnTo>
                    <a:pt x="42273" y="1169"/>
                  </a:lnTo>
                  <a:cubicBezTo>
                    <a:pt x="42616" y="1055"/>
                    <a:pt x="42981" y="963"/>
                    <a:pt x="43323" y="872"/>
                  </a:cubicBezTo>
                  <a:cubicBezTo>
                    <a:pt x="43437" y="849"/>
                    <a:pt x="43483" y="758"/>
                    <a:pt x="43460" y="667"/>
                  </a:cubicBezTo>
                  <a:cubicBezTo>
                    <a:pt x="43441" y="572"/>
                    <a:pt x="43374" y="524"/>
                    <a:pt x="43287" y="524"/>
                  </a:cubicBezTo>
                  <a:close/>
                  <a:moveTo>
                    <a:pt x="40892" y="1186"/>
                  </a:moveTo>
                  <a:cubicBezTo>
                    <a:pt x="40874" y="1186"/>
                    <a:pt x="40855" y="1188"/>
                    <a:pt x="40835" y="1192"/>
                  </a:cubicBezTo>
                  <a:cubicBezTo>
                    <a:pt x="40493" y="1306"/>
                    <a:pt x="40150" y="1420"/>
                    <a:pt x="39785" y="1534"/>
                  </a:cubicBezTo>
                  <a:cubicBezTo>
                    <a:pt x="39694" y="1557"/>
                    <a:pt x="39648" y="1671"/>
                    <a:pt x="39671" y="1762"/>
                  </a:cubicBezTo>
                  <a:cubicBezTo>
                    <a:pt x="39694" y="1831"/>
                    <a:pt x="39762" y="1876"/>
                    <a:pt x="39854" y="1876"/>
                  </a:cubicBezTo>
                  <a:lnTo>
                    <a:pt x="39899" y="1876"/>
                  </a:lnTo>
                  <a:cubicBezTo>
                    <a:pt x="40265" y="1762"/>
                    <a:pt x="40607" y="1648"/>
                    <a:pt x="40949" y="1534"/>
                  </a:cubicBezTo>
                  <a:cubicBezTo>
                    <a:pt x="41041" y="1511"/>
                    <a:pt x="41109" y="1420"/>
                    <a:pt x="41063" y="1306"/>
                  </a:cubicBezTo>
                  <a:cubicBezTo>
                    <a:pt x="41044" y="1230"/>
                    <a:pt x="40979" y="1186"/>
                    <a:pt x="40892" y="1186"/>
                  </a:cubicBezTo>
                  <a:close/>
                  <a:moveTo>
                    <a:pt x="38533" y="1962"/>
                  </a:moveTo>
                  <a:cubicBezTo>
                    <a:pt x="38516" y="1962"/>
                    <a:pt x="38500" y="1964"/>
                    <a:pt x="38484" y="1968"/>
                  </a:cubicBezTo>
                  <a:cubicBezTo>
                    <a:pt x="38142" y="2082"/>
                    <a:pt x="37799" y="2219"/>
                    <a:pt x="37457" y="2356"/>
                  </a:cubicBezTo>
                  <a:cubicBezTo>
                    <a:pt x="37366" y="2379"/>
                    <a:pt x="37297" y="2493"/>
                    <a:pt x="37343" y="2584"/>
                  </a:cubicBezTo>
                  <a:cubicBezTo>
                    <a:pt x="37366" y="2652"/>
                    <a:pt x="37434" y="2698"/>
                    <a:pt x="37503" y="2698"/>
                  </a:cubicBezTo>
                  <a:lnTo>
                    <a:pt x="37571" y="2698"/>
                  </a:lnTo>
                  <a:cubicBezTo>
                    <a:pt x="37914" y="2561"/>
                    <a:pt x="38279" y="2447"/>
                    <a:pt x="38598" y="2310"/>
                  </a:cubicBezTo>
                  <a:cubicBezTo>
                    <a:pt x="38712" y="2287"/>
                    <a:pt x="38758" y="2173"/>
                    <a:pt x="38712" y="2082"/>
                  </a:cubicBezTo>
                  <a:cubicBezTo>
                    <a:pt x="38693" y="2006"/>
                    <a:pt x="38612" y="1962"/>
                    <a:pt x="38533" y="1962"/>
                  </a:cubicBezTo>
                  <a:close/>
                  <a:moveTo>
                    <a:pt x="36205" y="2829"/>
                  </a:moveTo>
                  <a:cubicBezTo>
                    <a:pt x="36188" y="2829"/>
                    <a:pt x="36172" y="2831"/>
                    <a:pt x="36156" y="2835"/>
                  </a:cubicBezTo>
                  <a:cubicBezTo>
                    <a:pt x="35836" y="2972"/>
                    <a:pt x="35471" y="3132"/>
                    <a:pt x="35152" y="3269"/>
                  </a:cubicBezTo>
                  <a:cubicBezTo>
                    <a:pt x="35060" y="3314"/>
                    <a:pt x="35015" y="3406"/>
                    <a:pt x="35038" y="3497"/>
                  </a:cubicBezTo>
                  <a:cubicBezTo>
                    <a:pt x="35083" y="3565"/>
                    <a:pt x="35152" y="3611"/>
                    <a:pt x="35220" y="3611"/>
                  </a:cubicBezTo>
                  <a:lnTo>
                    <a:pt x="35289" y="3611"/>
                  </a:lnTo>
                  <a:cubicBezTo>
                    <a:pt x="35631" y="3451"/>
                    <a:pt x="35973" y="3314"/>
                    <a:pt x="36293" y="3177"/>
                  </a:cubicBezTo>
                  <a:cubicBezTo>
                    <a:pt x="36384" y="3155"/>
                    <a:pt x="36430" y="3040"/>
                    <a:pt x="36407" y="2949"/>
                  </a:cubicBezTo>
                  <a:cubicBezTo>
                    <a:pt x="36369" y="2874"/>
                    <a:pt x="36284" y="2829"/>
                    <a:pt x="36205" y="2829"/>
                  </a:cubicBezTo>
                  <a:close/>
                  <a:moveTo>
                    <a:pt x="33950" y="3799"/>
                  </a:moveTo>
                  <a:cubicBezTo>
                    <a:pt x="33924" y="3799"/>
                    <a:pt x="33898" y="3804"/>
                    <a:pt x="33873" y="3817"/>
                  </a:cubicBezTo>
                  <a:cubicBezTo>
                    <a:pt x="33554" y="3953"/>
                    <a:pt x="33212" y="4113"/>
                    <a:pt x="32869" y="4273"/>
                  </a:cubicBezTo>
                  <a:cubicBezTo>
                    <a:pt x="32778" y="4319"/>
                    <a:pt x="32755" y="4433"/>
                    <a:pt x="32778" y="4524"/>
                  </a:cubicBezTo>
                  <a:cubicBezTo>
                    <a:pt x="32823" y="4593"/>
                    <a:pt x="32892" y="4615"/>
                    <a:pt x="32960" y="4615"/>
                  </a:cubicBezTo>
                  <a:cubicBezTo>
                    <a:pt x="32983" y="4615"/>
                    <a:pt x="33006" y="4615"/>
                    <a:pt x="33029" y="4593"/>
                  </a:cubicBezTo>
                  <a:cubicBezTo>
                    <a:pt x="33371" y="4456"/>
                    <a:pt x="33691" y="4296"/>
                    <a:pt x="34033" y="4136"/>
                  </a:cubicBezTo>
                  <a:cubicBezTo>
                    <a:pt x="34125" y="4113"/>
                    <a:pt x="34170" y="3999"/>
                    <a:pt x="34125" y="3908"/>
                  </a:cubicBezTo>
                  <a:cubicBezTo>
                    <a:pt x="34091" y="3841"/>
                    <a:pt x="34021" y="3799"/>
                    <a:pt x="33950" y="3799"/>
                  </a:cubicBezTo>
                  <a:close/>
                  <a:moveTo>
                    <a:pt x="31713" y="4849"/>
                  </a:moveTo>
                  <a:cubicBezTo>
                    <a:pt x="31687" y="4849"/>
                    <a:pt x="31661" y="4854"/>
                    <a:pt x="31637" y="4866"/>
                  </a:cubicBezTo>
                  <a:cubicBezTo>
                    <a:pt x="31317" y="5026"/>
                    <a:pt x="30975" y="5209"/>
                    <a:pt x="30655" y="5369"/>
                  </a:cubicBezTo>
                  <a:cubicBezTo>
                    <a:pt x="30564" y="5414"/>
                    <a:pt x="30518" y="5528"/>
                    <a:pt x="30564" y="5620"/>
                  </a:cubicBezTo>
                  <a:cubicBezTo>
                    <a:pt x="30609" y="5688"/>
                    <a:pt x="30678" y="5711"/>
                    <a:pt x="30746" y="5711"/>
                  </a:cubicBezTo>
                  <a:cubicBezTo>
                    <a:pt x="30769" y="5711"/>
                    <a:pt x="30792" y="5711"/>
                    <a:pt x="30815" y="5688"/>
                  </a:cubicBezTo>
                  <a:cubicBezTo>
                    <a:pt x="31134" y="5528"/>
                    <a:pt x="31477" y="5369"/>
                    <a:pt x="31796" y="5209"/>
                  </a:cubicBezTo>
                  <a:cubicBezTo>
                    <a:pt x="31888" y="5163"/>
                    <a:pt x="31933" y="5049"/>
                    <a:pt x="31888" y="4958"/>
                  </a:cubicBezTo>
                  <a:cubicBezTo>
                    <a:pt x="31854" y="4891"/>
                    <a:pt x="31784" y="4849"/>
                    <a:pt x="31713" y="4849"/>
                  </a:cubicBezTo>
                  <a:close/>
                  <a:moveTo>
                    <a:pt x="29511" y="5989"/>
                  </a:moveTo>
                  <a:cubicBezTo>
                    <a:pt x="29487" y="5989"/>
                    <a:pt x="29464" y="5995"/>
                    <a:pt x="29445" y="6008"/>
                  </a:cubicBezTo>
                  <a:cubicBezTo>
                    <a:pt x="29126" y="6190"/>
                    <a:pt x="28783" y="6373"/>
                    <a:pt x="28464" y="6556"/>
                  </a:cubicBezTo>
                  <a:cubicBezTo>
                    <a:pt x="28395" y="6601"/>
                    <a:pt x="28350" y="6715"/>
                    <a:pt x="28395" y="6807"/>
                  </a:cubicBezTo>
                  <a:cubicBezTo>
                    <a:pt x="28441" y="6852"/>
                    <a:pt x="28509" y="6898"/>
                    <a:pt x="28555" y="6898"/>
                  </a:cubicBezTo>
                  <a:cubicBezTo>
                    <a:pt x="28601" y="6898"/>
                    <a:pt x="28624" y="6875"/>
                    <a:pt x="28646" y="6875"/>
                  </a:cubicBezTo>
                  <a:cubicBezTo>
                    <a:pt x="28966" y="6693"/>
                    <a:pt x="29286" y="6510"/>
                    <a:pt x="29605" y="6327"/>
                  </a:cubicBezTo>
                  <a:cubicBezTo>
                    <a:pt x="29696" y="6282"/>
                    <a:pt x="29742" y="6168"/>
                    <a:pt x="29674" y="6076"/>
                  </a:cubicBezTo>
                  <a:cubicBezTo>
                    <a:pt x="29641" y="6027"/>
                    <a:pt x="29572" y="5989"/>
                    <a:pt x="29511" y="5989"/>
                  </a:cubicBezTo>
                  <a:close/>
                  <a:moveTo>
                    <a:pt x="27372" y="7217"/>
                  </a:moveTo>
                  <a:cubicBezTo>
                    <a:pt x="27340" y="7217"/>
                    <a:pt x="27307" y="7225"/>
                    <a:pt x="27277" y="7240"/>
                  </a:cubicBezTo>
                  <a:cubicBezTo>
                    <a:pt x="26980" y="7423"/>
                    <a:pt x="26661" y="7628"/>
                    <a:pt x="26341" y="7811"/>
                  </a:cubicBezTo>
                  <a:cubicBezTo>
                    <a:pt x="26250" y="7879"/>
                    <a:pt x="26227" y="7994"/>
                    <a:pt x="26273" y="8062"/>
                  </a:cubicBezTo>
                  <a:cubicBezTo>
                    <a:pt x="26318" y="8131"/>
                    <a:pt x="26387" y="8153"/>
                    <a:pt x="26432" y="8153"/>
                  </a:cubicBezTo>
                  <a:cubicBezTo>
                    <a:pt x="26478" y="8153"/>
                    <a:pt x="26501" y="8153"/>
                    <a:pt x="26547" y="8131"/>
                  </a:cubicBezTo>
                  <a:cubicBezTo>
                    <a:pt x="26843" y="7948"/>
                    <a:pt x="27163" y="7742"/>
                    <a:pt x="27482" y="7560"/>
                  </a:cubicBezTo>
                  <a:cubicBezTo>
                    <a:pt x="27551" y="7514"/>
                    <a:pt x="27596" y="7400"/>
                    <a:pt x="27528" y="7309"/>
                  </a:cubicBezTo>
                  <a:cubicBezTo>
                    <a:pt x="27498" y="7248"/>
                    <a:pt x="27437" y="7217"/>
                    <a:pt x="27372" y="7217"/>
                  </a:cubicBezTo>
                  <a:close/>
                  <a:moveTo>
                    <a:pt x="25290" y="8524"/>
                  </a:moveTo>
                  <a:cubicBezTo>
                    <a:pt x="25253" y="8524"/>
                    <a:pt x="25213" y="8537"/>
                    <a:pt x="25177" y="8564"/>
                  </a:cubicBezTo>
                  <a:cubicBezTo>
                    <a:pt x="24880" y="8770"/>
                    <a:pt x="24561" y="8975"/>
                    <a:pt x="24264" y="9180"/>
                  </a:cubicBezTo>
                  <a:cubicBezTo>
                    <a:pt x="24173" y="9226"/>
                    <a:pt x="24150" y="9340"/>
                    <a:pt x="24218" y="9432"/>
                  </a:cubicBezTo>
                  <a:cubicBezTo>
                    <a:pt x="24241" y="9477"/>
                    <a:pt x="24310" y="9500"/>
                    <a:pt x="24378" y="9500"/>
                  </a:cubicBezTo>
                  <a:cubicBezTo>
                    <a:pt x="24401" y="9500"/>
                    <a:pt x="24447" y="9500"/>
                    <a:pt x="24469" y="9477"/>
                  </a:cubicBezTo>
                  <a:cubicBezTo>
                    <a:pt x="24766" y="9272"/>
                    <a:pt x="25086" y="9066"/>
                    <a:pt x="25382" y="8861"/>
                  </a:cubicBezTo>
                  <a:cubicBezTo>
                    <a:pt x="25474" y="8815"/>
                    <a:pt x="25497" y="8701"/>
                    <a:pt x="25428" y="8610"/>
                  </a:cubicBezTo>
                  <a:cubicBezTo>
                    <a:pt x="25400" y="8555"/>
                    <a:pt x="25348" y="8524"/>
                    <a:pt x="25290" y="8524"/>
                  </a:cubicBezTo>
                  <a:close/>
                  <a:moveTo>
                    <a:pt x="23242" y="9917"/>
                  </a:moveTo>
                  <a:cubicBezTo>
                    <a:pt x="23207" y="9917"/>
                    <a:pt x="23173" y="9930"/>
                    <a:pt x="23146" y="9957"/>
                  </a:cubicBezTo>
                  <a:cubicBezTo>
                    <a:pt x="22826" y="10162"/>
                    <a:pt x="22529" y="10390"/>
                    <a:pt x="22233" y="10596"/>
                  </a:cubicBezTo>
                  <a:cubicBezTo>
                    <a:pt x="22164" y="10664"/>
                    <a:pt x="22141" y="10778"/>
                    <a:pt x="22210" y="10870"/>
                  </a:cubicBezTo>
                  <a:cubicBezTo>
                    <a:pt x="22233" y="10915"/>
                    <a:pt x="22301" y="10938"/>
                    <a:pt x="22347" y="10938"/>
                  </a:cubicBezTo>
                  <a:cubicBezTo>
                    <a:pt x="22392" y="10938"/>
                    <a:pt x="22438" y="10915"/>
                    <a:pt x="22461" y="10892"/>
                  </a:cubicBezTo>
                  <a:cubicBezTo>
                    <a:pt x="22758" y="10687"/>
                    <a:pt x="23054" y="10459"/>
                    <a:pt x="23351" y="10253"/>
                  </a:cubicBezTo>
                  <a:cubicBezTo>
                    <a:pt x="23419" y="10208"/>
                    <a:pt x="23442" y="10093"/>
                    <a:pt x="23397" y="10002"/>
                  </a:cubicBezTo>
                  <a:cubicBezTo>
                    <a:pt x="23355" y="9947"/>
                    <a:pt x="23297" y="9917"/>
                    <a:pt x="23242" y="9917"/>
                  </a:cubicBezTo>
                  <a:close/>
                  <a:moveTo>
                    <a:pt x="21259" y="11399"/>
                  </a:moveTo>
                  <a:cubicBezTo>
                    <a:pt x="21217" y="11399"/>
                    <a:pt x="21175" y="11411"/>
                    <a:pt x="21137" y="11440"/>
                  </a:cubicBezTo>
                  <a:cubicBezTo>
                    <a:pt x="20863" y="11668"/>
                    <a:pt x="20566" y="11897"/>
                    <a:pt x="20292" y="12125"/>
                  </a:cubicBezTo>
                  <a:cubicBezTo>
                    <a:pt x="20201" y="12193"/>
                    <a:pt x="20201" y="12308"/>
                    <a:pt x="20247" y="12376"/>
                  </a:cubicBezTo>
                  <a:cubicBezTo>
                    <a:pt x="20292" y="12422"/>
                    <a:pt x="20338" y="12444"/>
                    <a:pt x="20407" y="12444"/>
                  </a:cubicBezTo>
                  <a:cubicBezTo>
                    <a:pt x="20429" y="12444"/>
                    <a:pt x="20475" y="12444"/>
                    <a:pt x="20521" y="12399"/>
                  </a:cubicBezTo>
                  <a:cubicBezTo>
                    <a:pt x="20795" y="12171"/>
                    <a:pt x="21091" y="11942"/>
                    <a:pt x="21365" y="11737"/>
                  </a:cubicBezTo>
                  <a:cubicBezTo>
                    <a:pt x="21456" y="11668"/>
                    <a:pt x="21456" y="11554"/>
                    <a:pt x="21411" y="11463"/>
                  </a:cubicBezTo>
                  <a:cubicBezTo>
                    <a:pt x="21371" y="11423"/>
                    <a:pt x="21316" y="11399"/>
                    <a:pt x="21259" y="11399"/>
                  </a:cubicBezTo>
                  <a:close/>
                  <a:moveTo>
                    <a:pt x="19323" y="12951"/>
                  </a:moveTo>
                  <a:cubicBezTo>
                    <a:pt x="19285" y="12951"/>
                    <a:pt x="19248" y="12964"/>
                    <a:pt x="19220" y="12992"/>
                  </a:cubicBezTo>
                  <a:cubicBezTo>
                    <a:pt x="18946" y="13243"/>
                    <a:pt x="18649" y="13472"/>
                    <a:pt x="18375" y="13723"/>
                  </a:cubicBezTo>
                  <a:cubicBezTo>
                    <a:pt x="18307" y="13791"/>
                    <a:pt x="18307" y="13905"/>
                    <a:pt x="18375" y="13974"/>
                  </a:cubicBezTo>
                  <a:cubicBezTo>
                    <a:pt x="18398" y="14019"/>
                    <a:pt x="18466" y="14042"/>
                    <a:pt x="18512" y="14042"/>
                  </a:cubicBezTo>
                  <a:cubicBezTo>
                    <a:pt x="18558" y="14042"/>
                    <a:pt x="18603" y="14019"/>
                    <a:pt x="18626" y="13997"/>
                  </a:cubicBezTo>
                  <a:cubicBezTo>
                    <a:pt x="18900" y="13746"/>
                    <a:pt x="19174" y="13517"/>
                    <a:pt x="19448" y="13289"/>
                  </a:cubicBezTo>
                  <a:cubicBezTo>
                    <a:pt x="19539" y="13221"/>
                    <a:pt x="19539" y="13106"/>
                    <a:pt x="19471" y="13015"/>
                  </a:cubicBezTo>
                  <a:cubicBezTo>
                    <a:pt x="19431" y="12975"/>
                    <a:pt x="19376" y="12951"/>
                    <a:pt x="19323" y="12951"/>
                  </a:cubicBezTo>
                  <a:close/>
                  <a:moveTo>
                    <a:pt x="17486" y="14587"/>
                  </a:moveTo>
                  <a:cubicBezTo>
                    <a:pt x="17444" y="14587"/>
                    <a:pt x="17403" y="14604"/>
                    <a:pt x="17371" y="14636"/>
                  </a:cubicBezTo>
                  <a:cubicBezTo>
                    <a:pt x="17097" y="14887"/>
                    <a:pt x="16823" y="15138"/>
                    <a:pt x="16549" y="15389"/>
                  </a:cubicBezTo>
                  <a:cubicBezTo>
                    <a:pt x="16481" y="15457"/>
                    <a:pt x="16481" y="15572"/>
                    <a:pt x="16549" y="15640"/>
                  </a:cubicBezTo>
                  <a:cubicBezTo>
                    <a:pt x="16595" y="15686"/>
                    <a:pt x="16640" y="15708"/>
                    <a:pt x="16686" y="15708"/>
                  </a:cubicBezTo>
                  <a:cubicBezTo>
                    <a:pt x="16732" y="15708"/>
                    <a:pt x="16777" y="15686"/>
                    <a:pt x="16800" y="15663"/>
                  </a:cubicBezTo>
                  <a:cubicBezTo>
                    <a:pt x="17074" y="15412"/>
                    <a:pt x="17348" y="15161"/>
                    <a:pt x="17599" y="14910"/>
                  </a:cubicBezTo>
                  <a:cubicBezTo>
                    <a:pt x="17690" y="14841"/>
                    <a:pt x="17690" y="14727"/>
                    <a:pt x="17622" y="14659"/>
                  </a:cubicBezTo>
                  <a:cubicBezTo>
                    <a:pt x="17585" y="14610"/>
                    <a:pt x="17535" y="14587"/>
                    <a:pt x="17486" y="14587"/>
                  </a:cubicBezTo>
                  <a:close/>
                  <a:moveTo>
                    <a:pt x="15693" y="16296"/>
                  </a:moveTo>
                  <a:cubicBezTo>
                    <a:pt x="15647" y="16296"/>
                    <a:pt x="15602" y="16313"/>
                    <a:pt x="15568" y="16348"/>
                  </a:cubicBezTo>
                  <a:cubicBezTo>
                    <a:pt x="15316" y="16599"/>
                    <a:pt x="15043" y="16873"/>
                    <a:pt x="14791" y="17146"/>
                  </a:cubicBezTo>
                  <a:cubicBezTo>
                    <a:pt x="14723" y="17215"/>
                    <a:pt x="14723" y="17329"/>
                    <a:pt x="14814" y="17398"/>
                  </a:cubicBezTo>
                  <a:cubicBezTo>
                    <a:pt x="14837" y="17420"/>
                    <a:pt x="14883" y="17443"/>
                    <a:pt x="14928" y="17443"/>
                  </a:cubicBezTo>
                  <a:cubicBezTo>
                    <a:pt x="14974" y="17443"/>
                    <a:pt x="15020" y="17420"/>
                    <a:pt x="15065" y="17398"/>
                  </a:cubicBezTo>
                  <a:cubicBezTo>
                    <a:pt x="15316" y="17124"/>
                    <a:pt x="15568" y="16873"/>
                    <a:pt x="15819" y="16622"/>
                  </a:cubicBezTo>
                  <a:cubicBezTo>
                    <a:pt x="15910" y="16530"/>
                    <a:pt x="15910" y="16416"/>
                    <a:pt x="15819" y="16348"/>
                  </a:cubicBezTo>
                  <a:cubicBezTo>
                    <a:pt x="15784" y="16313"/>
                    <a:pt x="15739" y="16296"/>
                    <a:pt x="15693" y="16296"/>
                  </a:cubicBezTo>
                  <a:close/>
                  <a:moveTo>
                    <a:pt x="13981" y="18077"/>
                  </a:moveTo>
                  <a:cubicBezTo>
                    <a:pt x="13936" y="18077"/>
                    <a:pt x="13890" y="18094"/>
                    <a:pt x="13856" y="18128"/>
                  </a:cubicBezTo>
                  <a:cubicBezTo>
                    <a:pt x="13605" y="18402"/>
                    <a:pt x="13353" y="18676"/>
                    <a:pt x="13125" y="18950"/>
                  </a:cubicBezTo>
                  <a:cubicBezTo>
                    <a:pt x="13057" y="19041"/>
                    <a:pt x="13057" y="19155"/>
                    <a:pt x="13125" y="19224"/>
                  </a:cubicBezTo>
                  <a:cubicBezTo>
                    <a:pt x="13171" y="19246"/>
                    <a:pt x="13217" y="19269"/>
                    <a:pt x="13262" y="19269"/>
                  </a:cubicBezTo>
                  <a:cubicBezTo>
                    <a:pt x="13308" y="19269"/>
                    <a:pt x="13353" y="19246"/>
                    <a:pt x="13399" y="19201"/>
                  </a:cubicBezTo>
                  <a:cubicBezTo>
                    <a:pt x="13627" y="18927"/>
                    <a:pt x="13878" y="18653"/>
                    <a:pt x="14130" y="18379"/>
                  </a:cubicBezTo>
                  <a:cubicBezTo>
                    <a:pt x="14198" y="18311"/>
                    <a:pt x="14198" y="18196"/>
                    <a:pt x="14107" y="18128"/>
                  </a:cubicBezTo>
                  <a:cubicBezTo>
                    <a:pt x="14072" y="18094"/>
                    <a:pt x="14027" y="18077"/>
                    <a:pt x="13981" y="18077"/>
                  </a:cubicBezTo>
                  <a:close/>
                  <a:moveTo>
                    <a:pt x="12348" y="19928"/>
                  </a:moveTo>
                  <a:cubicBezTo>
                    <a:pt x="12299" y="19928"/>
                    <a:pt x="12249" y="19951"/>
                    <a:pt x="12212" y="20000"/>
                  </a:cubicBezTo>
                  <a:cubicBezTo>
                    <a:pt x="11984" y="20274"/>
                    <a:pt x="11733" y="20570"/>
                    <a:pt x="11505" y="20844"/>
                  </a:cubicBezTo>
                  <a:cubicBezTo>
                    <a:pt x="11436" y="20913"/>
                    <a:pt x="11459" y="21027"/>
                    <a:pt x="11527" y="21095"/>
                  </a:cubicBezTo>
                  <a:cubicBezTo>
                    <a:pt x="11573" y="21118"/>
                    <a:pt x="11619" y="21141"/>
                    <a:pt x="11642" y="21141"/>
                  </a:cubicBezTo>
                  <a:cubicBezTo>
                    <a:pt x="11710" y="21141"/>
                    <a:pt x="11756" y="21118"/>
                    <a:pt x="11801" y="21072"/>
                  </a:cubicBezTo>
                  <a:cubicBezTo>
                    <a:pt x="12030" y="20799"/>
                    <a:pt x="12258" y="20502"/>
                    <a:pt x="12486" y="20228"/>
                  </a:cubicBezTo>
                  <a:cubicBezTo>
                    <a:pt x="12555" y="20159"/>
                    <a:pt x="12555" y="20045"/>
                    <a:pt x="12463" y="19977"/>
                  </a:cubicBezTo>
                  <a:cubicBezTo>
                    <a:pt x="12432" y="19945"/>
                    <a:pt x="12390" y="19928"/>
                    <a:pt x="12348" y="19928"/>
                  </a:cubicBezTo>
                  <a:close/>
                  <a:moveTo>
                    <a:pt x="10791" y="21853"/>
                  </a:moveTo>
                  <a:cubicBezTo>
                    <a:pt x="10736" y="21853"/>
                    <a:pt x="10687" y="21877"/>
                    <a:pt x="10660" y="21917"/>
                  </a:cubicBezTo>
                  <a:cubicBezTo>
                    <a:pt x="10432" y="22214"/>
                    <a:pt x="10204" y="22510"/>
                    <a:pt x="9975" y="22807"/>
                  </a:cubicBezTo>
                  <a:cubicBezTo>
                    <a:pt x="9930" y="22876"/>
                    <a:pt x="9930" y="22990"/>
                    <a:pt x="10021" y="23058"/>
                  </a:cubicBezTo>
                  <a:cubicBezTo>
                    <a:pt x="10044" y="23081"/>
                    <a:pt x="10089" y="23081"/>
                    <a:pt x="10135" y="23081"/>
                  </a:cubicBezTo>
                  <a:cubicBezTo>
                    <a:pt x="10181" y="23081"/>
                    <a:pt x="10249" y="23058"/>
                    <a:pt x="10272" y="23013"/>
                  </a:cubicBezTo>
                  <a:cubicBezTo>
                    <a:pt x="10500" y="22716"/>
                    <a:pt x="10729" y="22442"/>
                    <a:pt x="10934" y="22145"/>
                  </a:cubicBezTo>
                  <a:cubicBezTo>
                    <a:pt x="11002" y="22077"/>
                    <a:pt x="10980" y="21940"/>
                    <a:pt x="10911" y="21894"/>
                  </a:cubicBezTo>
                  <a:cubicBezTo>
                    <a:pt x="10873" y="21865"/>
                    <a:pt x="10831" y="21853"/>
                    <a:pt x="10791" y="21853"/>
                  </a:cubicBezTo>
                  <a:close/>
                  <a:moveTo>
                    <a:pt x="9326" y="23833"/>
                  </a:moveTo>
                  <a:cubicBezTo>
                    <a:pt x="9264" y="23833"/>
                    <a:pt x="9206" y="23859"/>
                    <a:pt x="9176" y="23903"/>
                  </a:cubicBezTo>
                  <a:cubicBezTo>
                    <a:pt x="8971" y="24199"/>
                    <a:pt x="8743" y="24496"/>
                    <a:pt x="8537" y="24816"/>
                  </a:cubicBezTo>
                  <a:cubicBezTo>
                    <a:pt x="8492" y="24884"/>
                    <a:pt x="8515" y="24998"/>
                    <a:pt x="8583" y="25067"/>
                  </a:cubicBezTo>
                  <a:cubicBezTo>
                    <a:pt x="8629" y="25090"/>
                    <a:pt x="8651" y="25090"/>
                    <a:pt x="8697" y="25090"/>
                  </a:cubicBezTo>
                  <a:cubicBezTo>
                    <a:pt x="8743" y="25090"/>
                    <a:pt x="8811" y="25067"/>
                    <a:pt x="8834" y="25021"/>
                  </a:cubicBezTo>
                  <a:cubicBezTo>
                    <a:pt x="9040" y="24724"/>
                    <a:pt x="9268" y="24405"/>
                    <a:pt x="9473" y="24131"/>
                  </a:cubicBezTo>
                  <a:cubicBezTo>
                    <a:pt x="9519" y="24040"/>
                    <a:pt x="9519" y="23926"/>
                    <a:pt x="9428" y="23857"/>
                  </a:cubicBezTo>
                  <a:cubicBezTo>
                    <a:pt x="9395" y="23841"/>
                    <a:pt x="9360" y="23833"/>
                    <a:pt x="9326" y="23833"/>
                  </a:cubicBezTo>
                  <a:close/>
                  <a:moveTo>
                    <a:pt x="7922" y="25872"/>
                  </a:moveTo>
                  <a:cubicBezTo>
                    <a:pt x="7865" y="25872"/>
                    <a:pt x="7812" y="25902"/>
                    <a:pt x="7784" y="25957"/>
                  </a:cubicBezTo>
                  <a:cubicBezTo>
                    <a:pt x="7579" y="26254"/>
                    <a:pt x="7373" y="26573"/>
                    <a:pt x="7191" y="26893"/>
                  </a:cubicBezTo>
                  <a:cubicBezTo>
                    <a:pt x="7122" y="26961"/>
                    <a:pt x="7145" y="27075"/>
                    <a:pt x="7236" y="27144"/>
                  </a:cubicBezTo>
                  <a:cubicBezTo>
                    <a:pt x="7259" y="27144"/>
                    <a:pt x="7305" y="27167"/>
                    <a:pt x="7328" y="27167"/>
                  </a:cubicBezTo>
                  <a:cubicBezTo>
                    <a:pt x="7396" y="27167"/>
                    <a:pt x="7465" y="27121"/>
                    <a:pt x="7487" y="27075"/>
                  </a:cubicBezTo>
                  <a:cubicBezTo>
                    <a:pt x="7693" y="26779"/>
                    <a:pt x="7875" y="26459"/>
                    <a:pt x="8081" y="26162"/>
                  </a:cubicBezTo>
                  <a:cubicBezTo>
                    <a:pt x="8126" y="26071"/>
                    <a:pt x="8104" y="25957"/>
                    <a:pt x="8035" y="25911"/>
                  </a:cubicBezTo>
                  <a:cubicBezTo>
                    <a:pt x="7999" y="25884"/>
                    <a:pt x="7960" y="25872"/>
                    <a:pt x="7922" y="25872"/>
                  </a:cubicBezTo>
                  <a:close/>
                  <a:moveTo>
                    <a:pt x="6616" y="27966"/>
                  </a:moveTo>
                  <a:cubicBezTo>
                    <a:pt x="6552" y="27966"/>
                    <a:pt x="6491" y="27996"/>
                    <a:pt x="6460" y="28057"/>
                  </a:cubicBezTo>
                  <a:cubicBezTo>
                    <a:pt x="6278" y="28377"/>
                    <a:pt x="6095" y="28696"/>
                    <a:pt x="5912" y="29016"/>
                  </a:cubicBezTo>
                  <a:cubicBezTo>
                    <a:pt x="5844" y="29084"/>
                    <a:pt x="5890" y="29198"/>
                    <a:pt x="5981" y="29267"/>
                  </a:cubicBezTo>
                  <a:cubicBezTo>
                    <a:pt x="6004" y="29267"/>
                    <a:pt x="6027" y="29290"/>
                    <a:pt x="6072" y="29290"/>
                  </a:cubicBezTo>
                  <a:cubicBezTo>
                    <a:pt x="6118" y="29290"/>
                    <a:pt x="6186" y="29244"/>
                    <a:pt x="6232" y="29198"/>
                  </a:cubicBezTo>
                  <a:cubicBezTo>
                    <a:pt x="6415" y="28879"/>
                    <a:pt x="6597" y="28559"/>
                    <a:pt x="6780" y="28240"/>
                  </a:cubicBezTo>
                  <a:cubicBezTo>
                    <a:pt x="6825" y="28148"/>
                    <a:pt x="6803" y="28034"/>
                    <a:pt x="6711" y="27988"/>
                  </a:cubicBezTo>
                  <a:cubicBezTo>
                    <a:pt x="6681" y="27973"/>
                    <a:pt x="6648" y="27966"/>
                    <a:pt x="6616" y="27966"/>
                  </a:cubicBezTo>
                  <a:close/>
                  <a:moveTo>
                    <a:pt x="5383" y="30111"/>
                  </a:moveTo>
                  <a:cubicBezTo>
                    <a:pt x="5319" y="30111"/>
                    <a:pt x="5258" y="30142"/>
                    <a:pt x="5228" y="30203"/>
                  </a:cubicBezTo>
                  <a:cubicBezTo>
                    <a:pt x="5068" y="30522"/>
                    <a:pt x="4885" y="30864"/>
                    <a:pt x="4726" y="31184"/>
                  </a:cubicBezTo>
                  <a:cubicBezTo>
                    <a:pt x="4680" y="31275"/>
                    <a:pt x="4703" y="31389"/>
                    <a:pt x="4794" y="31435"/>
                  </a:cubicBezTo>
                  <a:lnTo>
                    <a:pt x="4885" y="31435"/>
                  </a:lnTo>
                  <a:cubicBezTo>
                    <a:pt x="4954" y="31435"/>
                    <a:pt x="4999" y="31412"/>
                    <a:pt x="5045" y="31344"/>
                  </a:cubicBezTo>
                  <a:cubicBezTo>
                    <a:pt x="5205" y="31024"/>
                    <a:pt x="5387" y="30705"/>
                    <a:pt x="5547" y="30385"/>
                  </a:cubicBezTo>
                  <a:cubicBezTo>
                    <a:pt x="5593" y="30294"/>
                    <a:pt x="5570" y="30180"/>
                    <a:pt x="5479" y="30134"/>
                  </a:cubicBezTo>
                  <a:cubicBezTo>
                    <a:pt x="5448" y="30119"/>
                    <a:pt x="5415" y="30111"/>
                    <a:pt x="5383" y="30111"/>
                  </a:cubicBezTo>
                  <a:close/>
                  <a:moveTo>
                    <a:pt x="4261" y="32307"/>
                  </a:moveTo>
                  <a:cubicBezTo>
                    <a:pt x="4190" y="32307"/>
                    <a:pt x="4120" y="32350"/>
                    <a:pt x="4086" y="32417"/>
                  </a:cubicBezTo>
                  <a:cubicBezTo>
                    <a:pt x="3927" y="32736"/>
                    <a:pt x="3767" y="33056"/>
                    <a:pt x="3607" y="33398"/>
                  </a:cubicBezTo>
                  <a:cubicBezTo>
                    <a:pt x="3561" y="33489"/>
                    <a:pt x="3607" y="33603"/>
                    <a:pt x="3698" y="33649"/>
                  </a:cubicBezTo>
                  <a:lnTo>
                    <a:pt x="3767" y="33649"/>
                  </a:lnTo>
                  <a:cubicBezTo>
                    <a:pt x="3835" y="33649"/>
                    <a:pt x="3904" y="33626"/>
                    <a:pt x="3949" y="33558"/>
                  </a:cubicBezTo>
                  <a:cubicBezTo>
                    <a:pt x="4086" y="33215"/>
                    <a:pt x="4269" y="32896"/>
                    <a:pt x="4429" y="32576"/>
                  </a:cubicBezTo>
                  <a:cubicBezTo>
                    <a:pt x="4474" y="32485"/>
                    <a:pt x="4429" y="32371"/>
                    <a:pt x="4337" y="32325"/>
                  </a:cubicBezTo>
                  <a:cubicBezTo>
                    <a:pt x="4313" y="32313"/>
                    <a:pt x="4287" y="32307"/>
                    <a:pt x="4261" y="32307"/>
                  </a:cubicBezTo>
                  <a:close/>
                  <a:moveTo>
                    <a:pt x="3201" y="34544"/>
                  </a:moveTo>
                  <a:cubicBezTo>
                    <a:pt x="3128" y="34544"/>
                    <a:pt x="3070" y="34587"/>
                    <a:pt x="3036" y="34653"/>
                  </a:cubicBezTo>
                  <a:cubicBezTo>
                    <a:pt x="2877" y="34973"/>
                    <a:pt x="2740" y="35315"/>
                    <a:pt x="2603" y="35658"/>
                  </a:cubicBezTo>
                  <a:cubicBezTo>
                    <a:pt x="2557" y="35749"/>
                    <a:pt x="2603" y="35863"/>
                    <a:pt x="2694" y="35886"/>
                  </a:cubicBezTo>
                  <a:cubicBezTo>
                    <a:pt x="2717" y="35909"/>
                    <a:pt x="2740" y="35909"/>
                    <a:pt x="2763" y="35909"/>
                  </a:cubicBezTo>
                  <a:cubicBezTo>
                    <a:pt x="2831" y="35909"/>
                    <a:pt x="2899" y="35863"/>
                    <a:pt x="2922" y="35795"/>
                  </a:cubicBezTo>
                  <a:cubicBezTo>
                    <a:pt x="3082" y="35452"/>
                    <a:pt x="3219" y="35133"/>
                    <a:pt x="3379" y="34790"/>
                  </a:cubicBezTo>
                  <a:cubicBezTo>
                    <a:pt x="3402" y="34699"/>
                    <a:pt x="3379" y="34585"/>
                    <a:pt x="3288" y="34562"/>
                  </a:cubicBezTo>
                  <a:cubicBezTo>
                    <a:pt x="3257" y="34550"/>
                    <a:pt x="3228" y="34544"/>
                    <a:pt x="3201" y="34544"/>
                  </a:cubicBezTo>
                  <a:close/>
                  <a:moveTo>
                    <a:pt x="2229" y="36804"/>
                  </a:moveTo>
                  <a:cubicBezTo>
                    <a:pt x="2158" y="36804"/>
                    <a:pt x="2088" y="36846"/>
                    <a:pt x="2055" y="36913"/>
                  </a:cubicBezTo>
                  <a:cubicBezTo>
                    <a:pt x="1918" y="37256"/>
                    <a:pt x="1781" y="37598"/>
                    <a:pt x="1667" y="37940"/>
                  </a:cubicBezTo>
                  <a:cubicBezTo>
                    <a:pt x="1621" y="38032"/>
                    <a:pt x="1667" y="38146"/>
                    <a:pt x="1758" y="38191"/>
                  </a:cubicBezTo>
                  <a:lnTo>
                    <a:pt x="1827" y="38191"/>
                  </a:lnTo>
                  <a:cubicBezTo>
                    <a:pt x="1895" y="38191"/>
                    <a:pt x="1964" y="38146"/>
                    <a:pt x="1986" y="38077"/>
                  </a:cubicBezTo>
                  <a:cubicBezTo>
                    <a:pt x="2123" y="37735"/>
                    <a:pt x="2260" y="37392"/>
                    <a:pt x="2397" y="37050"/>
                  </a:cubicBezTo>
                  <a:cubicBezTo>
                    <a:pt x="2443" y="36959"/>
                    <a:pt x="2397" y="36868"/>
                    <a:pt x="2306" y="36822"/>
                  </a:cubicBezTo>
                  <a:cubicBezTo>
                    <a:pt x="2282" y="36810"/>
                    <a:pt x="2255" y="36804"/>
                    <a:pt x="2229" y="36804"/>
                  </a:cubicBezTo>
                  <a:close/>
                  <a:moveTo>
                    <a:pt x="1344" y="39113"/>
                  </a:moveTo>
                  <a:cubicBezTo>
                    <a:pt x="1264" y="39113"/>
                    <a:pt x="1200" y="39170"/>
                    <a:pt x="1165" y="39241"/>
                  </a:cubicBezTo>
                  <a:cubicBezTo>
                    <a:pt x="1051" y="39584"/>
                    <a:pt x="914" y="39926"/>
                    <a:pt x="800" y="40268"/>
                  </a:cubicBezTo>
                  <a:cubicBezTo>
                    <a:pt x="777" y="40360"/>
                    <a:pt x="822" y="40474"/>
                    <a:pt x="914" y="40497"/>
                  </a:cubicBezTo>
                  <a:cubicBezTo>
                    <a:pt x="937" y="40520"/>
                    <a:pt x="959" y="40520"/>
                    <a:pt x="982" y="40520"/>
                  </a:cubicBezTo>
                  <a:cubicBezTo>
                    <a:pt x="1051" y="40520"/>
                    <a:pt x="1119" y="40474"/>
                    <a:pt x="1142" y="40383"/>
                  </a:cubicBezTo>
                  <a:cubicBezTo>
                    <a:pt x="1279" y="40040"/>
                    <a:pt x="1393" y="39698"/>
                    <a:pt x="1507" y="39355"/>
                  </a:cubicBezTo>
                  <a:cubicBezTo>
                    <a:pt x="1553" y="39264"/>
                    <a:pt x="1507" y="39150"/>
                    <a:pt x="1416" y="39127"/>
                  </a:cubicBezTo>
                  <a:cubicBezTo>
                    <a:pt x="1391" y="39117"/>
                    <a:pt x="1367" y="39113"/>
                    <a:pt x="1344" y="39113"/>
                  </a:cubicBezTo>
                  <a:close/>
                  <a:moveTo>
                    <a:pt x="546" y="41450"/>
                  </a:moveTo>
                  <a:cubicBezTo>
                    <a:pt x="466" y="41450"/>
                    <a:pt x="385" y="41494"/>
                    <a:pt x="366" y="41570"/>
                  </a:cubicBezTo>
                  <a:cubicBezTo>
                    <a:pt x="252" y="41912"/>
                    <a:pt x="138" y="42277"/>
                    <a:pt x="24" y="42619"/>
                  </a:cubicBezTo>
                  <a:cubicBezTo>
                    <a:pt x="1" y="42711"/>
                    <a:pt x="46" y="42825"/>
                    <a:pt x="160" y="42848"/>
                  </a:cubicBezTo>
                  <a:cubicBezTo>
                    <a:pt x="160" y="42871"/>
                    <a:pt x="183" y="42871"/>
                    <a:pt x="206" y="42871"/>
                  </a:cubicBezTo>
                  <a:cubicBezTo>
                    <a:pt x="275" y="42871"/>
                    <a:pt x="366" y="42802"/>
                    <a:pt x="389" y="42734"/>
                  </a:cubicBezTo>
                  <a:cubicBezTo>
                    <a:pt x="480" y="42391"/>
                    <a:pt x="594" y="42026"/>
                    <a:pt x="708" y="41684"/>
                  </a:cubicBezTo>
                  <a:cubicBezTo>
                    <a:pt x="754" y="41592"/>
                    <a:pt x="685" y="41501"/>
                    <a:pt x="594" y="41455"/>
                  </a:cubicBezTo>
                  <a:cubicBezTo>
                    <a:pt x="578" y="41451"/>
                    <a:pt x="562" y="41450"/>
                    <a:pt x="546" y="41450"/>
                  </a:cubicBezTo>
                  <a:close/>
                </a:path>
              </a:pathLst>
            </a:custGeom>
            <a:solidFill>
              <a:srgbClr val="CEBB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3087175" y="3926538"/>
              <a:ext cx="165175" cy="316750"/>
            </a:xfrm>
            <a:custGeom>
              <a:rect b="b" l="l" r="r" t="t"/>
              <a:pathLst>
                <a:path extrusionOk="0" h="12670" w="6607">
                  <a:moveTo>
                    <a:pt x="3874" y="1"/>
                  </a:moveTo>
                  <a:cubicBezTo>
                    <a:pt x="3082" y="1"/>
                    <a:pt x="2245" y="703"/>
                    <a:pt x="1621" y="2284"/>
                  </a:cubicBezTo>
                  <a:cubicBezTo>
                    <a:pt x="1" y="6415"/>
                    <a:pt x="4338" y="12669"/>
                    <a:pt x="4338" y="12669"/>
                  </a:cubicBezTo>
                  <a:cubicBezTo>
                    <a:pt x="4338" y="12669"/>
                    <a:pt x="5798" y="9747"/>
                    <a:pt x="6209" y="5913"/>
                  </a:cubicBezTo>
                  <a:cubicBezTo>
                    <a:pt x="6607" y="2321"/>
                    <a:pt x="5314" y="1"/>
                    <a:pt x="3874" y="1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3172500" y="4068413"/>
              <a:ext cx="266775" cy="767175"/>
            </a:xfrm>
            <a:custGeom>
              <a:rect b="b" l="l" r="r" t="t"/>
              <a:pathLst>
                <a:path extrusionOk="0" h="30687" w="10671">
                  <a:moveTo>
                    <a:pt x="307" y="1"/>
                  </a:moveTo>
                  <a:cubicBezTo>
                    <a:pt x="150" y="1"/>
                    <a:pt x="0" y="104"/>
                    <a:pt x="12" y="306"/>
                  </a:cubicBezTo>
                  <a:cubicBezTo>
                    <a:pt x="194" y="5145"/>
                    <a:pt x="788" y="9984"/>
                    <a:pt x="2111" y="14640"/>
                  </a:cubicBezTo>
                  <a:cubicBezTo>
                    <a:pt x="3435" y="19274"/>
                    <a:pt x="5490" y="23634"/>
                    <a:pt x="8000" y="27719"/>
                  </a:cubicBezTo>
                  <a:cubicBezTo>
                    <a:pt x="8617" y="28724"/>
                    <a:pt x="9256" y="29705"/>
                    <a:pt x="9918" y="30687"/>
                  </a:cubicBezTo>
                  <a:lnTo>
                    <a:pt x="10671" y="30641"/>
                  </a:lnTo>
                  <a:cubicBezTo>
                    <a:pt x="8708" y="27788"/>
                    <a:pt x="6928" y="24843"/>
                    <a:pt x="5467" y="21716"/>
                  </a:cubicBezTo>
                  <a:cubicBezTo>
                    <a:pt x="3504" y="17562"/>
                    <a:pt x="2180" y="13157"/>
                    <a:pt x="1450" y="8615"/>
                  </a:cubicBezTo>
                  <a:cubicBezTo>
                    <a:pt x="993" y="5876"/>
                    <a:pt x="765" y="3091"/>
                    <a:pt x="651" y="329"/>
                  </a:cubicBezTo>
                  <a:cubicBezTo>
                    <a:pt x="639" y="109"/>
                    <a:pt x="469" y="1"/>
                    <a:pt x="307" y="1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2977275" y="4220988"/>
              <a:ext cx="259425" cy="223725"/>
            </a:xfrm>
            <a:custGeom>
              <a:rect b="b" l="l" r="r" t="t"/>
              <a:pathLst>
                <a:path extrusionOk="0" h="8949" w="10377">
                  <a:moveTo>
                    <a:pt x="2219" y="1"/>
                  </a:moveTo>
                  <a:cubicBezTo>
                    <a:pt x="746" y="1"/>
                    <a:pt x="1" y="1291"/>
                    <a:pt x="1064" y="3653"/>
                  </a:cubicBezTo>
                  <a:cubicBezTo>
                    <a:pt x="2890" y="7693"/>
                    <a:pt x="10377" y="8948"/>
                    <a:pt x="10377" y="8948"/>
                  </a:cubicBezTo>
                  <a:cubicBezTo>
                    <a:pt x="10377" y="8948"/>
                    <a:pt x="9327" y="5867"/>
                    <a:pt x="6862" y="2900"/>
                  </a:cubicBezTo>
                  <a:cubicBezTo>
                    <a:pt x="5230" y="923"/>
                    <a:pt x="3465" y="1"/>
                    <a:pt x="2219" y="1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3262925" y="4254988"/>
              <a:ext cx="162100" cy="303275"/>
            </a:xfrm>
            <a:custGeom>
              <a:rect b="b" l="l" r="r" t="t"/>
              <a:pathLst>
                <a:path extrusionOk="0" h="12131" w="6484">
                  <a:moveTo>
                    <a:pt x="4112" y="1"/>
                  </a:moveTo>
                  <a:cubicBezTo>
                    <a:pt x="2784" y="1"/>
                    <a:pt x="1179" y="1862"/>
                    <a:pt x="640" y="5123"/>
                  </a:cubicBezTo>
                  <a:cubicBezTo>
                    <a:pt x="1" y="8935"/>
                    <a:pt x="640" y="12131"/>
                    <a:pt x="640" y="12131"/>
                  </a:cubicBezTo>
                  <a:cubicBezTo>
                    <a:pt x="640" y="12131"/>
                    <a:pt x="6483" y="7269"/>
                    <a:pt x="6027" y="2841"/>
                  </a:cubicBezTo>
                  <a:cubicBezTo>
                    <a:pt x="5821" y="896"/>
                    <a:pt x="5034" y="1"/>
                    <a:pt x="4112" y="1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3355375" y="4431163"/>
              <a:ext cx="162100" cy="302850"/>
            </a:xfrm>
            <a:custGeom>
              <a:rect b="b" l="l" r="r" t="t"/>
              <a:pathLst>
                <a:path extrusionOk="0" h="12114" w="6484">
                  <a:moveTo>
                    <a:pt x="4085" y="0"/>
                  </a:moveTo>
                  <a:cubicBezTo>
                    <a:pt x="2758" y="0"/>
                    <a:pt x="1155" y="1858"/>
                    <a:pt x="617" y="5129"/>
                  </a:cubicBezTo>
                  <a:cubicBezTo>
                    <a:pt x="1" y="8918"/>
                    <a:pt x="617" y="12114"/>
                    <a:pt x="617" y="12114"/>
                  </a:cubicBezTo>
                  <a:cubicBezTo>
                    <a:pt x="617" y="12114"/>
                    <a:pt x="6483" y="7252"/>
                    <a:pt x="6004" y="2847"/>
                  </a:cubicBezTo>
                  <a:cubicBezTo>
                    <a:pt x="5798" y="899"/>
                    <a:pt x="5008" y="0"/>
                    <a:pt x="4085" y="0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3019350" y="4502938"/>
              <a:ext cx="307525" cy="167650"/>
            </a:xfrm>
            <a:custGeom>
              <a:rect b="b" l="l" r="r" t="t"/>
              <a:pathLst>
                <a:path extrusionOk="0" h="6706" w="12301">
                  <a:moveTo>
                    <a:pt x="2926" y="0"/>
                  </a:moveTo>
                  <a:cubicBezTo>
                    <a:pt x="869" y="0"/>
                    <a:pt x="1" y="1576"/>
                    <a:pt x="1915" y="3924"/>
                  </a:cubicBezTo>
                  <a:cubicBezTo>
                    <a:pt x="3887" y="6345"/>
                    <a:pt x="8212" y="6705"/>
                    <a:pt x="10612" y="6705"/>
                  </a:cubicBezTo>
                  <a:cubicBezTo>
                    <a:pt x="11629" y="6705"/>
                    <a:pt x="12300" y="6641"/>
                    <a:pt x="12300" y="6641"/>
                  </a:cubicBezTo>
                  <a:cubicBezTo>
                    <a:pt x="12300" y="6641"/>
                    <a:pt x="10474" y="3947"/>
                    <a:pt x="7347" y="1710"/>
                  </a:cubicBezTo>
                  <a:cubicBezTo>
                    <a:pt x="5682" y="520"/>
                    <a:pt x="4108" y="0"/>
                    <a:pt x="2926" y="0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3920875" y="1694738"/>
              <a:ext cx="649400" cy="417300"/>
            </a:xfrm>
            <a:custGeom>
              <a:rect b="b" l="l" r="r" t="t"/>
              <a:pathLst>
                <a:path extrusionOk="0" h="16692" w="25976">
                  <a:moveTo>
                    <a:pt x="22529" y="1"/>
                  </a:moveTo>
                  <a:cubicBezTo>
                    <a:pt x="21454" y="1"/>
                    <a:pt x="20408" y="574"/>
                    <a:pt x="19859" y="1578"/>
                  </a:cubicBezTo>
                  <a:cubicBezTo>
                    <a:pt x="19859" y="1601"/>
                    <a:pt x="18717" y="3701"/>
                    <a:pt x="17256" y="5984"/>
                  </a:cubicBezTo>
                  <a:cubicBezTo>
                    <a:pt x="15682" y="8426"/>
                    <a:pt x="14654" y="9658"/>
                    <a:pt x="14061" y="10252"/>
                  </a:cubicBezTo>
                  <a:cubicBezTo>
                    <a:pt x="13308" y="9750"/>
                    <a:pt x="11915" y="8677"/>
                    <a:pt x="9541" y="6486"/>
                  </a:cubicBezTo>
                  <a:cubicBezTo>
                    <a:pt x="7396" y="4500"/>
                    <a:pt x="5524" y="2605"/>
                    <a:pt x="5501" y="2560"/>
                  </a:cubicBezTo>
                  <a:cubicBezTo>
                    <a:pt x="4911" y="1958"/>
                    <a:pt x="4127" y="1655"/>
                    <a:pt x="3339" y="1655"/>
                  </a:cubicBezTo>
                  <a:cubicBezTo>
                    <a:pt x="2574" y="1655"/>
                    <a:pt x="1806" y="1941"/>
                    <a:pt x="1210" y="2514"/>
                  </a:cubicBezTo>
                  <a:cubicBezTo>
                    <a:pt x="23" y="3678"/>
                    <a:pt x="1" y="5596"/>
                    <a:pt x="1165" y="6805"/>
                  </a:cubicBezTo>
                  <a:cubicBezTo>
                    <a:pt x="1256" y="6897"/>
                    <a:pt x="3561" y="9248"/>
                    <a:pt x="6141" y="11576"/>
                  </a:cubicBezTo>
                  <a:cubicBezTo>
                    <a:pt x="7670" y="12968"/>
                    <a:pt x="9017" y="14087"/>
                    <a:pt x="10112" y="14885"/>
                  </a:cubicBezTo>
                  <a:cubicBezTo>
                    <a:pt x="11421" y="15829"/>
                    <a:pt x="12812" y="16691"/>
                    <a:pt x="14270" y="16691"/>
                  </a:cubicBezTo>
                  <a:cubicBezTo>
                    <a:pt x="14540" y="16691"/>
                    <a:pt x="14813" y="16662"/>
                    <a:pt x="15088" y="16597"/>
                  </a:cubicBezTo>
                  <a:cubicBezTo>
                    <a:pt x="15134" y="16597"/>
                    <a:pt x="15202" y="16575"/>
                    <a:pt x="15271" y="16552"/>
                  </a:cubicBezTo>
                  <a:cubicBezTo>
                    <a:pt x="16503" y="16232"/>
                    <a:pt x="17690" y="15342"/>
                    <a:pt x="19105" y="13721"/>
                  </a:cubicBezTo>
                  <a:cubicBezTo>
                    <a:pt x="19973" y="12717"/>
                    <a:pt x="20954" y="11393"/>
                    <a:pt x="22004" y="9773"/>
                  </a:cubicBezTo>
                  <a:cubicBezTo>
                    <a:pt x="23739" y="7125"/>
                    <a:pt x="25131" y="4568"/>
                    <a:pt x="25177" y="4477"/>
                  </a:cubicBezTo>
                  <a:cubicBezTo>
                    <a:pt x="25976" y="2994"/>
                    <a:pt x="25451" y="1167"/>
                    <a:pt x="23967" y="369"/>
                  </a:cubicBezTo>
                  <a:cubicBezTo>
                    <a:pt x="23511" y="119"/>
                    <a:pt x="23017" y="1"/>
                    <a:pt x="22529" y="1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4404875" y="1752488"/>
              <a:ext cx="131150" cy="84625"/>
            </a:xfrm>
            <a:custGeom>
              <a:rect b="b" l="l" r="r" t="t"/>
              <a:pathLst>
                <a:path extrusionOk="0" h="3385" w="5246">
                  <a:moveTo>
                    <a:pt x="176" y="1"/>
                  </a:moveTo>
                  <a:cubicBezTo>
                    <a:pt x="87" y="1"/>
                    <a:pt x="0" y="70"/>
                    <a:pt x="42" y="181"/>
                  </a:cubicBezTo>
                  <a:cubicBezTo>
                    <a:pt x="829" y="2149"/>
                    <a:pt x="2685" y="3384"/>
                    <a:pt x="4786" y="3384"/>
                  </a:cubicBezTo>
                  <a:cubicBezTo>
                    <a:pt x="4878" y="3384"/>
                    <a:pt x="4971" y="3382"/>
                    <a:pt x="5064" y="3377"/>
                  </a:cubicBezTo>
                  <a:cubicBezTo>
                    <a:pt x="5239" y="3377"/>
                    <a:pt x="5246" y="3102"/>
                    <a:pt x="5083" y="3102"/>
                  </a:cubicBezTo>
                  <a:cubicBezTo>
                    <a:pt x="5077" y="3102"/>
                    <a:pt x="5070" y="3102"/>
                    <a:pt x="5064" y="3103"/>
                  </a:cubicBezTo>
                  <a:cubicBezTo>
                    <a:pt x="4988" y="3106"/>
                    <a:pt x="4912" y="3108"/>
                    <a:pt x="4836" y="3108"/>
                  </a:cubicBezTo>
                  <a:cubicBezTo>
                    <a:pt x="2849" y="3108"/>
                    <a:pt x="1064" y="1959"/>
                    <a:pt x="316" y="90"/>
                  </a:cubicBezTo>
                  <a:cubicBezTo>
                    <a:pt x="289" y="28"/>
                    <a:pt x="232" y="1"/>
                    <a:pt x="176" y="1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4428175" y="1504613"/>
              <a:ext cx="198025" cy="286400"/>
            </a:xfrm>
            <a:custGeom>
              <a:rect b="b" l="l" r="r" t="t"/>
              <a:pathLst>
                <a:path extrusionOk="0" h="11456" w="7921">
                  <a:moveTo>
                    <a:pt x="5256" y="0"/>
                  </a:moveTo>
                  <a:cubicBezTo>
                    <a:pt x="5240" y="0"/>
                    <a:pt x="5223" y="3"/>
                    <a:pt x="5204" y="8"/>
                  </a:cubicBezTo>
                  <a:cubicBezTo>
                    <a:pt x="4383" y="236"/>
                    <a:pt x="2054" y="4573"/>
                    <a:pt x="2054" y="4573"/>
                  </a:cubicBezTo>
                  <a:cubicBezTo>
                    <a:pt x="2054" y="4573"/>
                    <a:pt x="0" y="5486"/>
                    <a:pt x="46" y="6718"/>
                  </a:cubicBezTo>
                  <a:cubicBezTo>
                    <a:pt x="92" y="7951"/>
                    <a:pt x="137" y="8590"/>
                    <a:pt x="845" y="9777"/>
                  </a:cubicBezTo>
                  <a:cubicBezTo>
                    <a:pt x="845" y="9777"/>
                    <a:pt x="1918" y="11455"/>
                    <a:pt x="3795" y="11455"/>
                  </a:cubicBezTo>
                  <a:cubicBezTo>
                    <a:pt x="3947" y="11455"/>
                    <a:pt x="4105" y="11444"/>
                    <a:pt x="4269" y="11420"/>
                  </a:cubicBezTo>
                  <a:cubicBezTo>
                    <a:pt x="5889" y="11169"/>
                    <a:pt x="6939" y="8704"/>
                    <a:pt x="6939" y="8704"/>
                  </a:cubicBezTo>
                  <a:cubicBezTo>
                    <a:pt x="6939" y="8704"/>
                    <a:pt x="7921" y="7175"/>
                    <a:pt x="7464" y="6399"/>
                  </a:cubicBezTo>
                  <a:cubicBezTo>
                    <a:pt x="6962" y="5531"/>
                    <a:pt x="5638" y="4367"/>
                    <a:pt x="5045" y="4093"/>
                  </a:cubicBezTo>
                  <a:cubicBezTo>
                    <a:pt x="4903" y="4030"/>
                    <a:pt x="4777" y="4008"/>
                    <a:pt x="4670" y="4008"/>
                  </a:cubicBezTo>
                  <a:cubicBezTo>
                    <a:pt x="4433" y="4008"/>
                    <a:pt x="4291" y="4116"/>
                    <a:pt x="4291" y="4116"/>
                  </a:cubicBezTo>
                  <a:cubicBezTo>
                    <a:pt x="4291" y="4116"/>
                    <a:pt x="5925" y="0"/>
                    <a:pt x="5256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4437650" y="1624488"/>
              <a:ext cx="92675" cy="64775"/>
            </a:xfrm>
            <a:custGeom>
              <a:rect b="b" l="l" r="r" t="t"/>
              <a:pathLst>
                <a:path extrusionOk="0" h="2591" w="3707">
                  <a:moveTo>
                    <a:pt x="2394" y="1"/>
                  </a:moveTo>
                  <a:cubicBezTo>
                    <a:pt x="2260" y="1"/>
                    <a:pt x="2213" y="238"/>
                    <a:pt x="2360" y="280"/>
                  </a:cubicBezTo>
                  <a:cubicBezTo>
                    <a:pt x="2657" y="325"/>
                    <a:pt x="3205" y="371"/>
                    <a:pt x="3273" y="736"/>
                  </a:cubicBezTo>
                  <a:cubicBezTo>
                    <a:pt x="3319" y="1010"/>
                    <a:pt x="2999" y="1330"/>
                    <a:pt x="2794" y="1467"/>
                  </a:cubicBezTo>
                  <a:cubicBezTo>
                    <a:pt x="2611" y="1581"/>
                    <a:pt x="2406" y="1672"/>
                    <a:pt x="2223" y="1763"/>
                  </a:cubicBezTo>
                  <a:cubicBezTo>
                    <a:pt x="1561" y="2015"/>
                    <a:pt x="854" y="2174"/>
                    <a:pt x="169" y="2311"/>
                  </a:cubicBezTo>
                  <a:cubicBezTo>
                    <a:pt x="0" y="2353"/>
                    <a:pt x="65" y="2590"/>
                    <a:pt x="202" y="2590"/>
                  </a:cubicBezTo>
                  <a:cubicBezTo>
                    <a:pt x="213" y="2590"/>
                    <a:pt x="225" y="2589"/>
                    <a:pt x="237" y="2585"/>
                  </a:cubicBezTo>
                  <a:cubicBezTo>
                    <a:pt x="1196" y="2380"/>
                    <a:pt x="2429" y="2220"/>
                    <a:pt x="3182" y="1512"/>
                  </a:cubicBezTo>
                  <a:cubicBezTo>
                    <a:pt x="3456" y="1261"/>
                    <a:pt x="3707" y="805"/>
                    <a:pt x="3456" y="440"/>
                  </a:cubicBezTo>
                  <a:cubicBezTo>
                    <a:pt x="3250" y="120"/>
                    <a:pt x="2771" y="74"/>
                    <a:pt x="2429" y="6"/>
                  </a:cubicBezTo>
                  <a:cubicBezTo>
                    <a:pt x="2417" y="2"/>
                    <a:pt x="2405" y="1"/>
                    <a:pt x="2394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4516300" y="1650588"/>
              <a:ext cx="86575" cy="65100"/>
            </a:xfrm>
            <a:custGeom>
              <a:rect b="b" l="l" r="r" t="t"/>
              <a:pathLst>
                <a:path extrusionOk="0" h="2604" w="3463">
                  <a:moveTo>
                    <a:pt x="202" y="1"/>
                  </a:moveTo>
                  <a:cubicBezTo>
                    <a:pt x="103" y="1"/>
                    <a:pt x="1" y="98"/>
                    <a:pt x="82" y="194"/>
                  </a:cubicBezTo>
                  <a:cubicBezTo>
                    <a:pt x="903" y="1267"/>
                    <a:pt x="1953" y="2089"/>
                    <a:pt x="3186" y="2591"/>
                  </a:cubicBezTo>
                  <a:cubicBezTo>
                    <a:pt x="3206" y="2600"/>
                    <a:pt x="3226" y="2604"/>
                    <a:pt x="3246" y="2604"/>
                  </a:cubicBezTo>
                  <a:cubicBezTo>
                    <a:pt x="3376" y="2604"/>
                    <a:pt x="3462" y="2423"/>
                    <a:pt x="3323" y="2363"/>
                  </a:cubicBezTo>
                  <a:cubicBezTo>
                    <a:pt x="2136" y="1861"/>
                    <a:pt x="1109" y="1085"/>
                    <a:pt x="310" y="58"/>
                  </a:cubicBezTo>
                  <a:cubicBezTo>
                    <a:pt x="283" y="17"/>
                    <a:pt x="243" y="1"/>
                    <a:pt x="202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4501200" y="1693338"/>
              <a:ext cx="40925" cy="77400"/>
            </a:xfrm>
            <a:custGeom>
              <a:rect b="b" l="l" r="r" t="t"/>
              <a:pathLst>
                <a:path extrusionOk="0" h="3096" w="1637">
                  <a:moveTo>
                    <a:pt x="1422" y="0"/>
                  </a:moveTo>
                  <a:cubicBezTo>
                    <a:pt x="1389" y="0"/>
                    <a:pt x="1355" y="11"/>
                    <a:pt x="1325" y="37"/>
                  </a:cubicBezTo>
                  <a:cubicBezTo>
                    <a:pt x="412" y="767"/>
                    <a:pt x="1" y="1794"/>
                    <a:pt x="115" y="2958"/>
                  </a:cubicBezTo>
                  <a:cubicBezTo>
                    <a:pt x="115" y="3050"/>
                    <a:pt x="189" y="3095"/>
                    <a:pt x="260" y="3095"/>
                  </a:cubicBezTo>
                  <a:cubicBezTo>
                    <a:pt x="332" y="3095"/>
                    <a:pt x="400" y="3050"/>
                    <a:pt x="389" y="2958"/>
                  </a:cubicBezTo>
                  <a:cubicBezTo>
                    <a:pt x="275" y="1863"/>
                    <a:pt x="686" y="927"/>
                    <a:pt x="1530" y="219"/>
                  </a:cubicBezTo>
                  <a:cubicBezTo>
                    <a:pt x="1637" y="130"/>
                    <a:pt x="1536" y="0"/>
                    <a:pt x="1422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4528575" y="1614938"/>
              <a:ext cx="42625" cy="53150"/>
            </a:xfrm>
            <a:custGeom>
              <a:rect b="b" l="l" r="r" t="t"/>
              <a:pathLst>
                <a:path extrusionOk="0" h="2126" w="1705">
                  <a:moveTo>
                    <a:pt x="1496" y="0"/>
                  </a:moveTo>
                  <a:cubicBezTo>
                    <a:pt x="1462" y="0"/>
                    <a:pt x="1426" y="13"/>
                    <a:pt x="1394" y="46"/>
                  </a:cubicBezTo>
                  <a:cubicBezTo>
                    <a:pt x="800" y="548"/>
                    <a:pt x="412" y="1232"/>
                    <a:pt x="47" y="1917"/>
                  </a:cubicBezTo>
                  <a:cubicBezTo>
                    <a:pt x="0" y="2027"/>
                    <a:pt x="93" y="2125"/>
                    <a:pt x="185" y="2125"/>
                  </a:cubicBezTo>
                  <a:cubicBezTo>
                    <a:pt x="227" y="2125"/>
                    <a:pt x="269" y="2104"/>
                    <a:pt x="298" y="2054"/>
                  </a:cubicBezTo>
                  <a:cubicBezTo>
                    <a:pt x="641" y="1392"/>
                    <a:pt x="1029" y="730"/>
                    <a:pt x="1599" y="228"/>
                  </a:cubicBezTo>
                  <a:cubicBezTo>
                    <a:pt x="1704" y="141"/>
                    <a:pt x="1608" y="0"/>
                    <a:pt x="1496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4550250" y="1636038"/>
              <a:ext cx="42625" cy="54875"/>
            </a:xfrm>
            <a:custGeom>
              <a:rect b="b" l="l" r="r" t="t"/>
              <a:pathLst>
                <a:path extrusionOk="0" h="2195" w="1705">
                  <a:moveTo>
                    <a:pt x="1496" y="1"/>
                  </a:moveTo>
                  <a:cubicBezTo>
                    <a:pt x="1462" y="1"/>
                    <a:pt x="1426" y="14"/>
                    <a:pt x="1394" y="46"/>
                  </a:cubicBezTo>
                  <a:cubicBezTo>
                    <a:pt x="846" y="617"/>
                    <a:pt x="390" y="1279"/>
                    <a:pt x="47" y="1986"/>
                  </a:cubicBezTo>
                  <a:cubicBezTo>
                    <a:pt x="1" y="2096"/>
                    <a:pt x="93" y="2194"/>
                    <a:pt x="185" y="2194"/>
                  </a:cubicBezTo>
                  <a:cubicBezTo>
                    <a:pt x="227" y="2194"/>
                    <a:pt x="270" y="2173"/>
                    <a:pt x="299" y="2123"/>
                  </a:cubicBezTo>
                  <a:cubicBezTo>
                    <a:pt x="618" y="1438"/>
                    <a:pt x="1075" y="799"/>
                    <a:pt x="1600" y="251"/>
                  </a:cubicBezTo>
                  <a:cubicBezTo>
                    <a:pt x="1705" y="146"/>
                    <a:pt x="1608" y="1"/>
                    <a:pt x="1496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4579350" y="1662013"/>
              <a:ext cx="36450" cy="44875"/>
            </a:xfrm>
            <a:custGeom>
              <a:rect b="b" l="l" r="r" t="t"/>
              <a:pathLst>
                <a:path extrusionOk="0" h="1795" w="1458">
                  <a:moveTo>
                    <a:pt x="1233" y="1"/>
                  </a:moveTo>
                  <a:cubicBezTo>
                    <a:pt x="1202" y="1"/>
                    <a:pt x="1171" y="11"/>
                    <a:pt x="1143" y="34"/>
                  </a:cubicBezTo>
                  <a:cubicBezTo>
                    <a:pt x="641" y="491"/>
                    <a:pt x="321" y="970"/>
                    <a:pt x="48" y="1586"/>
                  </a:cubicBezTo>
                  <a:cubicBezTo>
                    <a:pt x="1" y="1696"/>
                    <a:pt x="93" y="1794"/>
                    <a:pt x="185" y="1794"/>
                  </a:cubicBezTo>
                  <a:cubicBezTo>
                    <a:pt x="228" y="1794"/>
                    <a:pt x="270" y="1774"/>
                    <a:pt x="299" y="1723"/>
                  </a:cubicBezTo>
                  <a:cubicBezTo>
                    <a:pt x="321" y="1700"/>
                    <a:pt x="321" y="1678"/>
                    <a:pt x="344" y="1655"/>
                  </a:cubicBezTo>
                  <a:cubicBezTo>
                    <a:pt x="360" y="1627"/>
                    <a:pt x="366" y="1601"/>
                    <a:pt x="364" y="1576"/>
                  </a:cubicBezTo>
                  <a:lnTo>
                    <a:pt x="364" y="1576"/>
                  </a:lnTo>
                  <a:cubicBezTo>
                    <a:pt x="605" y="1053"/>
                    <a:pt x="910" y="637"/>
                    <a:pt x="1349" y="240"/>
                  </a:cubicBezTo>
                  <a:cubicBezTo>
                    <a:pt x="1457" y="149"/>
                    <a:pt x="1350" y="1"/>
                    <a:pt x="1233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4515950" y="1607238"/>
              <a:ext cx="21550" cy="32075"/>
            </a:xfrm>
            <a:custGeom>
              <a:rect b="b" l="l" r="r" t="t"/>
              <a:pathLst>
                <a:path extrusionOk="0" h="1283" w="862">
                  <a:moveTo>
                    <a:pt x="652" y="0"/>
                  </a:moveTo>
                  <a:cubicBezTo>
                    <a:pt x="608" y="0"/>
                    <a:pt x="563" y="17"/>
                    <a:pt x="529" y="57"/>
                  </a:cubicBezTo>
                  <a:cubicBezTo>
                    <a:pt x="324" y="376"/>
                    <a:pt x="141" y="742"/>
                    <a:pt x="27" y="1107"/>
                  </a:cubicBezTo>
                  <a:cubicBezTo>
                    <a:pt x="0" y="1215"/>
                    <a:pt x="85" y="1283"/>
                    <a:pt x="168" y="1283"/>
                  </a:cubicBezTo>
                  <a:cubicBezTo>
                    <a:pt x="225" y="1283"/>
                    <a:pt x="282" y="1250"/>
                    <a:pt x="301" y="1175"/>
                  </a:cubicBezTo>
                  <a:cubicBezTo>
                    <a:pt x="392" y="833"/>
                    <a:pt x="575" y="513"/>
                    <a:pt x="780" y="194"/>
                  </a:cubicBezTo>
                  <a:cubicBezTo>
                    <a:pt x="861" y="97"/>
                    <a:pt x="759" y="0"/>
                    <a:pt x="652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4258700" y="1951563"/>
              <a:ext cx="21775" cy="56825"/>
            </a:xfrm>
            <a:custGeom>
              <a:rect b="b" l="l" r="r" t="t"/>
              <a:pathLst>
                <a:path extrusionOk="0" h="2273" w="871">
                  <a:moveTo>
                    <a:pt x="712" y="0"/>
                  </a:moveTo>
                  <a:cubicBezTo>
                    <a:pt x="678" y="0"/>
                    <a:pt x="643" y="14"/>
                    <a:pt x="616" y="47"/>
                  </a:cubicBezTo>
                  <a:cubicBezTo>
                    <a:pt x="183" y="664"/>
                    <a:pt x="0" y="1417"/>
                    <a:pt x="69" y="2170"/>
                  </a:cubicBezTo>
                  <a:cubicBezTo>
                    <a:pt x="80" y="2239"/>
                    <a:pt x="143" y="2273"/>
                    <a:pt x="200" y="2273"/>
                  </a:cubicBezTo>
                  <a:cubicBezTo>
                    <a:pt x="257" y="2273"/>
                    <a:pt x="308" y="2239"/>
                    <a:pt x="297" y="2170"/>
                  </a:cubicBezTo>
                  <a:cubicBezTo>
                    <a:pt x="228" y="1440"/>
                    <a:pt x="411" y="755"/>
                    <a:pt x="822" y="162"/>
                  </a:cubicBezTo>
                  <a:cubicBezTo>
                    <a:pt x="870" y="81"/>
                    <a:pt x="793" y="0"/>
                    <a:pt x="712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4244300" y="1966288"/>
              <a:ext cx="26650" cy="23150"/>
            </a:xfrm>
            <a:custGeom>
              <a:rect b="b" l="l" r="r" t="t"/>
              <a:pathLst>
                <a:path extrusionOk="0" h="926" w="1066">
                  <a:moveTo>
                    <a:pt x="931" y="0"/>
                  </a:moveTo>
                  <a:cubicBezTo>
                    <a:pt x="920" y="0"/>
                    <a:pt x="908" y="2"/>
                    <a:pt x="896" y="6"/>
                  </a:cubicBezTo>
                  <a:cubicBezTo>
                    <a:pt x="485" y="98"/>
                    <a:pt x="165" y="394"/>
                    <a:pt x="28" y="782"/>
                  </a:cubicBezTo>
                  <a:cubicBezTo>
                    <a:pt x="0" y="867"/>
                    <a:pt x="68" y="925"/>
                    <a:pt x="134" y="925"/>
                  </a:cubicBezTo>
                  <a:cubicBezTo>
                    <a:pt x="176" y="925"/>
                    <a:pt x="216" y="903"/>
                    <a:pt x="234" y="851"/>
                  </a:cubicBezTo>
                  <a:cubicBezTo>
                    <a:pt x="348" y="531"/>
                    <a:pt x="622" y="303"/>
                    <a:pt x="941" y="212"/>
                  </a:cubicBezTo>
                  <a:cubicBezTo>
                    <a:pt x="1066" y="191"/>
                    <a:pt x="1039" y="0"/>
                    <a:pt x="931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3578500" y="3104263"/>
              <a:ext cx="327525" cy="1446250"/>
            </a:xfrm>
            <a:custGeom>
              <a:rect b="b" l="l" r="r" t="t"/>
              <a:pathLst>
                <a:path extrusionOk="0" h="57850" w="13101">
                  <a:moveTo>
                    <a:pt x="12636" y="1"/>
                  </a:moveTo>
                  <a:cubicBezTo>
                    <a:pt x="12571" y="1"/>
                    <a:pt x="12498" y="83"/>
                    <a:pt x="12417" y="252"/>
                  </a:cubicBezTo>
                  <a:lnTo>
                    <a:pt x="1096" y="24"/>
                  </a:lnTo>
                  <a:cubicBezTo>
                    <a:pt x="366" y="1804"/>
                    <a:pt x="274" y="4201"/>
                    <a:pt x="571" y="7236"/>
                  </a:cubicBezTo>
                  <a:cubicBezTo>
                    <a:pt x="776" y="9450"/>
                    <a:pt x="1210" y="11984"/>
                    <a:pt x="1758" y="14883"/>
                  </a:cubicBezTo>
                  <a:cubicBezTo>
                    <a:pt x="2077" y="16640"/>
                    <a:pt x="2465" y="18535"/>
                    <a:pt x="2853" y="20544"/>
                  </a:cubicBezTo>
                  <a:cubicBezTo>
                    <a:pt x="0" y="25314"/>
                    <a:pt x="2351" y="37617"/>
                    <a:pt x="2853" y="43118"/>
                  </a:cubicBezTo>
                  <a:cubicBezTo>
                    <a:pt x="3219" y="47044"/>
                    <a:pt x="4314" y="53800"/>
                    <a:pt x="4588" y="56402"/>
                  </a:cubicBezTo>
                  <a:cubicBezTo>
                    <a:pt x="5537" y="57337"/>
                    <a:pt x="6138" y="57850"/>
                    <a:pt x="6711" y="57850"/>
                  </a:cubicBezTo>
                  <a:cubicBezTo>
                    <a:pt x="7088" y="57850"/>
                    <a:pt x="7453" y="57627"/>
                    <a:pt x="7898" y="57155"/>
                  </a:cubicBezTo>
                  <a:cubicBezTo>
                    <a:pt x="8400" y="52955"/>
                    <a:pt x="10523" y="37092"/>
                    <a:pt x="11322" y="31728"/>
                  </a:cubicBezTo>
                  <a:cubicBezTo>
                    <a:pt x="12417" y="24218"/>
                    <a:pt x="11755" y="19585"/>
                    <a:pt x="11755" y="19585"/>
                  </a:cubicBezTo>
                  <a:cubicBezTo>
                    <a:pt x="11938" y="17964"/>
                    <a:pt x="12098" y="16412"/>
                    <a:pt x="12258" y="14951"/>
                  </a:cubicBezTo>
                  <a:cubicBezTo>
                    <a:pt x="12531" y="12075"/>
                    <a:pt x="12714" y="9565"/>
                    <a:pt x="12828" y="7419"/>
                  </a:cubicBezTo>
                  <a:cubicBezTo>
                    <a:pt x="13100" y="2732"/>
                    <a:pt x="13008" y="1"/>
                    <a:pt x="12636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3645250" y="4533138"/>
              <a:ext cx="227725" cy="333600"/>
            </a:xfrm>
            <a:custGeom>
              <a:rect b="b" l="l" r="r" t="t"/>
              <a:pathLst>
                <a:path extrusionOk="0" h="13344" w="9109">
                  <a:moveTo>
                    <a:pt x="1644" y="0"/>
                  </a:moveTo>
                  <a:cubicBezTo>
                    <a:pt x="1644" y="0"/>
                    <a:pt x="115" y="617"/>
                    <a:pt x="47" y="2785"/>
                  </a:cubicBezTo>
                  <a:cubicBezTo>
                    <a:pt x="1" y="4931"/>
                    <a:pt x="47" y="10523"/>
                    <a:pt x="47" y="10523"/>
                  </a:cubicBezTo>
                  <a:lnTo>
                    <a:pt x="845" y="10523"/>
                  </a:lnTo>
                  <a:lnTo>
                    <a:pt x="1256" y="8537"/>
                  </a:lnTo>
                  <a:cubicBezTo>
                    <a:pt x="1256" y="8537"/>
                    <a:pt x="1530" y="10682"/>
                    <a:pt x="2626" y="12052"/>
                  </a:cubicBezTo>
                  <a:cubicBezTo>
                    <a:pt x="3405" y="13047"/>
                    <a:pt x="4848" y="13343"/>
                    <a:pt x="6165" y="13343"/>
                  </a:cubicBezTo>
                  <a:cubicBezTo>
                    <a:pt x="6660" y="13343"/>
                    <a:pt x="7138" y="13301"/>
                    <a:pt x="7556" y="13239"/>
                  </a:cubicBezTo>
                  <a:cubicBezTo>
                    <a:pt x="9108" y="13011"/>
                    <a:pt x="7967" y="10180"/>
                    <a:pt x="7328" y="8583"/>
                  </a:cubicBezTo>
                  <a:cubicBezTo>
                    <a:pt x="6712" y="6985"/>
                    <a:pt x="5410" y="3173"/>
                    <a:pt x="5410" y="3173"/>
                  </a:cubicBezTo>
                  <a:lnTo>
                    <a:pt x="1644" y="0"/>
                  </a:ln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3659525" y="4455538"/>
              <a:ext cx="163800" cy="334150"/>
            </a:xfrm>
            <a:custGeom>
              <a:rect b="b" l="l" r="r" t="t"/>
              <a:pathLst>
                <a:path extrusionOk="0" h="13366" w="6552">
                  <a:moveTo>
                    <a:pt x="1484" y="0"/>
                  </a:moveTo>
                  <a:cubicBezTo>
                    <a:pt x="1484" y="0"/>
                    <a:pt x="1530" y="2648"/>
                    <a:pt x="1073" y="3104"/>
                  </a:cubicBezTo>
                  <a:cubicBezTo>
                    <a:pt x="617" y="3538"/>
                    <a:pt x="1" y="5022"/>
                    <a:pt x="457" y="6848"/>
                  </a:cubicBezTo>
                  <a:cubicBezTo>
                    <a:pt x="914" y="8674"/>
                    <a:pt x="1210" y="11321"/>
                    <a:pt x="2283" y="12463"/>
                  </a:cubicBezTo>
                  <a:cubicBezTo>
                    <a:pt x="2847" y="13075"/>
                    <a:pt x="3903" y="13365"/>
                    <a:pt x="4796" y="13365"/>
                  </a:cubicBezTo>
                  <a:cubicBezTo>
                    <a:pt x="5568" y="13365"/>
                    <a:pt x="6217" y="13149"/>
                    <a:pt x="6323" y="12737"/>
                  </a:cubicBezTo>
                  <a:cubicBezTo>
                    <a:pt x="6551" y="11824"/>
                    <a:pt x="4931" y="8445"/>
                    <a:pt x="4862" y="6688"/>
                  </a:cubicBezTo>
                  <a:cubicBezTo>
                    <a:pt x="4771" y="4953"/>
                    <a:pt x="4474" y="251"/>
                    <a:pt x="4474" y="251"/>
                  </a:cubicBezTo>
                  <a:lnTo>
                    <a:pt x="1484" y="0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3592750" y="3285163"/>
              <a:ext cx="306475" cy="166400"/>
            </a:xfrm>
            <a:custGeom>
              <a:rect b="b" l="l" r="r" t="t"/>
              <a:pathLst>
                <a:path extrusionOk="0" h="6656" w="12259">
                  <a:moveTo>
                    <a:pt x="1" y="0"/>
                  </a:moveTo>
                  <a:cubicBezTo>
                    <a:pt x="161" y="1781"/>
                    <a:pt x="480" y="3789"/>
                    <a:pt x="868" y="6003"/>
                  </a:cubicBezTo>
                  <a:cubicBezTo>
                    <a:pt x="1894" y="6357"/>
                    <a:pt x="5947" y="6656"/>
                    <a:pt x="9217" y="6656"/>
                  </a:cubicBezTo>
                  <a:cubicBezTo>
                    <a:pt x="10169" y="6656"/>
                    <a:pt x="11054" y="6631"/>
                    <a:pt x="11779" y="6574"/>
                  </a:cubicBezTo>
                  <a:cubicBezTo>
                    <a:pt x="12007" y="4177"/>
                    <a:pt x="12167" y="2032"/>
                    <a:pt x="12258" y="18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3769425" y="3603438"/>
              <a:ext cx="100350" cy="16725"/>
            </a:xfrm>
            <a:custGeom>
              <a:rect b="b" l="l" r="r" t="t"/>
              <a:pathLst>
                <a:path extrusionOk="0" h="669" w="4014">
                  <a:moveTo>
                    <a:pt x="203" y="1"/>
                  </a:moveTo>
                  <a:cubicBezTo>
                    <a:pt x="66" y="1"/>
                    <a:pt x="1" y="238"/>
                    <a:pt x="170" y="280"/>
                  </a:cubicBezTo>
                  <a:cubicBezTo>
                    <a:pt x="851" y="542"/>
                    <a:pt x="1562" y="668"/>
                    <a:pt x="2273" y="668"/>
                  </a:cubicBezTo>
                  <a:cubicBezTo>
                    <a:pt x="2801" y="668"/>
                    <a:pt x="3329" y="599"/>
                    <a:pt x="3844" y="462"/>
                  </a:cubicBezTo>
                  <a:cubicBezTo>
                    <a:pt x="4013" y="420"/>
                    <a:pt x="3968" y="183"/>
                    <a:pt x="3816" y="183"/>
                  </a:cubicBezTo>
                  <a:cubicBezTo>
                    <a:pt x="3803" y="183"/>
                    <a:pt x="3790" y="185"/>
                    <a:pt x="3776" y="189"/>
                  </a:cubicBezTo>
                  <a:cubicBezTo>
                    <a:pt x="3281" y="322"/>
                    <a:pt x="2782" y="388"/>
                    <a:pt x="2286" y="388"/>
                  </a:cubicBezTo>
                  <a:cubicBezTo>
                    <a:pt x="1592" y="388"/>
                    <a:pt x="904" y="259"/>
                    <a:pt x="238" y="6"/>
                  </a:cubicBezTo>
                  <a:cubicBezTo>
                    <a:pt x="226" y="2"/>
                    <a:pt x="214" y="1"/>
                    <a:pt x="203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3904325" y="3084288"/>
              <a:ext cx="311025" cy="1443450"/>
            </a:xfrm>
            <a:custGeom>
              <a:rect b="b" l="l" r="r" t="t"/>
              <a:pathLst>
                <a:path extrusionOk="0" h="57738" w="12441">
                  <a:moveTo>
                    <a:pt x="11002" y="1"/>
                  </a:moveTo>
                  <a:lnTo>
                    <a:pt x="503" y="754"/>
                  </a:lnTo>
                  <a:cubicBezTo>
                    <a:pt x="138" y="3562"/>
                    <a:pt x="1" y="6004"/>
                    <a:pt x="1" y="8218"/>
                  </a:cubicBezTo>
                  <a:cubicBezTo>
                    <a:pt x="1" y="10980"/>
                    <a:pt x="252" y="13354"/>
                    <a:pt x="640" y="15568"/>
                  </a:cubicBezTo>
                  <a:cubicBezTo>
                    <a:pt x="1256" y="19060"/>
                    <a:pt x="2260" y="22141"/>
                    <a:pt x="3310" y="25611"/>
                  </a:cubicBezTo>
                  <a:cubicBezTo>
                    <a:pt x="434" y="30381"/>
                    <a:pt x="3150" y="39648"/>
                    <a:pt x="3812" y="44579"/>
                  </a:cubicBezTo>
                  <a:cubicBezTo>
                    <a:pt x="4429" y="49121"/>
                    <a:pt x="6072" y="55991"/>
                    <a:pt x="6346" y="57087"/>
                  </a:cubicBezTo>
                  <a:cubicBezTo>
                    <a:pt x="6957" y="57531"/>
                    <a:pt x="7541" y="57738"/>
                    <a:pt x="8101" y="57738"/>
                  </a:cubicBezTo>
                  <a:cubicBezTo>
                    <a:pt x="8691" y="57738"/>
                    <a:pt x="9254" y="57509"/>
                    <a:pt x="9793" y="57087"/>
                  </a:cubicBezTo>
                  <a:cubicBezTo>
                    <a:pt x="9952" y="53321"/>
                    <a:pt x="11048" y="29834"/>
                    <a:pt x="12052" y="22004"/>
                  </a:cubicBezTo>
                  <a:cubicBezTo>
                    <a:pt x="12418" y="19243"/>
                    <a:pt x="12440" y="15956"/>
                    <a:pt x="12281" y="12783"/>
                  </a:cubicBezTo>
                  <a:cubicBezTo>
                    <a:pt x="12212" y="11277"/>
                    <a:pt x="12121" y="9793"/>
                    <a:pt x="12007" y="8401"/>
                  </a:cubicBezTo>
                  <a:cubicBezTo>
                    <a:pt x="11596" y="3676"/>
                    <a:pt x="11002" y="1"/>
                    <a:pt x="11002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4020175" y="4549113"/>
              <a:ext cx="327000" cy="302725"/>
            </a:xfrm>
            <a:custGeom>
              <a:rect b="b" l="l" r="r" t="t"/>
              <a:pathLst>
                <a:path extrusionOk="0" h="12109" w="13080">
                  <a:moveTo>
                    <a:pt x="1392" y="0"/>
                  </a:moveTo>
                  <a:cubicBezTo>
                    <a:pt x="1392" y="0"/>
                    <a:pt x="0" y="1073"/>
                    <a:pt x="69" y="2260"/>
                  </a:cubicBezTo>
                  <a:cubicBezTo>
                    <a:pt x="137" y="3401"/>
                    <a:pt x="91" y="9382"/>
                    <a:pt x="91" y="10021"/>
                  </a:cubicBezTo>
                  <a:lnTo>
                    <a:pt x="913" y="10021"/>
                  </a:lnTo>
                  <a:lnTo>
                    <a:pt x="1392" y="7282"/>
                  </a:lnTo>
                  <a:cubicBezTo>
                    <a:pt x="1392" y="7282"/>
                    <a:pt x="3241" y="10272"/>
                    <a:pt x="4656" y="11299"/>
                  </a:cubicBezTo>
                  <a:cubicBezTo>
                    <a:pt x="5521" y="11937"/>
                    <a:pt x="7679" y="12108"/>
                    <a:pt x="9465" y="12108"/>
                  </a:cubicBezTo>
                  <a:cubicBezTo>
                    <a:pt x="10554" y="12108"/>
                    <a:pt x="11505" y="12044"/>
                    <a:pt x="11938" y="11984"/>
                  </a:cubicBezTo>
                  <a:cubicBezTo>
                    <a:pt x="13079" y="11847"/>
                    <a:pt x="9655" y="8902"/>
                    <a:pt x="8902" y="7692"/>
                  </a:cubicBezTo>
                  <a:cubicBezTo>
                    <a:pt x="8149" y="6483"/>
                    <a:pt x="1392" y="0"/>
                    <a:pt x="1392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4047550" y="4460663"/>
              <a:ext cx="219725" cy="314675"/>
            </a:xfrm>
            <a:custGeom>
              <a:rect b="b" l="l" r="r" t="t"/>
              <a:pathLst>
                <a:path extrusionOk="0" h="12587" w="8789">
                  <a:moveTo>
                    <a:pt x="4155" y="0"/>
                  </a:moveTo>
                  <a:lnTo>
                    <a:pt x="275" y="320"/>
                  </a:lnTo>
                  <a:lnTo>
                    <a:pt x="366" y="3242"/>
                  </a:lnTo>
                  <a:cubicBezTo>
                    <a:pt x="366" y="3242"/>
                    <a:pt x="1" y="4109"/>
                    <a:pt x="366" y="5410"/>
                  </a:cubicBezTo>
                  <a:cubicBezTo>
                    <a:pt x="754" y="6688"/>
                    <a:pt x="2192" y="8743"/>
                    <a:pt x="3561" y="10249"/>
                  </a:cubicBezTo>
                  <a:cubicBezTo>
                    <a:pt x="4618" y="11427"/>
                    <a:pt x="6740" y="12587"/>
                    <a:pt x="7726" y="12587"/>
                  </a:cubicBezTo>
                  <a:cubicBezTo>
                    <a:pt x="7848" y="12587"/>
                    <a:pt x="7952" y="12569"/>
                    <a:pt x="8035" y="12532"/>
                  </a:cubicBezTo>
                  <a:cubicBezTo>
                    <a:pt x="8788" y="12189"/>
                    <a:pt x="6597" y="9564"/>
                    <a:pt x="5958" y="8218"/>
                  </a:cubicBezTo>
                  <a:cubicBezTo>
                    <a:pt x="5296" y="6848"/>
                    <a:pt x="4863" y="5501"/>
                    <a:pt x="4543" y="4360"/>
                  </a:cubicBezTo>
                  <a:cubicBezTo>
                    <a:pt x="4201" y="3059"/>
                    <a:pt x="4155" y="0"/>
                    <a:pt x="4155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3904325" y="3289738"/>
              <a:ext cx="307025" cy="154650"/>
            </a:xfrm>
            <a:custGeom>
              <a:rect b="b" l="l" r="r" t="t"/>
              <a:pathLst>
                <a:path extrusionOk="0" h="6186" w="12281">
                  <a:moveTo>
                    <a:pt x="1" y="0"/>
                  </a:moveTo>
                  <a:cubicBezTo>
                    <a:pt x="1" y="2283"/>
                    <a:pt x="160" y="4314"/>
                    <a:pt x="457" y="6186"/>
                  </a:cubicBezTo>
                  <a:cubicBezTo>
                    <a:pt x="8241" y="5524"/>
                    <a:pt x="12281" y="4474"/>
                    <a:pt x="12281" y="4474"/>
                  </a:cubicBezTo>
                  <a:cubicBezTo>
                    <a:pt x="12212" y="3013"/>
                    <a:pt x="12121" y="1552"/>
                    <a:pt x="12007" y="18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4113075" y="3644163"/>
              <a:ext cx="91400" cy="20225"/>
            </a:xfrm>
            <a:custGeom>
              <a:rect b="b" l="l" r="r" t="t"/>
              <a:pathLst>
                <a:path extrusionOk="0" h="809" w="3656">
                  <a:moveTo>
                    <a:pt x="3452" y="1"/>
                  </a:moveTo>
                  <a:cubicBezTo>
                    <a:pt x="3430" y="1"/>
                    <a:pt x="3407" y="7"/>
                    <a:pt x="3383" y="20"/>
                  </a:cubicBezTo>
                  <a:cubicBezTo>
                    <a:pt x="2854" y="356"/>
                    <a:pt x="2252" y="523"/>
                    <a:pt x="1647" y="523"/>
                  </a:cubicBezTo>
                  <a:cubicBezTo>
                    <a:pt x="1182" y="523"/>
                    <a:pt x="715" y="424"/>
                    <a:pt x="279" y="226"/>
                  </a:cubicBezTo>
                  <a:cubicBezTo>
                    <a:pt x="260" y="218"/>
                    <a:pt x="241" y="214"/>
                    <a:pt x="223" y="214"/>
                  </a:cubicBezTo>
                  <a:cubicBezTo>
                    <a:pt x="91" y="214"/>
                    <a:pt x="1" y="416"/>
                    <a:pt x="142" y="477"/>
                  </a:cubicBezTo>
                  <a:cubicBezTo>
                    <a:pt x="624" y="698"/>
                    <a:pt x="1137" y="808"/>
                    <a:pt x="1648" y="808"/>
                  </a:cubicBezTo>
                  <a:cubicBezTo>
                    <a:pt x="2298" y="808"/>
                    <a:pt x="2945" y="629"/>
                    <a:pt x="3520" y="271"/>
                  </a:cubicBezTo>
                  <a:cubicBezTo>
                    <a:pt x="3656" y="194"/>
                    <a:pt x="3577" y="1"/>
                    <a:pt x="3452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3546550" y="1247313"/>
              <a:ext cx="432200" cy="457125"/>
            </a:xfrm>
            <a:custGeom>
              <a:rect b="b" l="l" r="r" t="t"/>
              <a:pathLst>
                <a:path extrusionOk="0" h="18285" w="17288">
                  <a:moveTo>
                    <a:pt x="8738" y="1"/>
                  </a:moveTo>
                  <a:cubicBezTo>
                    <a:pt x="7911" y="1"/>
                    <a:pt x="7047" y="98"/>
                    <a:pt x="6163" y="302"/>
                  </a:cubicBezTo>
                  <a:cubicBezTo>
                    <a:pt x="0" y="1740"/>
                    <a:pt x="1027" y="10231"/>
                    <a:pt x="1758" y="13198"/>
                  </a:cubicBezTo>
                  <a:cubicBezTo>
                    <a:pt x="1917" y="13815"/>
                    <a:pt x="2237" y="15595"/>
                    <a:pt x="2534" y="17444"/>
                  </a:cubicBezTo>
                  <a:cubicBezTo>
                    <a:pt x="4668" y="18029"/>
                    <a:pt x="6880" y="18285"/>
                    <a:pt x="9154" y="18285"/>
                  </a:cubicBezTo>
                  <a:cubicBezTo>
                    <a:pt x="11671" y="18285"/>
                    <a:pt x="14264" y="17971"/>
                    <a:pt x="16914" y="17444"/>
                  </a:cubicBezTo>
                  <a:cubicBezTo>
                    <a:pt x="16480" y="14180"/>
                    <a:pt x="16252" y="10049"/>
                    <a:pt x="16526" y="8359"/>
                  </a:cubicBezTo>
                  <a:cubicBezTo>
                    <a:pt x="17288" y="3436"/>
                    <a:pt x="13651" y="1"/>
                    <a:pt x="8738" y="1"/>
                  </a:cubicBezTo>
                  <a:close/>
                </a:path>
              </a:pathLst>
            </a:custGeom>
            <a:solidFill>
              <a:srgbClr val="FBA0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3500325" y="1692538"/>
              <a:ext cx="667650" cy="1011925"/>
            </a:xfrm>
            <a:custGeom>
              <a:rect b="b" l="l" r="r" t="t"/>
              <a:pathLst>
                <a:path extrusionOk="0" h="40477" w="26706">
                  <a:moveTo>
                    <a:pt x="8149" y="0"/>
                  </a:moveTo>
                  <a:cubicBezTo>
                    <a:pt x="8149" y="0"/>
                    <a:pt x="7852" y="753"/>
                    <a:pt x="6414" y="1666"/>
                  </a:cubicBezTo>
                  <a:cubicBezTo>
                    <a:pt x="6346" y="1712"/>
                    <a:pt x="6254" y="1758"/>
                    <a:pt x="6163" y="1803"/>
                  </a:cubicBezTo>
                  <a:cubicBezTo>
                    <a:pt x="5547" y="2191"/>
                    <a:pt x="4725" y="2579"/>
                    <a:pt x="3652" y="2945"/>
                  </a:cubicBezTo>
                  <a:cubicBezTo>
                    <a:pt x="3356" y="3059"/>
                    <a:pt x="3082" y="3173"/>
                    <a:pt x="2853" y="3287"/>
                  </a:cubicBezTo>
                  <a:cubicBezTo>
                    <a:pt x="2739" y="3333"/>
                    <a:pt x="2625" y="3378"/>
                    <a:pt x="2534" y="3424"/>
                  </a:cubicBezTo>
                  <a:cubicBezTo>
                    <a:pt x="1347" y="4017"/>
                    <a:pt x="685" y="4702"/>
                    <a:pt x="365" y="5433"/>
                  </a:cubicBezTo>
                  <a:cubicBezTo>
                    <a:pt x="320" y="5524"/>
                    <a:pt x="274" y="5615"/>
                    <a:pt x="229" y="5706"/>
                  </a:cubicBezTo>
                  <a:cubicBezTo>
                    <a:pt x="160" y="5912"/>
                    <a:pt x="114" y="6094"/>
                    <a:pt x="92" y="6300"/>
                  </a:cubicBezTo>
                  <a:cubicBezTo>
                    <a:pt x="69" y="6391"/>
                    <a:pt x="69" y="6482"/>
                    <a:pt x="46" y="6597"/>
                  </a:cubicBezTo>
                  <a:cubicBezTo>
                    <a:pt x="0" y="7190"/>
                    <a:pt x="69" y="7761"/>
                    <a:pt x="160" y="8331"/>
                  </a:cubicBezTo>
                  <a:cubicBezTo>
                    <a:pt x="229" y="8788"/>
                    <a:pt x="845" y="9701"/>
                    <a:pt x="1552" y="10979"/>
                  </a:cubicBezTo>
                  <a:cubicBezTo>
                    <a:pt x="1667" y="11139"/>
                    <a:pt x="1758" y="11321"/>
                    <a:pt x="1872" y="11504"/>
                  </a:cubicBezTo>
                  <a:cubicBezTo>
                    <a:pt x="1918" y="11595"/>
                    <a:pt x="1963" y="11687"/>
                    <a:pt x="2009" y="11755"/>
                  </a:cubicBezTo>
                  <a:cubicBezTo>
                    <a:pt x="3881" y="15065"/>
                    <a:pt x="6597" y="19904"/>
                    <a:pt x="7647" y="23487"/>
                  </a:cubicBezTo>
                  <a:cubicBezTo>
                    <a:pt x="7852" y="24195"/>
                    <a:pt x="7989" y="24857"/>
                    <a:pt x="8035" y="25450"/>
                  </a:cubicBezTo>
                  <a:cubicBezTo>
                    <a:pt x="8446" y="29833"/>
                    <a:pt x="6186" y="33964"/>
                    <a:pt x="6186" y="33964"/>
                  </a:cubicBezTo>
                  <a:cubicBezTo>
                    <a:pt x="16101" y="40106"/>
                    <a:pt x="24445" y="40476"/>
                    <a:pt x="26315" y="40476"/>
                  </a:cubicBezTo>
                  <a:cubicBezTo>
                    <a:pt x="26571" y="40476"/>
                    <a:pt x="26706" y="40469"/>
                    <a:pt x="26706" y="40469"/>
                  </a:cubicBezTo>
                  <a:cubicBezTo>
                    <a:pt x="26706" y="40469"/>
                    <a:pt x="26546" y="36749"/>
                    <a:pt x="24218" y="29490"/>
                  </a:cubicBezTo>
                  <a:cubicBezTo>
                    <a:pt x="23807" y="28212"/>
                    <a:pt x="23351" y="26592"/>
                    <a:pt x="23008" y="24994"/>
                  </a:cubicBezTo>
                  <a:cubicBezTo>
                    <a:pt x="22985" y="24880"/>
                    <a:pt x="22940" y="24743"/>
                    <a:pt x="22917" y="24629"/>
                  </a:cubicBezTo>
                  <a:cubicBezTo>
                    <a:pt x="22803" y="24081"/>
                    <a:pt x="22711" y="23510"/>
                    <a:pt x="22620" y="22985"/>
                  </a:cubicBezTo>
                  <a:cubicBezTo>
                    <a:pt x="22438" y="21821"/>
                    <a:pt x="22369" y="20748"/>
                    <a:pt x="22460" y="19972"/>
                  </a:cubicBezTo>
                  <a:cubicBezTo>
                    <a:pt x="22483" y="19744"/>
                    <a:pt x="22529" y="19539"/>
                    <a:pt x="22574" y="19310"/>
                  </a:cubicBezTo>
                  <a:cubicBezTo>
                    <a:pt x="22597" y="19219"/>
                    <a:pt x="22620" y="19128"/>
                    <a:pt x="22643" y="19036"/>
                  </a:cubicBezTo>
                  <a:cubicBezTo>
                    <a:pt x="22894" y="18078"/>
                    <a:pt x="23351" y="17119"/>
                    <a:pt x="23739" y="16160"/>
                  </a:cubicBezTo>
                  <a:cubicBezTo>
                    <a:pt x="23784" y="16046"/>
                    <a:pt x="23807" y="15955"/>
                    <a:pt x="23853" y="15841"/>
                  </a:cubicBezTo>
                  <a:cubicBezTo>
                    <a:pt x="23967" y="15544"/>
                    <a:pt x="24081" y="15270"/>
                    <a:pt x="24149" y="14973"/>
                  </a:cubicBezTo>
                  <a:cubicBezTo>
                    <a:pt x="24195" y="14882"/>
                    <a:pt x="24218" y="14791"/>
                    <a:pt x="24241" y="14700"/>
                  </a:cubicBezTo>
                  <a:cubicBezTo>
                    <a:pt x="24378" y="14220"/>
                    <a:pt x="24446" y="13764"/>
                    <a:pt x="24469" y="13284"/>
                  </a:cubicBezTo>
                  <a:cubicBezTo>
                    <a:pt x="24492" y="13125"/>
                    <a:pt x="24492" y="12942"/>
                    <a:pt x="24469" y="12782"/>
                  </a:cubicBezTo>
                  <a:cubicBezTo>
                    <a:pt x="24469" y="12691"/>
                    <a:pt x="24446" y="12600"/>
                    <a:pt x="24446" y="12508"/>
                  </a:cubicBezTo>
                  <a:cubicBezTo>
                    <a:pt x="24355" y="11892"/>
                    <a:pt x="24149" y="11344"/>
                    <a:pt x="23876" y="10865"/>
                  </a:cubicBezTo>
                  <a:cubicBezTo>
                    <a:pt x="23853" y="10842"/>
                    <a:pt x="23830" y="10819"/>
                    <a:pt x="23830" y="10796"/>
                  </a:cubicBezTo>
                  <a:cubicBezTo>
                    <a:pt x="23784" y="10728"/>
                    <a:pt x="23761" y="10660"/>
                    <a:pt x="23716" y="10614"/>
                  </a:cubicBezTo>
                  <a:cubicBezTo>
                    <a:pt x="23693" y="10568"/>
                    <a:pt x="23670" y="10545"/>
                    <a:pt x="23647" y="10500"/>
                  </a:cubicBezTo>
                  <a:cubicBezTo>
                    <a:pt x="23099" y="9678"/>
                    <a:pt x="22392" y="9062"/>
                    <a:pt x="22027" y="8560"/>
                  </a:cubicBezTo>
                  <a:cubicBezTo>
                    <a:pt x="21707" y="8149"/>
                    <a:pt x="21684" y="7510"/>
                    <a:pt x="21730" y="6779"/>
                  </a:cubicBezTo>
                  <a:cubicBezTo>
                    <a:pt x="21776" y="6072"/>
                    <a:pt x="21867" y="5296"/>
                    <a:pt x="21798" y="4520"/>
                  </a:cubicBezTo>
                  <a:cubicBezTo>
                    <a:pt x="21798" y="4428"/>
                    <a:pt x="21776" y="4337"/>
                    <a:pt x="21753" y="4223"/>
                  </a:cubicBezTo>
                  <a:cubicBezTo>
                    <a:pt x="21730" y="4109"/>
                    <a:pt x="21707" y="3995"/>
                    <a:pt x="21684" y="3880"/>
                  </a:cubicBezTo>
                  <a:cubicBezTo>
                    <a:pt x="21570" y="3470"/>
                    <a:pt x="21433" y="3150"/>
                    <a:pt x="21228" y="2922"/>
                  </a:cubicBezTo>
                  <a:cubicBezTo>
                    <a:pt x="21159" y="2830"/>
                    <a:pt x="21091" y="2762"/>
                    <a:pt x="21022" y="2693"/>
                  </a:cubicBezTo>
                  <a:cubicBezTo>
                    <a:pt x="20429" y="2191"/>
                    <a:pt x="19562" y="2169"/>
                    <a:pt x="18534" y="2123"/>
                  </a:cubicBezTo>
                  <a:cubicBezTo>
                    <a:pt x="18215" y="2100"/>
                    <a:pt x="17895" y="2032"/>
                    <a:pt x="17553" y="1917"/>
                  </a:cubicBezTo>
                  <a:cubicBezTo>
                    <a:pt x="17439" y="1895"/>
                    <a:pt x="17325" y="1849"/>
                    <a:pt x="17211" y="1826"/>
                  </a:cubicBezTo>
                  <a:cubicBezTo>
                    <a:pt x="16092" y="1438"/>
                    <a:pt x="15111" y="822"/>
                    <a:pt x="15111" y="822"/>
                  </a:cubicBezTo>
                  <a:lnTo>
                    <a:pt x="81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3959100" y="1798088"/>
              <a:ext cx="138125" cy="172325"/>
            </a:xfrm>
            <a:custGeom>
              <a:rect b="b" l="l" r="r" t="t"/>
              <a:pathLst>
                <a:path extrusionOk="0" h="6893" w="5525">
                  <a:moveTo>
                    <a:pt x="3402" y="1"/>
                  </a:moveTo>
                  <a:cubicBezTo>
                    <a:pt x="2808" y="229"/>
                    <a:pt x="2238" y="526"/>
                    <a:pt x="1736" y="914"/>
                  </a:cubicBezTo>
                  <a:cubicBezTo>
                    <a:pt x="731" y="1713"/>
                    <a:pt x="1" y="3014"/>
                    <a:pt x="183" y="4315"/>
                  </a:cubicBezTo>
                  <a:cubicBezTo>
                    <a:pt x="366" y="5570"/>
                    <a:pt x="1416" y="6415"/>
                    <a:pt x="2580" y="6734"/>
                  </a:cubicBezTo>
                  <a:cubicBezTo>
                    <a:pt x="2979" y="6846"/>
                    <a:pt x="3382" y="6893"/>
                    <a:pt x="3783" y="6893"/>
                  </a:cubicBezTo>
                  <a:cubicBezTo>
                    <a:pt x="4370" y="6893"/>
                    <a:pt x="4955" y="6792"/>
                    <a:pt x="5525" y="6643"/>
                  </a:cubicBezTo>
                  <a:cubicBezTo>
                    <a:pt x="5502" y="6620"/>
                    <a:pt x="5479" y="6597"/>
                    <a:pt x="5479" y="6574"/>
                  </a:cubicBezTo>
                  <a:cubicBezTo>
                    <a:pt x="5433" y="6506"/>
                    <a:pt x="5410" y="6438"/>
                    <a:pt x="5365" y="6392"/>
                  </a:cubicBezTo>
                  <a:cubicBezTo>
                    <a:pt x="4847" y="6525"/>
                    <a:pt x="4320" y="6610"/>
                    <a:pt x="3789" y="6610"/>
                  </a:cubicBezTo>
                  <a:cubicBezTo>
                    <a:pt x="3501" y="6610"/>
                    <a:pt x="3212" y="6585"/>
                    <a:pt x="2922" y="6529"/>
                  </a:cubicBezTo>
                  <a:cubicBezTo>
                    <a:pt x="1690" y="6278"/>
                    <a:pt x="526" y="5388"/>
                    <a:pt x="457" y="4041"/>
                  </a:cubicBezTo>
                  <a:cubicBezTo>
                    <a:pt x="366" y="2740"/>
                    <a:pt x="1256" y="1507"/>
                    <a:pt x="2329" y="845"/>
                  </a:cubicBezTo>
                  <a:cubicBezTo>
                    <a:pt x="2694" y="617"/>
                    <a:pt x="3059" y="457"/>
                    <a:pt x="3447" y="298"/>
                  </a:cubicBezTo>
                  <a:cubicBezTo>
                    <a:pt x="3447" y="206"/>
                    <a:pt x="3425" y="115"/>
                    <a:pt x="3402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3506025" y="1828038"/>
              <a:ext cx="590625" cy="274825"/>
            </a:xfrm>
            <a:custGeom>
              <a:rect b="b" l="l" r="r" t="t"/>
              <a:pathLst>
                <a:path extrusionOk="0" h="10993" w="23625">
                  <a:moveTo>
                    <a:pt x="823" y="1"/>
                  </a:moveTo>
                  <a:cubicBezTo>
                    <a:pt x="618" y="1"/>
                    <a:pt x="412" y="5"/>
                    <a:pt x="206" y="13"/>
                  </a:cubicBezTo>
                  <a:lnTo>
                    <a:pt x="137" y="13"/>
                  </a:lnTo>
                  <a:cubicBezTo>
                    <a:pt x="92" y="104"/>
                    <a:pt x="46" y="195"/>
                    <a:pt x="1" y="286"/>
                  </a:cubicBezTo>
                  <a:cubicBezTo>
                    <a:pt x="237" y="277"/>
                    <a:pt x="473" y="271"/>
                    <a:pt x="710" y="271"/>
                  </a:cubicBezTo>
                  <a:cubicBezTo>
                    <a:pt x="1044" y="271"/>
                    <a:pt x="1378" y="283"/>
                    <a:pt x="1712" y="309"/>
                  </a:cubicBezTo>
                  <a:cubicBezTo>
                    <a:pt x="4315" y="446"/>
                    <a:pt x="6688" y="1359"/>
                    <a:pt x="8857" y="2774"/>
                  </a:cubicBezTo>
                  <a:cubicBezTo>
                    <a:pt x="11025" y="4190"/>
                    <a:pt x="12920" y="5970"/>
                    <a:pt x="14951" y="7591"/>
                  </a:cubicBezTo>
                  <a:cubicBezTo>
                    <a:pt x="16731" y="9028"/>
                    <a:pt x="18740" y="10581"/>
                    <a:pt x="21068" y="10923"/>
                  </a:cubicBezTo>
                  <a:cubicBezTo>
                    <a:pt x="21340" y="10970"/>
                    <a:pt x="21616" y="10992"/>
                    <a:pt x="21895" y="10992"/>
                  </a:cubicBezTo>
                  <a:cubicBezTo>
                    <a:pt x="22436" y="10992"/>
                    <a:pt x="22983" y="10906"/>
                    <a:pt x="23511" y="10740"/>
                  </a:cubicBezTo>
                  <a:cubicBezTo>
                    <a:pt x="23556" y="10626"/>
                    <a:pt x="23579" y="10535"/>
                    <a:pt x="23625" y="10421"/>
                  </a:cubicBezTo>
                  <a:lnTo>
                    <a:pt x="23625" y="10421"/>
                  </a:lnTo>
                  <a:cubicBezTo>
                    <a:pt x="23117" y="10601"/>
                    <a:pt x="22568" y="10681"/>
                    <a:pt x="22010" y="10681"/>
                  </a:cubicBezTo>
                  <a:cubicBezTo>
                    <a:pt x="20938" y="10681"/>
                    <a:pt x="19830" y="10384"/>
                    <a:pt x="18900" y="9919"/>
                  </a:cubicBezTo>
                  <a:cubicBezTo>
                    <a:pt x="16640" y="8823"/>
                    <a:pt x="14746" y="7066"/>
                    <a:pt x="12828" y="5468"/>
                  </a:cubicBezTo>
                  <a:cubicBezTo>
                    <a:pt x="11025" y="3961"/>
                    <a:pt x="9176" y="2478"/>
                    <a:pt x="7054" y="1428"/>
                  </a:cubicBezTo>
                  <a:cubicBezTo>
                    <a:pt x="5093" y="447"/>
                    <a:pt x="2999" y="1"/>
                    <a:pt x="823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3916300" y="2149088"/>
              <a:ext cx="159250" cy="168300"/>
            </a:xfrm>
            <a:custGeom>
              <a:rect b="b" l="l" r="r" t="t"/>
              <a:pathLst>
                <a:path extrusionOk="0" h="6732" w="6370">
                  <a:moveTo>
                    <a:pt x="1839" y="1"/>
                  </a:moveTo>
                  <a:cubicBezTo>
                    <a:pt x="1563" y="1"/>
                    <a:pt x="1290" y="24"/>
                    <a:pt x="1028" y="90"/>
                  </a:cubicBezTo>
                  <a:cubicBezTo>
                    <a:pt x="549" y="204"/>
                    <a:pt x="161" y="523"/>
                    <a:pt x="92" y="1025"/>
                  </a:cubicBezTo>
                  <a:cubicBezTo>
                    <a:pt x="1" y="1619"/>
                    <a:pt x="366" y="2144"/>
                    <a:pt x="754" y="2555"/>
                  </a:cubicBezTo>
                  <a:cubicBezTo>
                    <a:pt x="2352" y="4244"/>
                    <a:pt x="4292" y="5659"/>
                    <a:pt x="6369" y="6732"/>
                  </a:cubicBezTo>
                  <a:cubicBezTo>
                    <a:pt x="6346" y="6618"/>
                    <a:pt x="6301" y="6481"/>
                    <a:pt x="6278" y="6367"/>
                  </a:cubicBezTo>
                  <a:cubicBezTo>
                    <a:pt x="5479" y="5933"/>
                    <a:pt x="4680" y="5454"/>
                    <a:pt x="3927" y="4906"/>
                  </a:cubicBezTo>
                  <a:cubicBezTo>
                    <a:pt x="3242" y="4404"/>
                    <a:pt x="2580" y="3879"/>
                    <a:pt x="1941" y="3308"/>
                  </a:cubicBezTo>
                  <a:cubicBezTo>
                    <a:pt x="1370" y="2783"/>
                    <a:pt x="457" y="2121"/>
                    <a:pt x="389" y="1299"/>
                  </a:cubicBezTo>
                  <a:cubicBezTo>
                    <a:pt x="317" y="504"/>
                    <a:pt x="1063" y="265"/>
                    <a:pt x="1986" y="265"/>
                  </a:cubicBezTo>
                  <a:cubicBezTo>
                    <a:pt x="3102" y="265"/>
                    <a:pt x="4477" y="614"/>
                    <a:pt x="4977" y="752"/>
                  </a:cubicBezTo>
                  <a:cubicBezTo>
                    <a:pt x="5296" y="843"/>
                    <a:pt x="5616" y="934"/>
                    <a:pt x="5935" y="1048"/>
                  </a:cubicBezTo>
                  <a:cubicBezTo>
                    <a:pt x="5958" y="957"/>
                    <a:pt x="5981" y="866"/>
                    <a:pt x="6004" y="774"/>
                  </a:cubicBezTo>
                  <a:cubicBezTo>
                    <a:pt x="5707" y="660"/>
                    <a:pt x="5411" y="569"/>
                    <a:pt x="5114" y="500"/>
                  </a:cubicBezTo>
                  <a:cubicBezTo>
                    <a:pt x="4429" y="295"/>
                    <a:pt x="3721" y="158"/>
                    <a:pt x="3014" y="90"/>
                  </a:cubicBezTo>
                  <a:cubicBezTo>
                    <a:pt x="2637" y="49"/>
                    <a:pt x="2236" y="1"/>
                    <a:pt x="1839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3713200" y="2279463"/>
              <a:ext cx="226525" cy="267325"/>
            </a:xfrm>
            <a:custGeom>
              <a:rect b="b" l="l" r="r" t="t"/>
              <a:pathLst>
                <a:path extrusionOk="0" h="10693" w="9061">
                  <a:moveTo>
                    <a:pt x="1168" y="1"/>
                  </a:moveTo>
                  <a:cubicBezTo>
                    <a:pt x="823" y="1"/>
                    <a:pt x="475" y="72"/>
                    <a:pt x="136" y="239"/>
                  </a:cubicBezTo>
                  <a:cubicBezTo>
                    <a:pt x="0" y="297"/>
                    <a:pt x="79" y="487"/>
                    <a:pt x="203" y="487"/>
                  </a:cubicBezTo>
                  <a:cubicBezTo>
                    <a:pt x="225" y="487"/>
                    <a:pt x="249" y="481"/>
                    <a:pt x="273" y="467"/>
                  </a:cubicBezTo>
                  <a:cubicBezTo>
                    <a:pt x="568" y="327"/>
                    <a:pt x="867" y="267"/>
                    <a:pt x="1165" y="267"/>
                  </a:cubicBezTo>
                  <a:cubicBezTo>
                    <a:pt x="2184" y="267"/>
                    <a:pt x="3189" y="967"/>
                    <a:pt x="3948" y="1585"/>
                  </a:cubicBezTo>
                  <a:cubicBezTo>
                    <a:pt x="4861" y="2316"/>
                    <a:pt x="5660" y="3160"/>
                    <a:pt x="6345" y="4119"/>
                  </a:cubicBezTo>
                  <a:cubicBezTo>
                    <a:pt x="7691" y="6013"/>
                    <a:pt x="8536" y="8227"/>
                    <a:pt x="8764" y="10556"/>
                  </a:cubicBezTo>
                  <a:cubicBezTo>
                    <a:pt x="8775" y="10647"/>
                    <a:pt x="8850" y="10693"/>
                    <a:pt x="8921" y="10693"/>
                  </a:cubicBezTo>
                  <a:cubicBezTo>
                    <a:pt x="8992" y="10693"/>
                    <a:pt x="9061" y="10647"/>
                    <a:pt x="9061" y="10556"/>
                  </a:cubicBezTo>
                  <a:cubicBezTo>
                    <a:pt x="8810" y="8022"/>
                    <a:pt x="7851" y="5602"/>
                    <a:pt x="6299" y="3594"/>
                  </a:cubicBezTo>
                  <a:cubicBezTo>
                    <a:pt x="5500" y="2567"/>
                    <a:pt x="4587" y="1654"/>
                    <a:pt x="3537" y="923"/>
                  </a:cubicBezTo>
                  <a:cubicBezTo>
                    <a:pt x="2842" y="422"/>
                    <a:pt x="2009" y="1"/>
                    <a:pt x="1168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3614000" y="2002538"/>
              <a:ext cx="402875" cy="425950"/>
            </a:xfrm>
            <a:custGeom>
              <a:rect b="b" l="l" r="r" t="t"/>
              <a:pathLst>
                <a:path extrusionOk="0" h="17038" w="16115">
                  <a:moveTo>
                    <a:pt x="2498" y="0"/>
                  </a:moveTo>
                  <a:cubicBezTo>
                    <a:pt x="1427" y="0"/>
                    <a:pt x="350" y="621"/>
                    <a:pt x="41" y="1683"/>
                  </a:cubicBezTo>
                  <a:cubicBezTo>
                    <a:pt x="1" y="1791"/>
                    <a:pt x="80" y="1859"/>
                    <a:pt x="165" y="1859"/>
                  </a:cubicBezTo>
                  <a:cubicBezTo>
                    <a:pt x="225" y="1859"/>
                    <a:pt x="287" y="1827"/>
                    <a:pt x="315" y="1752"/>
                  </a:cubicBezTo>
                  <a:cubicBezTo>
                    <a:pt x="566" y="907"/>
                    <a:pt x="1365" y="382"/>
                    <a:pt x="2232" y="291"/>
                  </a:cubicBezTo>
                  <a:cubicBezTo>
                    <a:pt x="2311" y="283"/>
                    <a:pt x="2390" y="279"/>
                    <a:pt x="2468" y="279"/>
                  </a:cubicBezTo>
                  <a:cubicBezTo>
                    <a:pt x="3267" y="279"/>
                    <a:pt x="3995" y="696"/>
                    <a:pt x="4515" y="1341"/>
                  </a:cubicBezTo>
                  <a:cubicBezTo>
                    <a:pt x="5017" y="2003"/>
                    <a:pt x="5291" y="2825"/>
                    <a:pt x="5314" y="3669"/>
                  </a:cubicBezTo>
                  <a:cubicBezTo>
                    <a:pt x="5337" y="4536"/>
                    <a:pt x="5131" y="5449"/>
                    <a:pt x="5382" y="6317"/>
                  </a:cubicBezTo>
                  <a:cubicBezTo>
                    <a:pt x="5862" y="7892"/>
                    <a:pt x="7574" y="8417"/>
                    <a:pt x="9011" y="8782"/>
                  </a:cubicBezTo>
                  <a:cubicBezTo>
                    <a:pt x="9879" y="9033"/>
                    <a:pt x="10723" y="9307"/>
                    <a:pt x="11499" y="9832"/>
                  </a:cubicBezTo>
                  <a:cubicBezTo>
                    <a:pt x="12276" y="10334"/>
                    <a:pt x="12937" y="11019"/>
                    <a:pt x="13485" y="11772"/>
                  </a:cubicBezTo>
                  <a:cubicBezTo>
                    <a:pt x="14627" y="13301"/>
                    <a:pt x="15288" y="15127"/>
                    <a:pt x="15813" y="16931"/>
                  </a:cubicBezTo>
                  <a:cubicBezTo>
                    <a:pt x="15832" y="17005"/>
                    <a:pt x="15889" y="17038"/>
                    <a:pt x="15947" y="17038"/>
                  </a:cubicBezTo>
                  <a:cubicBezTo>
                    <a:pt x="16030" y="17038"/>
                    <a:pt x="16114" y="16970"/>
                    <a:pt x="16087" y="16862"/>
                  </a:cubicBezTo>
                  <a:cubicBezTo>
                    <a:pt x="15448" y="14717"/>
                    <a:pt x="14672" y="12571"/>
                    <a:pt x="13143" y="10882"/>
                  </a:cubicBezTo>
                  <a:cubicBezTo>
                    <a:pt x="12549" y="10220"/>
                    <a:pt x="11842" y="9649"/>
                    <a:pt x="11066" y="9238"/>
                  </a:cubicBezTo>
                  <a:cubicBezTo>
                    <a:pt x="10176" y="8759"/>
                    <a:pt x="9194" y="8577"/>
                    <a:pt x="8235" y="8280"/>
                  </a:cubicBezTo>
                  <a:cubicBezTo>
                    <a:pt x="7322" y="8006"/>
                    <a:pt x="6341" y="7549"/>
                    <a:pt x="5862" y="6682"/>
                  </a:cubicBezTo>
                  <a:cubicBezTo>
                    <a:pt x="5291" y="5678"/>
                    <a:pt x="5679" y="4468"/>
                    <a:pt x="5588" y="3395"/>
                  </a:cubicBezTo>
                  <a:cubicBezTo>
                    <a:pt x="5451" y="1957"/>
                    <a:pt x="4561" y="405"/>
                    <a:pt x="3077" y="63"/>
                  </a:cubicBezTo>
                  <a:cubicBezTo>
                    <a:pt x="2887" y="21"/>
                    <a:pt x="2693" y="0"/>
                    <a:pt x="2498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3501450" y="1849038"/>
              <a:ext cx="94350" cy="137400"/>
            </a:xfrm>
            <a:custGeom>
              <a:rect b="b" l="l" r="r" t="t"/>
              <a:pathLst>
                <a:path extrusionOk="0" h="5496" w="3774">
                  <a:moveTo>
                    <a:pt x="541" y="1"/>
                  </a:moveTo>
                  <a:cubicBezTo>
                    <a:pt x="377" y="1"/>
                    <a:pt x="211" y="13"/>
                    <a:pt x="47" y="40"/>
                  </a:cubicBezTo>
                  <a:cubicBezTo>
                    <a:pt x="24" y="131"/>
                    <a:pt x="24" y="222"/>
                    <a:pt x="1" y="337"/>
                  </a:cubicBezTo>
                  <a:cubicBezTo>
                    <a:pt x="182" y="300"/>
                    <a:pt x="363" y="282"/>
                    <a:pt x="542" y="282"/>
                  </a:cubicBezTo>
                  <a:cubicBezTo>
                    <a:pt x="2153" y="282"/>
                    <a:pt x="3616" y="1698"/>
                    <a:pt x="3288" y="3464"/>
                  </a:cubicBezTo>
                  <a:cubicBezTo>
                    <a:pt x="3151" y="4308"/>
                    <a:pt x="2557" y="4924"/>
                    <a:pt x="1827" y="5244"/>
                  </a:cubicBezTo>
                  <a:cubicBezTo>
                    <a:pt x="1873" y="5335"/>
                    <a:pt x="1918" y="5427"/>
                    <a:pt x="1964" y="5495"/>
                  </a:cubicBezTo>
                  <a:cubicBezTo>
                    <a:pt x="2900" y="5084"/>
                    <a:pt x="3539" y="4240"/>
                    <a:pt x="3607" y="3213"/>
                  </a:cubicBezTo>
                  <a:cubicBezTo>
                    <a:pt x="3774" y="1341"/>
                    <a:pt x="2217" y="1"/>
                    <a:pt x="541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3563650" y="1734188"/>
              <a:ext cx="113025" cy="75050"/>
            </a:xfrm>
            <a:custGeom>
              <a:rect b="b" l="l" r="r" t="t"/>
              <a:pathLst>
                <a:path extrusionOk="0" h="3002" w="4521">
                  <a:moveTo>
                    <a:pt x="3881" y="0"/>
                  </a:moveTo>
                  <a:cubicBezTo>
                    <a:pt x="3813" y="46"/>
                    <a:pt x="3721" y="92"/>
                    <a:pt x="3630" y="137"/>
                  </a:cubicBezTo>
                  <a:cubicBezTo>
                    <a:pt x="3721" y="297"/>
                    <a:pt x="3790" y="457"/>
                    <a:pt x="3858" y="639"/>
                  </a:cubicBezTo>
                  <a:cubicBezTo>
                    <a:pt x="4041" y="1119"/>
                    <a:pt x="4361" y="1941"/>
                    <a:pt x="4064" y="2420"/>
                  </a:cubicBezTo>
                  <a:cubicBezTo>
                    <a:pt x="3928" y="2661"/>
                    <a:pt x="3685" y="2738"/>
                    <a:pt x="3419" y="2738"/>
                  </a:cubicBezTo>
                  <a:cubicBezTo>
                    <a:pt x="3106" y="2738"/>
                    <a:pt x="2759" y="2631"/>
                    <a:pt x="2512" y="2557"/>
                  </a:cubicBezTo>
                  <a:cubicBezTo>
                    <a:pt x="1987" y="2397"/>
                    <a:pt x="1485" y="2192"/>
                    <a:pt x="982" y="1963"/>
                  </a:cubicBezTo>
                  <a:cubicBezTo>
                    <a:pt x="754" y="1849"/>
                    <a:pt x="526" y="1735"/>
                    <a:pt x="320" y="1621"/>
                  </a:cubicBezTo>
                  <a:cubicBezTo>
                    <a:pt x="206" y="1667"/>
                    <a:pt x="92" y="1712"/>
                    <a:pt x="1" y="1758"/>
                  </a:cubicBezTo>
                  <a:cubicBezTo>
                    <a:pt x="686" y="2169"/>
                    <a:pt x="1416" y="2511"/>
                    <a:pt x="2192" y="2762"/>
                  </a:cubicBezTo>
                  <a:cubicBezTo>
                    <a:pt x="2540" y="2875"/>
                    <a:pt x="2999" y="3001"/>
                    <a:pt x="3411" y="3001"/>
                  </a:cubicBezTo>
                  <a:cubicBezTo>
                    <a:pt x="3917" y="3001"/>
                    <a:pt x="4353" y="2810"/>
                    <a:pt x="4429" y="2169"/>
                  </a:cubicBezTo>
                  <a:cubicBezTo>
                    <a:pt x="4520" y="1438"/>
                    <a:pt x="4269" y="662"/>
                    <a:pt x="3881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3930575" y="1738188"/>
              <a:ext cx="100450" cy="49550"/>
            </a:xfrm>
            <a:custGeom>
              <a:rect b="b" l="l" r="r" t="t"/>
              <a:pathLst>
                <a:path extrusionOk="0" h="1982" w="4018">
                  <a:moveTo>
                    <a:pt x="1" y="0"/>
                  </a:moveTo>
                  <a:lnTo>
                    <a:pt x="1" y="0"/>
                  </a:lnTo>
                  <a:cubicBezTo>
                    <a:pt x="366" y="867"/>
                    <a:pt x="822" y="1666"/>
                    <a:pt x="1781" y="1917"/>
                  </a:cubicBezTo>
                  <a:cubicBezTo>
                    <a:pt x="1950" y="1961"/>
                    <a:pt x="2115" y="1981"/>
                    <a:pt x="2274" y="1981"/>
                  </a:cubicBezTo>
                  <a:cubicBezTo>
                    <a:pt x="2952" y="1981"/>
                    <a:pt x="3537" y="1613"/>
                    <a:pt x="4018" y="1096"/>
                  </a:cubicBezTo>
                  <a:cubicBezTo>
                    <a:pt x="3949" y="1004"/>
                    <a:pt x="3881" y="936"/>
                    <a:pt x="3812" y="867"/>
                  </a:cubicBezTo>
                  <a:cubicBezTo>
                    <a:pt x="3352" y="1357"/>
                    <a:pt x="2825" y="1712"/>
                    <a:pt x="2261" y="1712"/>
                  </a:cubicBezTo>
                  <a:cubicBezTo>
                    <a:pt x="1958" y="1712"/>
                    <a:pt x="1644" y="1609"/>
                    <a:pt x="1324" y="1370"/>
                  </a:cubicBezTo>
                  <a:cubicBezTo>
                    <a:pt x="868" y="1050"/>
                    <a:pt x="571" y="594"/>
                    <a:pt x="343" y="91"/>
                  </a:cubicBezTo>
                  <a:cubicBezTo>
                    <a:pt x="229" y="69"/>
                    <a:pt x="115" y="23"/>
                    <a:pt x="1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3717200" y="1800988"/>
              <a:ext cx="206550" cy="43850"/>
            </a:xfrm>
            <a:custGeom>
              <a:rect b="b" l="l" r="r" t="t"/>
              <a:pathLst>
                <a:path extrusionOk="0" h="1754" w="8262">
                  <a:moveTo>
                    <a:pt x="7962" y="1"/>
                  </a:moveTo>
                  <a:cubicBezTo>
                    <a:pt x="7873" y="1"/>
                    <a:pt x="7786" y="70"/>
                    <a:pt x="7828" y="182"/>
                  </a:cubicBezTo>
                  <a:cubicBezTo>
                    <a:pt x="8125" y="1140"/>
                    <a:pt x="6938" y="1437"/>
                    <a:pt x="6230" y="1460"/>
                  </a:cubicBezTo>
                  <a:cubicBezTo>
                    <a:pt x="5568" y="1460"/>
                    <a:pt x="4883" y="1414"/>
                    <a:pt x="4222" y="1323"/>
                  </a:cubicBezTo>
                  <a:cubicBezTo>
                    <a:pt x="2852" y="1117"/>
                    <a:pt x="1528" y="729"/>
                    <a:pt x="273" y="159"/>
                  </a:cubicBezTo>
                  <a:cubicBezTo>
                    <a:pt x="249" y="145"/>
                    <a:pt x="225" y="139"/>
                    <a:pt x="203" y="139"/>
                  </a:cubicBezTo>
                  <a:cubicBezTo>
                    <a:pt x="78" y="139"/>
                    <a:pt x="0" y="329"/>
                    <a:pt x="136" y="387"/>
                  </a:cubicBezTo>
                  <a:cubicBezTo>
                    <a:pt x="1734" y="1140"/>
                    <a:pt x="3446" y="1574"/>
                    <a:pt x="5203" y="1711"/>
                  </a:cubicBezTo>
                  <a:cubicBezTo>
                    <a:pt x="5500" y="1729"/>
                    <a:pt x="5818" y="1754"/>
                    <a:pt x="6136" y="1754"/>
                  </a:cubicBezTo>
                  <a:cubicBezTo>
                    <a:pt x="6623" y="1754"/>
                    <a:pt x="7108" y="1695"/>
                    <a:pt x="7508" y="1460"/>
                  </a:cubicBezTo>
                  <a:cubicBezTo>
                    <a:pt x="7988" y="1186"/>
                    <a:pt x="8262" y="638"/>
                    <a:pt x="8102" y="90"/>
                  </a:cubicBezTo>
                  <a:cubicBezTo>
                    <a:pt x="8075" y="28"/>
                    <a:pt x="8018" y="1"/>
                    <a:pt x="7962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3589475" y="2005163"/>
              <a:ext cx="170275" cy="432025"/>
            </a:xfrm>
            <a:custGeom>
              <a:rect b="b" l="l" r="r" t="t"/>
              <a:pathLst>
                <a:path extrusionOk="0" h="17281" w="6811">
                  <a:moveTo>
                    <a:pt x="179" y="1"/>
                  </a:moveTo>
                  <a:cubicBezTo>
                    <a:pt x="88" y="1"/>
                    <a:pt x="1" y="99"/>
                    <a:pt x="63" y="209"/>
                  </a:cubicBezTo>
                  <a:cubicBezTo>
                    <a:pt x="3236" y="5413"/>
                    <a:pt x="5427" y="11188"/>
                    <a:pt x="6523" y="17191"/>
                  </a:cubicBezTo>
                  <a:cubicBezTo>
                    <a:pt x="6541" y="17253"/>
                    <a:pt x="6589" y="17280"/>
                    <a:pt x="6641" y="17280"/>
                  </a:cubicBezTo>
                  <a:cubicBezTo>
                    <a:pt x="6722" y="17280"/>
                    <a:pt x="6811" y="17211"/>
                    <a:pt x="6797" y="17099"/>
                  </a:cubicBezTo>
                  <a:cubicBezTo>
                    <a:pt x="5701" y="11074"/>
                    <a:pt x="3487" y="5299"/>
                    <a:pt x="292" y="72"/>
                  </a:cubicBezTo>
                  <a:cubicBezTo>
                    <a:pt x="263" y="21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3892350" y="1456863"/>
              <a:ext cx="55250" cy="83375"/>
            </a:xfrm>
            <a:custGeom>
              <a:rect b="b" l="l" r="r" t="t"/>
              <a:pathLst>
                <a:path extrusionOk="0" h="3335" w="2210">
                  <a:moveTo>
                    <a:pt x="987" y="0"/>
                  </a:moveTo>
                  <a:cubicBezTo>
                    <a:pt x="983" y="0"/>
                    <a:pt x="982" y="0"/>
                    <a:pt x="982" y="0"/>
                  </a:cubicBezTo>
                  <a:cubicBezTo>
                    <a:pt x="982" y="0"/>
                    <a:pt x="0" y="3241"/>
                    <a:pt x="959" y="3333"/>
                  </a:cubicBezTo>
                  <a:cubicBezTo>
                    <a:pt x="979" y="3334"/>
                    <a:pt x="1000" y="3335"/>
                    <a:pt x="1019" y="3335"/>
                  </a:cubicBezTo>
                  <a:cubicBezTo>
                    <a:pt x="1952" y="3335"/>
                    <a:pt x="2209" y="1784"/>
                    <a:pt x="1963" y="890"/>
                  </a:cubicBezTo>
                  <a:cubicBezTo>
                    <a:pt x="1724" y="21"/>
                    <a:pt x="1050" y="0"/>
                    <a:pt x="987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3892350" y="1514338"/>
              <a:ext cx="66775" cy="64225"/>
            </a:xfrm>
            <a:custGeom>
              <a:rect b="b" l="l" r="r" t="t"/>
              <a:pathLst>
                <a:path extrusionOk="0" h="2569" w="2671">
                  <a:moveTo>
                    <a:pt x="1323" y="371"/>
                  </a:moveTo>
                  <a:cubicBezTo>
                    <a:pt x="1806" y="371"/>
                    <a:pt x="2216" y="729"/>
                    <a:pt x="2260" y="1216"/>
                  </a:cubicBezTo>
                  <a:cubicBezTo>
                    <a:pt x="2283" y="1719"/>
                    <a:pt x="1918" y="2152"/>
                    <a:pt x="1415" y="2198"/>
                  </a:cubicBezTo>
                  <a:cubicBezTo>
                    <a:pt x="1401" y="2199"/>
                    <a:pt x="1386" y="2199"/>
                    <a:pt x="1371" y="2199"/>
                  </a:cubicBezTo>
                  <a:cubicBezTo>
                    <a:pt x="888" y="2199"/>
                    <a:pt x="478" y="1841"/>
                    <a:pt x="434" y="1353"/>
                  </a:cubicBezTo>
                  <a:cubicBezTo>
                    <a:pt x="388" y="851"/>
                    <a:pt x="776" y="417"/>
                    <a:pt x="1278" y="372"/>
                  </a:cubicBezTo>
                  <a:cubicBezTo>
                    <a:pt x="1293" y="371"/>
                    <a:pt x="1308" y="371"/>
                    <a:pt x="1323" y="371"/>
                  </a:cubicBezTo>
                  <a:close/>
                  <a:moveTo>
                    <a:pt x="1375" y="1"/>
                  </a:moveTo>
                  <a:cubicBezTo>
                    <a:pt x="1336" y="1"/>
                    <a:pt x="1296" y="3"/>
                    <a:pt x="1256" y="7"/>
                  </a:cubicBezTo>
                  <a:cubicBezTo>
                    <a:pt x="548" y="52"/>
                    <a:pt x="0" y="669"/>
                    <a:pt x="69" y="1376"/>
                  </a:cubicBezTo>
                  <a:cubicBezTo>
                    <a:pt x="112" y="2044"/>
                    <a:pt x="663" y="2569"/>
                    <a:pt x="1319" y="2569"/>
                  </a:cubicBezTo>
                  <a:cubicBezTo>
                    <a:pt x="1358" y="2569"/>
                    <a:pt x="1398" y="2567"/>
                    <a:pt x="1438" y="2563"/>
                  </a:cubicBezTo>
                  <a:cubicBezTo>
                    <a:pt x="2146" y="2517"/>
                    <a:pt x="2671" y="1901"/>
                    <a:pt x="2625" y="1194"/>
                  </a:cubicBezTo>
                  <a:cubicBezTo>
                    <a:pt x="2582" y="526"/>
                    <a:pt x="2031" y="1"/>
                    <a:pt x="1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3874075" y="1644588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3689200" y="1569263"/>
              <a:ext cx="200875" cy="220400"/>
            </a:xfrm>
            <a:custGeom>
              <a:rect b="b" l="l" r="r" t="t"/>
              <a:pathLst>
                <a:path extrusionOk="0" h="8816" w="8035">
                  <a:moveTo>
                    <a:pt x="662" y="1"/>
                  </a:moveTo>
                  <a:lnTo>
                    <a:pt x="640" y="138"/>
                  </a:lnTo>
                  <a:lnTo>
                    <a:pt x="731" y="594"/>
                  </a:lnTo>
                  <a:cubicBezTo>
                    <a:pt x="1187" y="2649"/>
                    <a:pt x="913" y="4452"/>
                    <a:pt x="0" y="6506"/>
                  </a:cubicBezTo>
                  <a:cubicBezTo>
                    <a:pt x="0" y="6506"/>
                    <a:pt x="1553" y="8743"/>
                    <a:pt x="4314" y="8811"/>
                  </a:cubicBezTo>
                  <a:cubicBezTo>
                    <a:pt x="4416" y="8814"/>
                    <a:pt x="4515" y="8815"/>
                    <a:pt x="4612" y="8815"/>
                  </a:cubicBezTo>
                  <a:cubicBezTo>
                    <a:pt x="7841" y="8815"/>
                    <a:pt x="8035" y="7373"/>
                    <a:pt x="8035" y="7373"/>
                  </a:cubicBezTo>
                  <a:cubicBezTo>
                    <a:pt x="7852" y="6917"/>
                    <a:pt x="7693" y="6460"/>
                    <a:pt x="7601" y="5981"/>
                  </a:cubicBezTo>
                  <a:cubicBezTo>
                    <a:pt x="7556" y="5798"/>
                    <a:pt x="7533" y="5593"/>
                    <a:pt x="7510" y="5388"/>
                  </a:cubicBezTo>
                  <a:cubicBezTo>
                    <a:pt x="7441" y="4840"/>
                    <a:pt x="7396" y="4246"/>
                    <a:pt x="7396" y="3539"/>
                  </a:cubicBezTo>
                  <a:cubicBezTo>
                    <a:pt x="7396" y="3379"/>
                    <a:pt x="7396" y="3219"/>
                    <a:pt x="7396" y="3037"/>
                  </a:cubicBezTo>
                  <a:lnTo>
                    <a:pt x="7396" y="3014"/>
                  </a:lnTo>
                  <a:cubicBezTo>
                    <a:pt x="4931" y="2740"/>
                    <a:pt x="2854" y="1895"/>
                    <a:pt x="1301" y="298"/>
                  </a:cubicBezTo>
                  <a:lnTo>
                    <a:pt x="913" y="11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3768525" y="1617763"/>
              <a:ext cx="108425" cy="86200"/>
            </a:xfrm>
            <a:custGeom>
              <a:rect b="b" l="l" r="r" t="t"/>
              <a:pathLst>
                <a:path extrusionOk="0" h="3448" w="4337">
                  <a:moveTo>
                    <a:pt x="0" y="1"/>
                  </a:moveTo>
                  <a:lnTo>
                    <a:pt x="0" y="1"/>
                  </a:lnTo>
                  <a:cubicBezTo>
                    <a:pt x="639" y="1074"/>
                    <a:pt x="2054" y="2968"/>
                    <a:pt x="4337" y="3448"/>
                  </a:cubicBezTo>
                  <a:cubicBezTo>
                    <a:pt x="4268" y="2900"/>
                    <a:pt x="4223" y="2306"/>
                    <a:pt x="4223" y="1599"/>
                  </a:cubicBezTo>
                  <a:cubicBezTo>
                    <a:pt x="4223" y="1439"/>
                    <a:pt x="4223" y="1279"/>
                    <a:pt x="4223" y="1097"/>
                  </a:cubicBezTo>
                  <a:cubicBezTo>
                    <a:pt x="4177" y="1119"/>
                    <a:pt x="4132" y="1119"/>
                    <a:pt x="4063" y="1119"/>
                  </a:cubicBezTo>
                  <a:cubicBezTo>
                    <a:pt x="3840" y="1163"/>
                    <a:pt x="3610" y="1184"/>
                    <a:pt x="3375" y="1184"/>
                  </a:cubicBezTo>
                  <a:cubicBezTo>
                    <a:pt x="2266" y="1184"/>
                    <a:pt x="1055" y="717"/>
                    <a:pt x="0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3622425" y="1295163"/>
              <a:ext cx="313875" cy="355775"/>
            </a:xfrm>
            <a:custGeom>
              <a:rect b="b" l="l" r="r" t="t"/>
              <a:pathLst>
                <a:path extrusionOk="0" h="14231" w="12555">
                  <a:moveTo>
                    <a:pt x="5892" y="1"/>
                  </a:moveTo>
                  <a:cubicBezTo>
                    <a:pt x="1359" y="1"/>
                    <a:pt x="405" y="2954"/>
                    <a:pt x="161" y="4528"/>
                  </a:cubicBezTo>
                  <a:cubicBezTo>
                    <a:pt x="115" y="4779"/>
                    <a:pt x="252" y="6377"/>
                    <a:pt x="526" y="6605"/>
                  </a:cubicBezTo>
                  <a:cubicBezTo>
                    <a:pt x="92" y="6879"/>
                    <a:pt x="1" y="7427"/>
                    <a:pt x="24" y="7861"/>
                  </a:cubicBezTo>
                  <a:cubicBezTo>
                    <a:pt x="91" y="9143"/>
                    <a:pt x="1245" y="10669"/>
                    <a:pt x="2917" y="10669"/>
                  </a:cubicBezTo>
                  <a:cubicBezTo>
                    <a:pt x="2942" y="10669"/>
                    <a:pt x="2966" y="10669"/>
                    <a:pt x="2991" y="10668"/>
                  </a:cubicBezTo>
                  <a:lnTo>
                    <a:pt x="3037" y="10668"/>
                  </a:lnTo>
                  <a:cubicBezTo>
                    <a:pt x="3059" y="10737"/>
                    <a:pt x="3105" y="10805"/>
                    <a:pt x="3128" y="10874"/>
                  </a:cubicBezTo>
                  <a:cubicBezTo>
                    <a:pt x="3151" y="10919"/>
                    <a:pt x="3174" y="10942"/>
                    <a:pt x="3196" y="10988"/>
                  </a:cubicBezTo>
                  <a:cubicBezTo>
                    <a:pt x="4360" y="13114"/>
                    <a:pt x="7476" y="14230"/>
                    <a:pt x="9211" y="14230"/>
                  </a:cubicBezTo>
                  <a:cubicBezTo>
                    <a:pt x="9246" y="14230"/>
                    <a:pt x="9280" y="14230"/>
                    <a:pt x="9314" y="14229"/>
                  </a:cubicBezTo>
                  <a:cubicBezTo>
                    <a:pt x="9930" y="14229"/>
                    <a:pt x="10341" y="14069"/>
                    <a:pt x="10478" y="14023"/>
                  </a:cubicBezTo>
                  <a:cubicBezTo>
                    <a:pt x="12258" y="13544"/>
                    <a:pt x="12463" y="11079"/>
                    <a:pt x="12075" y="9207"/>
                  </a:cubicBezTo>
                  <a:cubicBezTo>
                    <a:pt x="12030" y="8933"/>
                    <a:pt x="11961" y="8682"/>
                    <a:pt x="11870" y="8454"/>
                  </a:cubicBezTo>
                  <a:cubicBezTo>
                    <a:pt x="11870" y="8431"/>
                    <a:pt x="11870" y="8408"/>
                    <a:pt x="11870" y="8408"/>
                  </a:cubicBezTo>
                  <a:cubicBezTo>
                    <a:pt x="11870" y="8408"/>
                    <a:pt x="12327" y="5761"/>
                    <a:pt x="12418" y="4597"/>
                  </a:cubicBezTo>
                  <a:cubicBezTo>
                    <a:pt x="12555" y="2360"/>
                    <a:pt x="11162" y="191"/>
                    <a:pt x="6301" y="9"/>
                  </a:cubicBezTo>
                  <a:cubicBezTo>
                    <a:pt x="6161" y="4"/>
                    <a:pt x="6025" y="1"/>
                    <a:pt x="5892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3887200" y="1471663"/>
              <a:ext cx="18875" cy="33175"/>
            </a:xfrm>
            <a:custGeom>
              <a:rect b="b" l="l" r="r" t="t"/>
              <a:pathLst>
                <a:path extrusionOk="0" h="1327" w="755">
                  <a:moveTo>
                    <a:pt x="435" y="0"/>
                  </a:moveTo>
                  <a:cubicBezTo>
                    <a:pt x="239" y="0"/>
                    <a:pt x="68" y="288"/>
                    <a:pt x="46" y="618"/>
                  </a:cubicBezTo>
                  <a:cubicBezTo>
                    <a:pt x="1" y="983"/>
                    <a:pt x="138" y="1303"/>
                    <a:pt x="320" y="1326"/>
                  </a:cubicBezTo>
                  <a:cubicBezTo>
                    <a:pt x="327" y="1326"/>
                    <a:pt x="335" y="1327"/>
                    <a:pt x="342" y="1327"/>
                  </a:cubicBezTo>
                  <a:cubicBezTo>
                    <a:pt x="517" y="1327"/>
                    <a:pt x="687" y="1060"/>
                    <a:pt x="731" y="709"/>
                  </a:cubicBezTo>
                  <a:cubicBezTo>
                    <a:pt x="754" y="344"/>
                    <a:pt x="640" y="25"/>
                    <a:pt x="457" y="2"/>
                  </a:cubicBezTo>
                  <a:cubicBezTo>
                    <a:pt x="450" y="1"/>
                    <a:pt x="442" y="0"/>
                    <a:pt x="435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3872950" y="1468238"/>
              <a:ext cx="45100" cy="11475"/>
            </a:xfrm>
            <a:custGeom>
              <a:rect b="b" l="l" r="r" t="t"/>
              <a:pathLst>
                <a:path extrusionOk="0" h="459" w="1804">
                  <a:moveTo>
                    <a:pt x="978" y="0"/>
                  </a:moveTo>
                  <a:cubicBezTo>
                    <a:pt x="487" y="0"/>
                    <a:pt x="84" y="260"/>
                    <a:pt x="69" y="276"/>
                  </a:cubicBezTo>
                  <a:cubicBezTo>
                    <a:pt x="23" y="299"/>
                    <a:pt x="0" y="367"/>
                    <a:pt x="23" y="413"/>
                  </a:cubicBezTo>
                  <a:cubicBezTo>
                    <a:pt x="46" y="435"/>
                    <a:pt x="69" y="435"/>
                    <a:pt x="69" y="458"/>
                  </a:cubicBezTo>
                  <a:cubicBezTo>
                    <a:pt x="114" y="458"/>
                    <a:pt x="137" y="458"/>
                    <a:pt x="160" y="435"/>
                  </a:cubicBezTo>
                  <a:cubicBezTo>
                    <a:pt x="176" y="435"/>
                    <a:pt x="557" y="188"/>
                    <a:pt x="1002" y="188"/>
                  </a:cubicBezTo>
                  <a:cubicBezTo>
                    <a:pt x="1204" y="188"/>
                    <a:pt x="1420" y="240"/>
                    <a:pt x="1621" y="390"/>
                  </a:cubicBezTo>
                  <a:cubicBezTo>
                    <a:pt x="1638" y="407"/>
                    <a:pt x="1659" y="415"/>
                    <a:pt x="1679" y="415"/>
                  </a:cubicBezTo>
                  <a:cubicBezTo>
                    <a:pt x="1712" y="415"/>
                    <a:pt x="1744" y="395"/>
                    <a:pt x="1758" y="367"/>
                  </a:cubicBezTo>
                  <a:cubicBezTo>
                    <a:pt x="1803" y="344"/>
                    <a:pt x="1781" y="276"/>
                    <a:pt x="1735" y="253"/>
                  </a:cubicBezTo>
                  <a:cubicBezTo>
                    <a:pt x="1485" y="64"/>
                    <a:pt x="1221" y="0"/>
                    <a:pt x="978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3807900" y="1464838"/>
              <a:ext cx="18850" cy="33175"/>
            </a:xfrm>
            <a:custGeom>
              <a:rect b="b" l="l" r="r" t="t"/>
              <a:pathLst>
                <a:path extrusionOk="0" h="1327" w="754">
                  <a:moveTo>
                    <a:pt x="434" y="1"/>
                  </a:moveTo>
                  <a:cubicBezTo>
                    <a:pt x="251" y="1"/>
                    <a:pt x="69" y="275"/>
                    <a:pt x="23" y="640"/>
                  </a:cubicBezTo>
                  <a:cubicBezTo>
                    <a:pt x="0" y="1005"/>
                    <a:pt x="114" y="1302"/>
                    <a:pt x="297" y="1325"/>
                  </a:cubicBezTo>
                  <a:cubicBezTo>
                    <a:pt x="305" y="1326"/>
                    <a:pt x="313" y="1326"/>
                    <a:pt x="321" y="1326"/>
                  </a:cubicBezTo>
                  <a:cubicBezTo>
                    <a:pt x="516" y="1326"/>
                    <a:pt x="686" y="1059"/>
                    <a:pt x="708" y="708"/>
                  </a:cubicBezTo>
                  <a:cubicBezTo>
                    <a:pt x="753" y="343"/>
                    <a:pt x="616" y="24"/>
                    <a:pt x="434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3789050" y="1461513"/>
              <a:ext cx="44550" cy="14425"/>
            </a:xfrm>
            <a:custGeom>
              <a:rect b="b" l="l" r="r" t="t"/>
              <a:pathLst>
                <a:path extrusionOk="0" h="577" w="1782">
                  <a:moveTo>
                    <a:pt x="1115" y="0"/>
                  </a:moveTo>
                  <a:cubicBezTo>
                    <a:pt x="540" y="0"/>
                    <a:pt x="81" y="391"/>
                    <a:pt x="47" y="408"/>
                  </a:cubicBezTo>
                  <a:cubicBezTo>
                    <a:pt x="1" y="431"/>
                    <a:pt x="1" y="499"/>
                    <a:pt x="47" y="545"/>
                  </a:cubicBezTo>
                  <a:cubicBezTo>
                    <a:pt x="47" y="568"/>
                    <a:pt x="69" y="568"/>
                    <a:pt x="92" y="568"/>
                  </a:cubicBezTo>
                  <a:cubicBezTo>
                    <a:pt x="99" y="574"/>
                    <a:pt x="108" y="577"/>
                    <a:pt x="117" y="577"/>
                  </a:cubicBezTo>
                  <a:cubicBezTo>
                    <a:pt x="140" y="577"/>
                    <a:pt x="167" y="561"/>
                    <a:pt x="183" y="545"/>
                  </a:cubicBezTo>
                  <a:cubicBezTo>
                    <a:pt x="183" y="545"/>
                    <a:pt x="606" y="188"/>
                    <a:pt x="1120" y="188"/>
                  </a:cubicBezTo>
                  <a:cubicBezTo>
                    <a:pt x="1281" y="188"/>
                    <a:pt x="1452" y="224"/>
                    <a:pt x="1621" y="316"/>
                  </a:cubicBezTo>
                  <a:cubicBezTo>
                    <a:pt x="1639" y="334"/>
                    <a:pt x="1660" y="341"/>
                    <a:pt x="1680" y="341"/>
                  </a:cubicBezTo>
                  <a:cubicBezTo>
                    <a:pt x="1713" y="341"/>
                    <a:pt x="1744" y="322"/>
                    <a:pt x="1758" y="294"/>
                  </a:cubicBezTo>
                  <a:cubicBezTo>
                    <a:pt x="1781" y="248"/>
                    <a:pt x="1758" y="179"/>
                    <a:pt x="1713" y="157"/>
                  </a:cubicBezTo>
                  <a:cubicBezTo>
                    <a:pt x="1508" y="43"/>
                    <a:pt x="1305" y="0"/>
                    <a:pt x="1115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3838700" y="1552863"/>
              <a:ext cx="53100" cy="24425"/>
            </a:xfrm>
            <a:custGeom>
              <a:rect b="b" l="l" r="r" t="t"/>
              <a:pathLst>
                <a:path extrusionOk="0" h="977" w="2124">
                  <a:moveTo>
                    <a:pt x="212" y="1"/>
                  </a:moveTo>
                  <a:cubicBezTo>
                    <a:pt x="176" y="1"/>
                    <a:pt x="142" y="14"/>
                    <a:pt x="115" y="41"/>
                  </a:cubicBezTo>
                  <a:cubicBezTo>
                    <a:pt x="23" y="86"/>
                    <a:pt x="1" y="200"/>
                    <a:pt x="69" y="292"/>
                  </a:cubicBezTo>
                  <a:cubicBezTo>
                    <a:pt x="69" y="314"/>
                    <a:pt x="480" y="885"/>
                    <a:pt x="1073" y="954"/>
                  </a:cubicBezTo>
                  <a:cubicBezTo>
                    <a:pt x="1142" y="954"/>
                    <a:pt x="1188" y="976"/>
                    <a:pt x="1256" y="976"/>
                  </a:cubicBezTo>
                  <a:cubicBezTo>
                    <a:pt x="1804" y="976"/>
                    <a:pt x="2055" y="588"/>
                    <a:pt x="2055" y="588"/>
                  </a:cubicBezTo>
                  <a:cubicBezTo>
                    <a:pt x="2123" y="497"/>
                    <a:pt x="2101" y="383"/>
                    <a:pt x="2009" y="337"/>
                  </a:cubicBezTo>
                  <a:cubicBezTo>
                    <a:pt x="1973" y="310"/>
                    <a:pt x="1934" y="297"/>
                    <a:pt x="1896" y="297"/>
                  </a:cubicBezTo>
                  <a:cubicBezTo>
                    <a:pt x="1839" y="297"/>
                    <a:pt x="1786" y="328"/>
                    <a:pt x="1758" y="383"/>
                  </a:cubicBezTo>
                  <a:cubicBezTo>
                    <a:pt x="1738" y="383"/>
                    <a:pt x="1591" y="599"/>
                    <a:pt x="1254" y="599"/>
                  </a:cubicBezTo>
                  <a:cubicBezTo>
                    <a:pt x="1212" y="599"/>
                    <a:pt x="1167" y="596"/>
                    <a:pt x="1119" y="588"/>
                  </a:cubicBezTo>
                  <a:cubicBezTo>
                    <a:pt x="685" y="543"/>
                    <a:pt x="366" y="86"/>
                    <a:pt x="366" y="86"/>
                  </a:cubicBezTo>
                  <a:cubicBezTo>
                    <a:pt x="324" y="31"/>
                    <a:pt x="266" y="1"/>
                    <a:pt x="212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3646975" y="1482388"/>
              <a:ext cx="58225" cy="53800"/>
            </a:xfrm>
            <a:custGeom>
              <a:rect b="b" l="l" r="r" t="t"/>
              <a:pathLst>
                <a:path extrusionOk="0" h="2152" w="2329">
                  <a:moveTo>
                    <a:pt x="203" y="1"/>
                  </a:moveTo>
                  <a:cubicBezTo>
                    <a:pt x="124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49"/>
                  </a:cubicBezTo>
                  <a:cubicBezTo>
                    <a:pt x="160" y="349"/>
                    <a:pt x="1667" y="805"/>
                    <a:pt x="1963" y="2015"/>
                  </a:cubicBezTo>
                  <a:cubicBezTo>
                    <a:pt x="1986" y="2084"/>
                    <a:pt x="2032" y="2129"/>
                    <a:pt x="2123" y="2152"/>
                  </a:cubicBezTo>
                  <a:lnTo>
                    <a:pt x="2169" y="2152"/>
                  </a:lnTo>
                  <a:cubicBezTo>
                    <a:pt x="2260" y="2129"/>
                    <a:pt x="2329" y="2015"/>
                    <a:pt x="2306" y="1924"/>
                  </a:cubicBezTo>
                  <a:cubicBezTo>
                    <a:pt x="1963" y="509"/>
                    <a:pt x="320" y="29"/>
                    <a:pt x="251" y="6"/>
                  </a:cubicBezTo>
                  <a:cubicBezTo>
                    <a:pt x="236" y="2"/>
                    <a:pt x="219" y="1"/>
                    <a:pt x="203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3656100" y="1499663"/>
              <a:ext cx="31400" cy="21275"/>
            </a:xfrm>
            <a:custGeom>
              <a:rect b="b" l="l" r="r" t="t"/>
              <a:pathLst>
                <a:path extrusionOk="0" h="851" w="1256">
                  <a:moveTo>
                    <a:pt x="1073" y="0"/>
                  </a:moveTo>
                  <a:cubicBezTo>
                    <a:pt x="366" y="23"/>
                    <a:pt x="46" y="571"/>
                    <a:pt x="46" y="594"/>
                  </a:cubicBezTo>
                  <a:cubicBezTo>
                    <a:pt x="1" y="685"/>
                    <a:pt x="23" y="776"/>
                    <a:pt x="115" y="822"/>
                  </a:cubicBezTo>
                  <a:cubicBezTo>
                    <a:pt x="138" y="845"/>
                    <a:pt x="160" y="845"/>
                    <a:pt x="183" y="845"/>
                  </a:cubicBezTo>
                  <a:cubicBezTo>
                    <a:pt x="195" y="849"/>
                    <a:pt x="207" y="851"/>
                    <a:pt x="219" y="851"/>
                  </a:cubicBezTo>
                  <a:cubicBezTo>
                    <a:pt x="274" y="851"/>
                    <a:pt x="324" y="810"/>
                    <a:pt x="343" y="753"/>
                  </a:cubicBezTo>
                  <a:cubicBezTo>
                    <a:pt x="343" y="753"/>
                    <a:pt x="571" y="365"/>
                    <a:pt x="1073" y="365"/>
                  </a:cubicBezTo>
                  <a:cubicBezTo>
                    <a:pt x="1187" y="365"/>
                    <a:pt x="1256" y="274"/>
                    <a:pt x="1256" y="183"/>
                  </a:cubicBezTo>
                  <a:cubicBezTo>
                    <a:pt x="1256" y="91"/>
                    <a:pt x="1165" y="0"/>
                    <a:pt x="1073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3898625" y="1506513"/>
              <a:ext cx="25700" cy="18850"/>
            </a:xfrm>
            <a:custGeom>
              <a:rect b="b" l="l" r="r" t="t"/>
              <a:pathLst>
                <a:path extrusionOk="0" h="754" w="1028">
                  <a:moveTo>
                    <a:pt x="822" y="0"/>
                  </a:moveTo>
                  <a:cubicBezTo>
                    <a:pt x="343" y="91"/>
                    <a:pt x="0" y="251"/>
                    <a:pt x="23" y="434"/>
                  </a:cubicBezTo>
                  <a:cubicBezTo>
                    <a:pt x="23" y="639"/>
                    <a:pt x="457" y="753"/>
                    <a:pt x="1027" y="753"/>
                  </a:cubicBezTo>
                  <a:cubicBezTo>
                    <a:pt x="982" y="479"/>
                    <a:pt x="913" y="228"/>
                    <a:pt x="822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3761675" y="1514088"/>
              <a:ext cx="62225" cy="20625"/>
            </a:xfrm>
            <a:custGeom>
              <a:rect b="b" l="l" r="r" t="t"/>
              <a:pathLst>
                <a:path extrusionOk="0" h="825" w="2489">
                  <a:moveTo>
                    <a:pt x="1542" y="1"/>
                  </a:moveTo>
                  <a:cubicBezTo>
                    <a:pt x="1443" y="1"/>
                    <a:pt x="1339" y="6"/>
                    <a:pt x="1233" y="17"/>
                  </a:cubicBezTo>
                  <a:cubicBezTo>
                    <a:pt x="548" y="62"/>
                    <a:pt x="0" y="268"/>
                    <a:pt x="23" y="496"/>
                  </a:cubicBezTo>
                  <a:cubicBezTo>
                    <a:pt x="43" y="695"/>
                    <a:pt x="461" y="824"/>
                    <a:pt x="1021" y="824"/>
                  </a:cubicBezTo>
                  <a:cubicBezTo>
                    <a:pt x="1104" y="824"/>
                    <a:pt x="1190" y="821"/>
                    <a:pt x="1278" y="816"/>
                  </a:cubicBezTo>
                  <a:cubicBezTo>
                    <a:pt x="1963" y="770"/>
                    <a:pt x="2488" y="542"/>
                    <a:pt x="2488" y="313"/>
                  </a:cubicBezTo>
                  <a:cubicBezTo>
                    <a:pt x="2469" y="141"/>
                    <a:pt x="2064" y="1"/>
                    <a:pt x="1542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3697175" y="1545988"/>
              <a:ext cx="30850" cy="23875"/>
            </a:xfrm>
            <a:custGeom>
              <a:rect b="b" l="l" r="r" t="t"/>
              <a:pathLst>
                <a:path extrusionOk="0" h="955" w="1234">
                  <a:moveTo>
                    <a:pt x="1031" y="0"/>
                  </a:moveTo>
                  <a:cubicBezTo>
                    <a:pt x="970" y="0"/>
                    <a:pt x="901" y="38"/>
                    <a:pt x="868" y="87"/>
                  </a:cubicBezTo>
                  <a:cubicBezTo>
                    <a:pt x="754" y="293"/>
                    <a:pt x="617" y="407"/>
                    <a:pt x="458" y="475"/>
                  </a:cubicBezTo>
                  <a:cubicBezTo>
                    <a:pt x="366" y="544"/>
                    <a:pt x="252" y="567"/>
                    <a:pt x="161" y="589"/>
                  </a:cubicBezTo>
                  <a:cubicBezTo>
                    <a:pt x="92" y="612"/>
                    <a:pt x="47" y="635"/>
                    <a:pt x="1" y="635"/>
                  </a:cubicBezTo>
                  <a:lnTo>
                    <a:pt x="47" y="635"/>
                  </a:lnTo>
                  <a:cubicBezTo>
                    <a:pt x="69" y="704"/>
                    <a:pt x="115" y="772"/>
                    <a:pt x="138" y="841"/>
                  </a:cubicBezTo>
                  <a:cubicBezTo>
                    <a:pt x="161" y="886"/>
                    <a:pt x="184" y="909"/>
                    <a:pt x="206" y="955"/>
                  </a:cubicBezTo>
                  <a:cubicBezTo>
                    <a:pt x="389" y="909"/>
                    <a:pt x="640" y="818"/>
                    <a:pt x="846" y="658"/>
                  </a:cubicBezTo>
                  <a:cubicBezTo>
                    <a:pt x="982" y="567"/>
                    <a:pt x="1097" y="430"/>
                    <a:pt x="1188" y="270"/>
                  </a:cubicBezTo>
                  <a:cubicBezTo>
                    <a:pt x="1234" y="179"/>
                    <a:pt x="1188" y="64"/>
                    <a:pt x="1097" y="19"/>
                  </a:cubicBezTo>
                  <a:cubicBezTo>
                    <a:pt x="1077" y="6"/>
                    <a:pt x="1055" y="0"/>
                    <a:pt x="1031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3642400" y="1532763"/>
              <a:ext cx="66800" cy="64000"/>
            </a:xfrm>
            <a:custGeom>
              <a:rect b="b" l="l" r="r" t="t"/>
              <a:pathLst>
                <a:path extrusionOk="0" h="2560" w="2672">
                  <a:moveTo>
                    <a:pt x="1096" y="0"/>
                  </a:moveTo>
                  <a:cubicBezTo>
                    <a:pt x="457" y="114"/>
                    <a:pt x="1" y="685"/>
                    <a:pt x="46" y="1347"/>
                  </a:cubicBezTo>
                  <a:cubicBezTo>
                    <a:pt x="90" y="2027"/>
                    <a:pt x="682" y="2559"/>
                    <a:pt x="1356" y="2559"/>
                  </a:cubicBezTo>
                  <a:cubicBezTo>
                    <a:pt x="1384" y="2559"/>
                    <a:pt x="1411" y="2558"/>
                    <a:pt x="1439" y="2556"/>
                  </a:cubicBezTo>
                  <a:cubicBezTo>
                    <a:pt x="2146" y="2488"/>
                    <a:pt x="2671" y="1872"/>
                    <a:pt x="2626" y="1164"/>
                  </a:cubicBezTo>
                  <a:cubicBezTo>
                    <a:pt x="2626" y="1141"/>
                    <a:pt x="2626" y="1118"/>
                    <a:pt x="2626" y="1096"/>
                  </a:cubicBezTo>
                  <a:cubicBezTo>
                    <a:pt x="2489" y="1141"/>
                    <a:pt x="2352" y="1164"/>
                    <a:pt x="2238" y="1187"/>
                  </a:cubicBezTo>
                  <a:lnTo>
                    <a:pt x="2260" y="1187"/>
                  </a:lnTo>
                  <a:cubicBezTo>
                    <a:pt x="2283" y="1689"/>
                    <a:pt x="1895" y="2146"/>
                    <a:pt x="1393" y="2168"/>
                  </a:cubicBezTo>
                  <a:cubicBezTo>
                    <a:pt x="1366" y="2171"/>
                    <a:pt x="1339" y="2172"/>
                    <a:pt x="1313" y="2172"/>
                  </a:cubicBezTo>
                  <a:cubicBezTo>
                    <a:pt x="846" y="2172"/>
                    <a:pt x="456" y="1799"/>
                    <a:pt x="434" y="1324"/>
                  </a:cubicBezTo>
                  <a:cubicBezTo>
                    <a:pt x="389" y="867"/>
                    <a:pt x="708" y="479"/>
                    <a:pt x="1119" y="365"/>
                  </a:cubicBezTo>
                  <a:cubicBezTo>
                    <a:pt x="1233" y="228"/>
                    <a:pt x="1233" y="114"/>
                    <a:pt x="1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3848400" y="1587813"/>
              <a:ext cx="22850" cy="10250"/>
            </a:xfrm>
            <a:custGeom>
              <a:rect b="b" l="l" r="r" t="t"/>
              <a:pathLst>
                <a:path extrusionOk="0" h="410" w="914">
                  <a:moveTo>
                    <a:pt x="149" y="1"/>
                  </a:moveTo>
                  <a:cubicBezTo>
                    <a:pt x="121" y="1"/>
                    <a:pt x="92" y="12"/>
                    <a:pt x="69" y="35"/>
                  </a:cubicBezTo>
                  <a:cubicBezTo>
                    <a:pt x="1" y="81"/>
                    <a:pt x="1" y="149"/>
                    <a:pt x="46" y="195"/>
                  </a:cubicBezTo>
                  <a:cubicBezTo>
                    <a:pt x="46" y="195"/>
                    <a:pt x="206" y="377"/>
                    <a:pt x="457" y="400"/>
                  </a:cubicBezTo>
                  <a:cubicBezTo>
                    <a:pt x="482" y="406"/>
                    <a:pt x="509" y="409"/>
                    <a:pt x="540" y="409"/>
                  </a:cubicBezTo>
                  <a:cubicBezTo>
                    <a:pt x="622" y="409"/>
                    <a:pt x="722" y="388"/>
                    <a:pt x="822" y="354"/>
                  </a:cubicBezTo>
                  <a:cubicBezTo>
                    <a:pt x="868" y="332"/>
                    <a:pt x="914" y="263"/>
                    <a:pt x="891" y="218"/>
                  </a:cubicBezTo>
                  <a:cubicBezTo>
                    <a:pt x="874" y="166"/>
                    <a:pt x="831" y="140"/>
                    <a:pt x="782" y="140"/>
                  </a:cubicBezTo>
                  <a:cubicBezTo>
                    <a:pt x="765" y="140"/>
                    <a:pt x="748" y="143"/>
                    <a:pt x="731" y="149"/>
                  </a:cubicBezTo>
                  <a:cubicBezTo>
                    <a:pt x="662" y="174"/>
                    <a:pt x="600" y="183"/>
                    <a:pt x="545" y="183"/>
                  </a:cubicBezTo>
                  <a:cubicBezTo>
                    <a:pt x="342" y="183"/>
                    <a:pt x="229" y="53"/>
                    <a:pt x="229" y="35"/>
                  </a:cubicBezTo>
                  <a:cubicBezTo>
                    <a:pt x="206" y="12"/>
                    <a:pt x="178" y="1"/>
                    <a:pt x="149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3642400" y="1286238"/>
              <a:ext cx="303500" cy="226000"/>
            </a:xfrm>
            <a:custGeom>
              <a:rect b="b" l="l" r="r" t="t"/>
              <a:pathLst>
                <a:path extrusionOk="0" h="9040" w="12140">
                  <a:moveTo>
                    <a:pt x="4726" y="1"/>
                  </a:moveTo>
                  <a:cubicBezTo>
                    <a:pt x="2968" y="1"/>
                    <a:pt x="1553" y="936"/>
                    <a:pt x="571" y="2078"/>
                  </a:cubicBezTo>
                  <a:cubicBezTo>
                    <a:pt x="1" y="3698"/>
                    <a:pt x="161" y="5410"/>
                    <a:pt x="457" y="7076"/>
                  </a:cubicBezTo>
                  <a:cubicBezTo>
                    <a:pt x="1096" y="7236"/>
                    <a:pt x="1553" y="7647"/>
                    <a:pt x="1918" y="8058"/>
                  </a:cubicBezTo>
                  <a:cubicBezTo>
                    <a:pt x="1918" y="8058"/>
                    <a:pt x="2192" y="8811"/>
                    <a:pt x="2854" y="9016"/>
                  </a:cubicBezTo>
                  <a:cubicBezTo>
                    <a:pt x="2903" y="9032"/>
                    <a:pt x="2947" y="9039"/>
                    <a:pt x="2985" y="9039"/>
                  </a:cubicBezTo>
                  <a:cubicBezTo>
                    <a:pt x="3452" y="9039"/>
                    <a:pt x="3069" y="7919"/>
                    <a:pt x="2900" y="7054"/>
                  </a:cubicBezTo>
                  <a:cubicBezTo>
                    <a:pt x="2740" y="6118"/>
                    <a:pt x="3584" y="5433"/>
                    <a:pt x="3630" y="5387"/>
                  </a:cubicBezTo>
                  <a:cubicBezTo>
                    <a:pt x="4018" y="5159"/>
                    <a:pt x="4497" y="4976"/>
                    <a:pt x="5068" y="4839"/>
                  </a:cubicBezTo>
                  <a:cubicBezTo>
                    <a:pt x="5114" y="4817"/>
                    <a:pt x="5159" y="4817"/>
                    <a:pt x="5205" y="4817"/>
                  </a:cubicBezTo>
                  <a:cubicBezTo>
                    <a:pt x="5342" y="4451"/>
                    <a:pt x="5388" y="4109"/>
                    <a:pt x="5388" y="3881"/>
                  </a:cubicBezTo>
                  <a:cubicBezTo>
                    <a:pt x="5388" y="3653"/>
                    <a:pt x="5365" y="3493"/>
                    <a:pt x="5365" y="3493"/>
                  </a:cubicBezTo>
                  <a:cubicBezTo>
                    <a:pt x="5165" y="2958"/>
                    <a:pt x="6291" y="2650"/>
                    <a:pt x="7609" y="2650"/>
                  </a:cubicBezTo>
                  <a:cubicBezTo>
                    <a:pt x="9159" y="2650"/>
                    <a:pt x="10974" y="3076"/>
                    <a:pt x="11208" y="4063"/>
                  </a:cubicBezTo>
                  <a:cubicBezTo>
                    <a:pt x="11368" y="4817"/>
                    <a:pt x="11482" y="5319"/>
                    <a:pt x="11550" y="5638"/>
                  </a:cubicBezTo>
                  <a:cubicBezTo>
                    <a:pt x="11642" y="6163"/>
                    <a:pt x="11642" y="6232"/>
                    <a:pt x="11642" y="6232"/>
                  </a:cubicBezTo>
                  <a:cubicBezTo>
                    <a:pt x="11642" y="6232"/>
                    <a:pt x="11682" y="6264"/>
                    <a:pt x="11735" y="6264"/>
                  </a:cubicBezTo>
                  <a:cubicBezTo>
                    <a:pt x="11885" y="6264"/>
                    <a:pt x="12140" y="6017"/>
                    <a:pt x="11938" y="4155"/>
                  </a:cubicBezTo>
                  <a:cubicBezTo>
                    <a:pt x="11847" y="3333"/>
                    <a:pt x="11436" y="2603"/>
                    <a:pt x="10797" y="2009"/>
                  </a:cubicBezTo>
                  <a:cubicBezTo>
                    <a:pt x="9496" y="754"/>
                    <a:pt x="7168" y="1"/>
                    <a:pt x="4726" y="1"/>
                  </a:cubicBezTo>
                  <a:close/>
                </a:path>
              </a:pathLst>
            </a:custGeom>
            <a:solidFill>
              <a:srgbClr val="FBA0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3635550" y="1360163"/>
              <a:ext cx="141550" cy="279925"/>
            </a:xfrm>
            <a:custGeom>
              <a:rect b="b" l="l" r="r" t="t"/>
              <a:pathLst>
                <a:path extrusionOk="0" h="11197" w="5662">
                  <a:moveTo>
                    <a:pt x="1865" y="0"/>
                  </a:moveTo>
                  <a:cubicBezTo>
                    <a:pt x="1402" y="0"/>
                    <a:pt x="957" y="62"/>
                    <a:pt x="571" y="216"/>
                  </a:cubicBezTo>
                  <a:cubicBezTo>
                    <a:pt x="161" y="1494"/>
                    <a:pt x="1" y="2795"/>
                    <a:pt x="731" y="4119"/>
                  </a:cubicBezTo>
                  <a:cubicBezTo>
                    <a:pt x="1370" y="4279"/>
                    <a:pt x="1576" y="4690"/>
                    <a:pt x="1941" y="5101"/>
                  </a:cubicBezTo>
                  <a:cubicBezTo>
                    <a:pt x="1941" y="5101"/>
                    <a:pt x="1738" y="11197"/>
                    <a:pt x="3070" y="11197"/>
                  </a:cubicBezTo>
                  <a:cubicBezTo>
                    <a:pt x="3221" y="11197"/>
                    <a:pt x="3392" y="11118"/>
                    <a:pt x="3584" y="10944"/>
                  </a:cubicBezTo>
                  <a:cubicBezTo>
                    <a:pt x="4543" y="10100"/>
                    <a:pt x="3356" y="5032"/>
                    <a:pt x="3174" y="4097"/>
                  </a:cubicBezTo>
                  <a:cubicBezTo>
                    <a:pt x="3014" y="3161"/>
                    <a:pt x="3858" y="2476"/>
                    <a:pt x="3904" y="2430"/>
                  </a:cubicBezTo>
                  <a:cubicBezTo>
                    <a:pt x="4292" y="2202"/>
                    <a:pt x="4771" y="2019"/>
                    <a:pt x="5342" y="1882"/>
                  </a:cubicBezTo>
                  <a:cubicBezTo>
                    <a:pt x="5388" y="1860"/>
                    <a:pt x="5433" y="1860"/>
                    <a:pt x="5479" y="1860"/>
                  </a:cubicBezTo>
                  <a:cubicBezTo>
                    <a:pt x="5616" y="1494"/>
                    <a:pt x="5662" y="1152"/>
                    <a:pt x="5662" y="924"/>
                  </a:cubicBezTo>
                  <a:cubicBezTo>
                    <a:pt x="5272" y="729"/>
                    <a:pt x="3458" y="0"/>
                    <a:pt x="1865" y="0"/>
                  </a:cubicBezTo>
                  <a:close/>
                </a:path>
              </a:pathLst>
            </a:custGeom>
            <a:solidFill>
              <a:srgbClr val="FBA0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3600625" y="1318763"/>
              <a:ext cx="66925" cy="144700"/>
            </a:xfrm>
            <a:custGeom>
              <a:rect b="b" l="l" r="r" t="t"/>
              <a:pathLst>
                <a:path extrusionOk="0" h="5788" w="2677">
                  <a:moveTo>
                    <a:pt x="2471" y="1"/>
                  </a:moveTo>
                  <a:cubicBezTo>
                    <a:pt x="2471" y="1"/>
                    <a:pt x="645" y="1735"/>
                    <a:pt x="325" y="3105"/>
                  </a:cubicBezTo>
                  <a:cubicBezTo>
                    <a:pt x="0" y="4426"/>
                    <a:pt x="436" y="5788"/>
                    <a:pt x="812" y="5788"/>
                  </a:cubicBezTo>
                  <a:cubicBezTo>
                    <a:pt x="833" y="5788"/>
                    <a:pt x="853" y="5784"/>
                    <a:pt x="873" y="5775"/>
                  </a:cubicBezTo>
                  <a:cubicBezTo>
                    <a:pt x="1010" y="5714"/>
                    <a:pt x="1195" y="5694"/>
                    <a:pt x="1381" y="5694"/>
                  </a:cubicBezTo>
                  <a:cubicBezTo>
                    <a:pt x="1753" y="5694"/>
                    <a:pt x="2128" y="5775"/>
                    <a:pt x="2128" y="5775"/>
                  </a:cubicBezTo>
                  <a:cubicBezTo>
                    <a:pt x="1375" y="3333"/>
                    <a:pt x="2357" y="1758"/>
                    <a:pt x="2357" y="1758"/>
                  </a:cubicBezTo>
                  <a:cubicBezTo>
                    <a:pt x="2676" y="1279"/>
                    <a:pt x="2471" y="1"/>
                    <a:pt x="2471" y="1"/>
                  </a:cubicBezTo>
                  <a:close/>
                </a:path>
              </a:pathLst>
            </a:custGeom>
            <a:solidFill>
              <a:srgbClr val="FBA0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3854675" y="1477813"/>
              <a:ext cx="36550" cy="56675"/>
            </a:xfrm>
            <a:custGeom>
              <a:rect b="b" l="l" r="r" t="t"/>
              <a:pathLst>
                <a:path extrusionOk="0" h="2267" w="1462">
                  <a:moveTo>
                    <a:pt x="161" y="1"/>
                  </a:moveTo>
                  <a:cubicBezTo>
                    <a:pt x="147" y="1"/>
                    <a:pt x="131" y="3"/>
                    <a:pt x="115" y="7"/>
                  </a:cubicBezTo>
                  <a:cubicBezTo>
                    <a:pt x="46" y="30"/>
                    <a:pt x="1" y="98"/>
                    <a:pt x="24" y="189"/>
                  </a:cubicBezTo>
                  <a:cubicBezTo>
                    <a:pt x="206" y="874"/>
                    <a:pt x="526" y="1376"/>
                    <a:pt x="1028" y="1696"/>
                  </a:cubicBezTo>
                  <a:lnTo>
                    <a:pt x="594" y="1993"/>
                  </a:lnTo>
                  <a:cubicBezTo>
                    <a:pt x="526" y="2038"/>
                    <a:pt x="503" y="2130"/>
                    <a:pt x="549" y="2198"/>
                  </a:cubicBezTo>
                  <a:cubicBezTo>
                    <a:pt x="571" y="2244"/>
                    <a:pt x="617" y="2267"/>
                    <a:pt x="663" y="2267"/>
                  </a:cubicBezTo>
                  <a:cubicBezTo>
                    <a:pt x="686" y="2267"/>
                    <a:pt x="731" y="2244"/>
                    <a:pt x="754" y="2244"/>
                  </a:cubicBezTo>
                  <a:lnTo>
                    <a:pt x="1393" y="1810"/>
                  </a:lnTo>
                  <a:cubicBezTo>
                    <a:pt x="1439" y="1787"/>
                    <a:pt x="1462" y="1742"/>
                    <a:pt x="1462" y="1673"/>
                  </a:cubicBezTo>
                  <a:cubicBezTo>
                    <a:pt x="1462" y="1627"/>
                    <a:pt x="1416" y="1582"/>
                    <a:pt x="1370" y="1559"/>
                  </a:cubicBezTo>
                  <a:cubicBezTo>
                    <a:pt x="845" y="1262"/>
                    <a:pt x="503" y="806"/>
                    <a:pt x="298" y="98"/>
                  </a:cubicBezTo>
                  <a:cubicBezTo>
                    <a:pt x="279" y="42"/>
                    <a:pt x="229" y="1"/>
                    <a:pt x="161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3766800" y="1416613"/>
              <a:ext cx="76475" cy="25950"/>
            </a:xfrm>
            <a:custGeom>
              <a:rect b="b" l="l" r="r" t="t"/>
              <a:pathLst>
                <a:path extrusionOk="0" h="1038" w="3059">
                  <a:moveTo>
                    <a:pt x="1640" y="1"/>
                  </a:moveTo>
                  <a:cubicBezTo>
                    <a:pt x="653" y="1"/>
                    <a:pt x="1" y="606"/>
                    <a:pt x="1" y="606"/>
                  </a:cubicBezTo>
                  <a:cubicBezTo>
                    <a:pt x="1" y="606"/>
                    <a:pt x="174" y="597"/>
                    <a:pt x="427" y="597"/>
                  </a:cubicBezTo>
                  <a:cubicBezTo>
                    <a:pt x="890" y="597"/>
                    <a:pt x="1619" y="626"/>
                    <a:pt x="2032" y="789"/>
                  </a:cubicBezTo>
                  <a:cubicBezTo>
                    <a:pt x="2192" y="857"/>
                    <a:pt x="2306" y="903"/>
                    <a:pt x="2397" y="971"/>
                  </a:cubicBezTo>
                  <a:cubicBezTo>
                    <a:pt x="2462" y="1017"/>
                    <a:pt x="2529" y="1037"/>
                    <a:pt x="2594" y="1037"/>
                  </a:cubicBezTo>
                  <a:cubicBezTo>
                    <a:pt x="2848" y="1037"/>
                    <a:pt x="3059" y="724"/>
                    <a:pt x="2877" y="469"/>
                  </a:cubicBezTo>
                  <a:cubicBezTo>
                    <a:pt x="2763" y="309"/>
                    <a:pt x="2557" y="149"/>
                    <a:pt x="2260" y="81"/>
                  </a:cubicBezTo>
                  <a:cubicBezTo>
                    <a:pt x="2042" y="25"/>
                    <a:pt x="1834" y="1"/>
                    <a:pt x="1640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3864900" y="1423138"/>
              <a:ext cx="65125" cy="23375"/>
            </a:xfrm>
            <a:custGeom>
              <a:rect b="b" l="l" r="r" t="t"/>
              <a:pathLst>
                <a:path extrusionOk="0" h="935" w="2605">
                  <a:moveTo>
                    <a:pt x="1227" y="1"/>
                  </a:moveTo>
                  <a:cubicBezTo>
                    <a:pt x="1116" y="1"/>
                    <a:pt x="997" y="8"/>
                    <a:pt x="870" y="25"/>
                  </a:cubicBezTo>
                  <a:cubicBezTo>
                    <a:pt x="573" y="48"/>
                    <a:pt x="368" y="185"/>
                    <a:pt x="231" y="322"/>
                  </a:cubicBezTo>
                  <a:cubicBezTo>
                    <a:pt x="0" y="572"/>
                    <a:pt x="190" y="935"/>
                    <a:pt x="474" y="935"/>
                  </a:cubicBezTo>
                  <a:cubicBezTo>
                    <a:pt x="527" y="935"/>
                    <a:pt x="584" y="922"/>
                    <a:pt x="642" y="893"/>
                  </a:cubicBezTo>
                  <a:cubicBezTo>
                    <a:pt x="733" y="847"/>
                    <a:pt x="870" y="801"/>
                    <a:pt x="1030" y="756"/>
                  </a:cubicBezTo>
                  <a:cubicBezTo>
                    <a:pt x="1270" y="689"/>
                    <a:pt x="1544" y="668"/>
                    <a:pt x="1796" y="668"/>
                  </a:cubicBezTo>
                  <a:cubicBezTo>
                    <a:pt x="2235" y="668"/>
                    <a:pt x="2605" y="733"/>
                    <a:pt x="2605" y="733"/>
                  </a:cubicBezTo>
                  <a:cubicBezTo>
                    <a:pt x="2605" y="733"/>
                    <a:pt x="2304" y="1"/>
                    <a:pt x="1227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3869525" y="1468263"/>
              <a:ext cx="86175" cy="61650"/>
            </a:xfrm>
            <a:custGeom>
              <a:rect b="b" l="l" r="r" t="t"/>
              <a:pathLst>
                <a:path extrusionOk="0" h="2466" w="3447">
                  <a:moveTo>
                    <a:pt x="1712" y="1"/>
                  </a:moveTo>
                  <a:cubicBezTo>
                    <a:pt x="776" y="1"/>
                    <a:pt x="0" y="549"/>
                    <a:pt x="0" y="1233"/>
                  </a:cubicBezTo>
                  <a:cubicBezTo>
                    <a:pt x="0" y="1918"/>
                    <a:pt x="776" y="2466"/>
                    <a:pt x="1712" y="2466"/>
                  </a:cubicBezTo>
                  <a:cubicBezTo>
                    <a:pt x="2671" y="2466"/>
                    <a:pt x="3447" y="1918"/>
                    <a:pt x="3447" y="1233"/>
                  </a:cubicBezTo>
                  <a:cubicBezTo>
                    <a:pt x="3447" y="549"/>
                    <a:pt x="2671" y="1"/>
                    <a:pt x="171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3763375" y="1463713"/>
              <a:ext cx="93050" cy="66775"/>
            </a:xfrm>
            <a:custGeom>
              <a:rect b="b" l="l" r="r" t="t"/>
              <a:pathLst>
                <a:path extrusionOk="0" h="2671" w="3722">
                  <a:moveTo>
                    <a:pt x="1872" y="0"/>
                  </a:moveTo>
                  <a:cubicBezTo>
                    <a:pt x="822" y="0"/>
                    <a:pt x="1" y="594"/>
                    <a:pt x="1" y="1347"/>
                  </a:cubicBezTo>
                  <a:cubicBezTo>
                    <a:pt x="1" y="2077"/>
                    <a:pt x="822" y="2671"/>
                    <a:pt x="1872" y="2671"/>
                  </a:cubicBezTo>
                  <a:cubicBezTo>
                    <a:pt x="2900" y="2671"/>
                    <a:pt x="3721" y="2077"/>
                    <a:pt x="3721" y="1347"/>
                  </a:cubicBezTo>
                  <a:cubicBezTo>
                    <a:pt x="3721" y="594"/>
                    <a:pt x="2900" y="0"/>
                    <a:pt x="187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3850125" y="1489988"/>
              <a:ext cx="26275" cy="9975"/>
            </a:xfrm>
            <a:custGeom>
              <a:rect b="b" l="l" r="r" t="t"/>
              <a:pathLst>
                <a:path extrusionOk="0" h="399" w="1051">
                  <a:moveTo>
                    <a:pt x="516" y="1"/>
                  </a:moveTo>
                  <a:cubicBezTo>
                    <a:pt x="302" y="1"/>
                    <a:pt x="126" y="111"/>
                    <a:pt x="46" y="205"/>
                  </a:cubicBezTo>
                  <a:cubicBezTo>
                    <a:pt x="0" y="250"/>
                    <a:pt x="0" y="319"/>
                    <a:pt x="46" y="364"/>
                  </a:cubicBezTo>
                  <a:cubicBezTo>
                    <a:pt x="69" y="387"/>
                    <a:pt x="97" y="399"/>
                    <a:pt x="126" y="399"/>
                  </a:cubicBezTo>
                  <a:cubicBezTo>
                    <a:pt x="154" y="399"/>
                    <a:pt x="183" y="387"/>
                    <a:pt x="206" y="364"/>
                  </a:cubicBezTo>
                  <a:cubicBezTo>
                    <a:pt x="206" y="349"/>
                    <a:pt x="333" y="217"/>
                    <a:pt x="523" y="217"/>
                  </a:cubicBezTo>
                  <a:cubicBezTo>
                    <a:pt x="623" y="217"/>
                    <a:pt x="741" y="254"/>
                    <a:pt x="868" y="364"/>
                  </a:cubicBezTo>
                  <a:cubicBezTo>
                    <a:pt x="868" y="387"/>
                    <a:pt x="913" y="387"/>
                    <a:pt x="936" y="387"/>
                  </a:cubicBezTo>
                  <a:cubicBezTo>
                    <a:pt x="959" y="387"/>
                    <a:pt x="982" y="387"/>
                    <a:pt x="1004" y="364"/>
                  </a:cubicBezTo>
                  <a:cubicBezTo>
                    <a:pt x="1050" y="319"/>
                    <a:pt x="1050" y="250"/>
                    <a:pt x="1004" y="205"/>
                  </a:cubicBezTo>
                  <a:cubicBezTo>
                    <a:pt x="835" y="54"/>
                    <a:pt x="666" y="1"/>
                    <a:pt x="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3701175" y="1469413"/>
              <a:ext cx="70800" cy="23425"/>
            </a:xfrm>
            <a:custGeom>
              <a:rect b="b" l="l" r="r" t="t"/>
              <a:pathLst>
                <a:path extrusionOk="0" h="937" w="2832">
                  <a:moveTo>
                    <a:pt x="92" y="0"/>
                  </a:moveTo>
                  <a:cubicBezTo>
                    <a:pt x="46" y="0"/>
                    <a:pt x="1" y="46"/>
                    <a:pt x="1" y="115"/>
                  </a:cubicBezTo>
                  <a:cubicBezTo>
                    <a:pt x="1" y="183"/>
                    <a:pt x="46" y="229"/>
                    <a:pt x="92" y="229"/>
                  </a:cubicBezTo>
                  <a:cubicBezTo>
                    <a:pt x="115" y="229"/>
                    <a:pt x="1530" y="229"/>
                    <a:pt x="2649" y="936"/>
                  </a:cubicBezTo>
                  <a:lnTo>
                    <a:pt x="2717" y="936"/>
                  </a:lnTo>
                  <a:cubicBezTo>
                    <a:pt x="2740" y="936"/>
                    <a:pt x="2785" y="936"/>
                    <a:pt x="2808" y="891"/>
                  </a:cubicBezTo>
                  <a:cubicBezTo>
                    <a:pt x="2831" y="845"/>
                    <a:pt x="2808" y="776"/>
                    <a:pt x="2763" y="754"/>
                  </a:cubicBezTo>
                  <a:cubicBezTo>
                    <a:pt x="1576" y="23"/>
                    <a:pt x="161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3921450" y="1484813"/>
              <a:ext cx="37100" cy="17150"/>
            </a:xfrm>
            <a:custGeom>
              <a:rect b="b" l="l" r="r" t="t"/>
              <a:pathLst>
                <a:path extrusionOk="0" h="686" w="1484">
                  <a:moveTo>
                    <a:pt x="137" y="1"/>
                  </a:moveTo>
                  <a:cubicBezTo>
                    <a:pt x="69" y="1"/>
                    <a:pt x="23" y="46"/>
                    <a:pt x="23" y="92"/>
                  </a:cubicBezTo>
                  <a:cubicBezTo>
                    <a:pt x="0" y="160"/>
                    <a:pt x="46" y="206"/>
                    <a:pt x="114" y="206"/>
                  </a:cubicBezTo>
                  <a:cubicBezTo>
                    <a:pt x="366" y="229"/>
                    <a:pt x="1073" y="366"/>
                    <a:pt x="1279" y="640"/>
                  </a:cubicBezTo>
                  <a:cubicBezTo>
                    <a:pt x="1301" y="663"/>
                    <a:pt x="1324" y="685"/>
                    <a:pt x="1370" y="685"/>
                  </a:cubicBezTo>
                  <a:cubicBezTo>
                    <a:pt x="1393" y="685"/>
                    <a:pt x="1416" y="663"/>
                    <a:pt x="1438" y="663"/>
                  </a:cubicBezTo>
                  <a:cubicBezTo>
                    <a:pt x="1484" y="617"/>
                    <a:pt x="1484" y="549"/>
                    <a:pt x="1438" y="503"/>
                  </a:cubicBezTo>
                  <a:cubicBezTo>
                    <a:pt x="1142" y="92"/>
                    <a:pt x="160" y="1"/>
                    <a:pt x="13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3500900" y="2470288"/>
              <a:ext cx="729850" cy="946225"/>
            </a:xfrm>
            <a:custGeom>
              <a:rect b="b" l="l" r="r" t="t"/>
              <a:pathLst>
                <a:path extrusionOk="0" h="37849" w="29194">
                  <a:moveTo>
                    <a:pt x="7327" y="1"/>
                  </a:moveTo>
                  <a:cubicBezTo>
                    <a:pt x="7327" y="1"/>
                    <a:pt x="4086" y="5890"/>
                    <a:pt x="2511" y="11117"/>
                  </a:cubicBezTo>
                  <a:cubicBezTo>
                    <a:pt x="0" y="19402"/>
                    <a:pt x="3538" y="35814"/>
                    <a:pt x="3538" y="35814"/>
                  </a:cubicBezTo>
                  <a:cubicBezTo>
                    <a:pt x="4428" y="36111"/>
                    <a:pt x="5341" y="36362"/>
                    <a:pt x="6231" y="36590"/>
                  </a:cubicBezTo>
                  <a:cubicBezTo>
                    <a:pt x="6323" y="36613"/>
                    <a:pt x="6414" y="36635"/>
                    <a:pt x="6505" y="36658"/>
                  </a:cubicBezTo>
                  <a:cubicBezTo>
                    <a:pt x="8240" y="37069"/>
                    <a:pt x="9975" y="37389"/>
                    <a:pt x="11732" y="37594"/>
                  </a:cubicBezTo>
                  <a:cubicBezTo>
                    <a:pt x="11824" y="37594"/>
                    <a:pt x="11915" y="37617"/>
                    <a:pt x="12006" y="37617"/>
                  </a:cubicBezTo>
                  <a:cubicBezTo>
                    <a:pt x="13441" y="37760"/>
                    <a:pt x="14876" y="37849"/>
                    <a:pt x="16327" y="37849"/>
                  </a:cubicBezTo>
                  <a:cubicBezTo>
                    <a:pt x="16492" y="37849"/>
                    <a:pt x="16657" y="37848"/>
                    <a:pt x="16822" y="37845"/>
                  </a:cubicBezTo>
                  <a:cubicBezTo>
                    <a:pt x="16914" y="37845"/>
                    <a:pt x="17005" y="37845"/>
                    <a:pt x="17096" y="37822"/>
                  </a:cubicBezTo>
                  <a:cubicBezTo>
                    <a:pt x="20452" y="37754"/>
                    <a:pt x="23853" y="37275"/>
                    <a:pt x="27299" y="36339"/>
                  </a:cubicBezTo>
                  <a:cubicBezTo>
                    <a:pt x="27390" y="36316"/>
                    <a:pt x="27482" y="36293"/>
                    <a:pt x="27550" y="36270"/>
                  </a:cubicBezTo>
                  <a:cubicBezTo>
                    <a:pt x="28052" y="36133"/>
                    <a:pt x="28555" y="35974"/>
                    <a:pt x="29057" y="35814"/>
                  </a:cubicBezTo>
                  <a:cubicBezTo>
                    <a:pt x="29057" y="35814"/>
                    <a:pt x="29194" y="32367"/>
                    <a:pt x="29034" y="27391"/>
                  </a:cubicBezTo>
                  <a:cubicBezTo>
                    <a:pt x="29034" y="27254"/>
                    <a:pt x="29011" y="27095"/>
                    <a:pt x="29011" y="26958"/>
                  </a:cubicBezTo>
                  <a:cubicBezTo>
                    <a:pt x="28965" y="25657"/>
                    <a:pt x="28897" y="24241"/>
                    <a:pt x="28828" y="22758"/>
                  </a:cubicBezTo>
                  <a:cubicBezTo>
                    <a:pt x="28806" y="22666"/>
                    <a:pt x="28806" y="22575"/>
                    <a:pt x="28806" y="22484"/>
                  </a:cubicBezTo>
                  <a:cubicBezTo>
                    <a:pt x="28760" y="21708"/>
                    <a:pt x="28692" y="20932"/>
                    <a:pt x="28646" y="20133"/>
                  </a:cubicBezTo>
                  <a:cubicBezTo>
                    <a:pt x="28623" y="20019"/>
                    <a:pt x="28623" y="19905"/>
                    <a:pt x="28600" y="19790"/>
                  </a:cubicBezTo>
                  <a:cubicBezTo>
                    <a:pt x="28555" y="19037"/>
                    <a:pt x="28486" y="18284"/>
                    <a:pt x="28395" y="17508"/>
                  </a:cubicBezTo>
                  <a:cubicBezTo>
                    <a:pt x="28395" y="17417"/>
                    <a:pt x="28372" y="17348"/>
                    <a:pt x="28372" y="17257"/>
                  </a:cubicBezTo>
                  <a:cubicBezTo>
                    <a:pt x="28212" y="15636"/>
                    <a:pt x="28007" y="13993"/>
                    <a:pt x="27756" y="12349"/>
                  </a:cubicBezTo>
                  <a:cubicBezTo>
                    <a:pt x="27733" y="12258"/>
                    <a:pt x="27733" y="12144"/>
                    <a:pt x="27710" y="12053"/>
                  </a:cubicBezTo>
                  <a:cubicBezTo>
                    <a:pt x="27459" y="10341"/>
                    <a:pt x="27139" y="8652"/>
                    <a:pt x="26774" y="7031"/>
                  </a:cubicBezTo>
                  <a:cubicBezTo>
                    <a:pt x="26751" y="6940"/>
                    <a:pt x="26729" y="6849"/>
                    <a:pt x="26706" y="6757"/>
                  </a:cubicBezTo>
                  <a:cubicBezTo>
                    <a:pt x="26158" y="4338"/>
                    <a:pt x="25473" y="2032"/>
                    <a:pt x="24651" y="1"/>
                  </a:cubicBezTo>
                  <a:cubicBezTo>
                    <a:pt x="24651" y="1"/>
                    <a:pt x="23487" y="1005"/>
                    <a:pt x="20794" y="1530"/>
                  </a:cubicBezTo>
                  <a:cubicBezTo>
                    <a:pt x="20680" y="1553"/>
                    <a:pt x="20589" y="1576"/>
                    <a:pt x="20474" y="1576"/>
                  </a:cubicBezTo>
                  <a:cubicBezTo>
                    <a:pt x="19596" y="1728"/>
                    <a:pt x="18565" y="1828"/>
                    <a:pt x="17371" y="1828"/>
                  </a:cubicBezTo>
                  <a:cubicBezTo>
                    <a:pt x="14811" y="1828"/>
                    <a:pt x="11499" y="1371"/>
                    <a:pt x="7327" y="1"/>
                  </a:cubicBez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4008175" y="2508538"/>
              <a:ext cx="162100" cy="137550"/>
            </a:xfrm>
            <a:custGeom>
              <a:rect b="b" l="l" r="r" t="t"/>
              <a:pathLst>
                <a:path extrusionOk="0" h="5502" w="6484">
                  <a:moveTo>
                    <a:pt x="503" y="0"/>
                  </a:moveTo>
                  <a:lnTo>
                    <a:pt x="503" y="0"/>
                  </a:lnTo>
                  <a:cubicBezTo>
                    <a:pt x="389" y="23"/>
                    <a:pt x="298" y="46"/>
                    <a:pt x="183" y="46"/>
                  </a:cubicBezTo>
                  <a:cubicBezTo>
                    <a:pt x="46" y="457"/>
                    <a:pt x="1" y="913"/>
                    <a:pt x="46" y="1370"/>
                  </a:cubicBezTo>
                  <a:cubicBezTo>
                    <a:pt x="183" y="2488"/>
                    <a:pt x="959" y="3378"/>
                    <a:pt x="1895" y="3972"/>
                  </a:cubicBezTo>
                  <a:cubicBezTo>
                    <a:pt x="3219" y="4816"/>
                    <a:pt x="4931" y="5022"/>
                    <a:pt x="6483" y="5501"/>
                  </a:cubicBezTo>
                  <a:cubicBezTo>
                    <a:pt x="6460" y="5410"/>
                    <a:pt x="6438" y="5319"/>
                    <a:pt x="6438" y="5227"/>
                  </a:cubicBezTo>
                  <a:cubicBezTo>
                    <a:pt x="4315" y="4611"/>
                    <a:pt x="1667" y="4360"/>
                    <a:pt x="571" y="2214"/>
                  </a:cubicBezTo>
                  <a:cubicBezTo>
                    <a:pt x="229" y="1552"/>
                    <a:pt x="183" y="685"/>
                    <a:pt x="503" y="0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3679000" y="2513313"/>
              <a:ext cx="515800" cy="265725"/>
            </a:xfrm>
            <a:custGeom>
              <a:rect b="b" l="l" r="r" t="t"/>
              <a:pathLst>
                <a:path extrusionOk="0" h="10629" w="20632">
                  <a:moveTo>
                    <a:pt x="3558" y="0"/>
                  </a:moveTo>
                  <a:cubicBezTo>
                    <a:pt x="2373" y="0"/>
                    <a:pt x="1200" y="244"/>
                    <a:pt x="135" y="791"/>
                  </a:cubicBezTo>
                  <a:cubicBezTo>
                    <a:pt x="1" y="867"/>
                    <a:pt x="75" y="1040"/>
                    <a:pt x="197" y="1040"/>
                  </a:cubicBezTo>
                  <a:cubicBezTo>
                    <a:pt x="220" y="1040"/>
                    <a:pt x="246" y="1034"/>
                    <a:pt x="271" y="1019"/>
                  </a:cubicBezTo>
                  <a:cubicBezTo>
                    <a:pt x="1323" y="480"/>
                    <a:pt x="2414" y="250"/>
                    <a:pt x="3506" y="250"/>
                  </a:cubicBezTo>
                  <a:cubicBezTo>
                    <a:pt x="6206" y="250"/>
                    <a:pt x="8909" y="1660"/>
                    <a:pt x="11022" y="3301"/>
                  </a:cubicBezTo>
                  <a:cubicBezTo>
                    <a:pt x="14012" y="5630"/>
                    <a:pt x="16523" y="8711"/>
                    <a:pt x="19993" y="10355"/>
                  </a:cubicBezTo>
                  <a:cubicBezTo>
                    <a:pt x="20198" y="10446"/>
                    <a:pt x="20426" y="10537"/>
                    <a:pt x="20632" y="10628"/>
                  </a:cubicBezTo>
                  <a:cubicBezTo>
                    <a:pt x="20609" y="10537"/>
                    <a:pt x="20609" y="10423"/>
                    <a:pt x="20586" y="10332"/>
                  </a:cubicBezTo>
                  <a:cubicBezTo>
                    <a:pt x="20358" y="10240"/>
                    <a:pt x="20130" y="10126"/>
                    <a:pt x="19901" y="10012"/>
                  </a:cubicBezTo>
                  <a:cubicBezTo>
                    <a:pt x="18121" y="9122"/>
                    <a:pt x="16592" y="7844"/>
                    <a:pt x="15131" y="6520"/>
                  </a:cubicBezTo>
                  <a:cubicBezTo>
                    <a:pt x="12369" y="4078"/>
                    <a:pt x="9607" y="1247"/>
                    <a:pt x="5932" y="311"/>
                  </a:cubicBezTo>
                  <a:cubicBezTo>
                    <a:pt x="5154" y="110"/>
                    <a:pt x="4353" y="0"/>
                    <a:pt x="3558" y="0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3649825" y="2602188"/>
              <a:ext cx="560950" cy="305850"/>
            </a:xfrm>
            <a:custGeom>
              <a:rect b="b" l="l" r="r" t="t"/>
              <a:pathLst>
                <a:path extrusionOk="0" h="12234" w="22438">
                  <a:moveTo>
                    <a:pt x="2310" y="0"/>
                  </a:moveTo>
                  <a:cubicBezTo>
                    <a:pt x="1572" y="0"/>
                    <a:pt x="833" y="106"/>
                    <a:pt x="115" y="340"/>
                  </a:cubicBezTo>
                  <a:cubicBezTo>
                    <a:pt x="115" y="363"/>
                    <a:pt x="115" y="386"/>
                    <a:pt x="115" y="408"/>
                  </a:cubicBezTo>
                  <a:cubicBezTo>
                    <a:pt x="69" y="477"/>
                    <a:pt x="46" y="568"/>
                    <a:pt x="0" y="660"/>
                  </a:cubicBezTo>
                  <a:cubicBezTo>
                    <a:pt x="788" y="369"/>
                    <a:pt x="1573" y="240"/>
                    <a:pt x="2345" y="240"/>
                  </a:cubicBezTo>
                  <a:cubicBezTo>
                    <a:pt x="5397" y="240"/>
                    <a:pt x="8259" y="2262"/>
                    <a:pt x="10409" y="4357"/>
                  </a:cubicBezTo>
                  <a:cubicBezTo>
                    <a:pt x="13057" y="6936"/>
                    <a:pt x="15430" y="10109"/>
                    <a:pt x="18968" y="11547"/>
                  </a:cubicBezTo>
                  <a:cubicBezTo>
                    <a:pt x="20018" y="11985"/>
                    <a:pt x="21152" y="12233"/>
                    <a:pt x="22289" y="12233"/>
                  </a:cubicBezTo>
                  <a:cubicBezTo>
                    <a:pt x="22338" y="12233"/>
                    <a:pt x="22388" y="12233"/>
                    <a:pt x="22438" y="12232"/>
                  </a:cubicBezTo>
                  <a:cubicBezTo>
                    <a:pt x="22438" y="12141"/>
                    <a:pt x="22415" y="12072"/>
                    <a:pt x="22415" y="11981"/>
                  </a:cubicBezTo>
                  <a:cubicBezTo>
                    <a:pt x="22363" y="11982"/>
                    <a:pt x="22312" y="11983"/>
                    <a:pt x="22260" y="11983"/>
                  </a:cubicBezTo>
                  <a:cubicBezTo>
                    <a:pt x="19282" y="11983"/>
                    <a:pt x="16467" y="10051"/>
                    <a:pt x="14358" y="8009"/>
                  </a:cubicBezTo>
                  <a:cubicBezTo>
                    <a:pt x="11687" y="5430"/>
                    <a:pt x="9359" y="2257"/>
                    <a:pt x="5844" y="751"/>
                  </a:cubicBezTo>
                  <a:cubicBezTo>
                    <a:pt x="4725" y="283"/>
                    <a:pt x="3518" y="0"/>
                    <a:pt x="2310" y="0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3794200" y="2928013"/>
              <a:ext cx="422850" cy="482700"/>
            </a:xfrm>
            <a:custGeom>
              <a:rect b="b" l="l" r="r" t="t"/>
              <a:pathLst>
                <a:path extrusionOk="0" h="19308" w="16914">
                  <a:moveTo>
                    <a:pt x="12255" y="0"/>
                  </a:moveTo>
                  <a:cubicBezTo>
                    <a:pt x="10501" y="0"/>
                    <a:pt x="8258" y="623"/>
                    <a:pt x="8080" y="2577"/>
                  </a:cubicBezTo>
                  <a:cubicBezTo>
                    <a:pt x="8035" y="3239"/>
                    <a:pt x="8240" y="3878"/>
                    <a:pt x="8309" y="4540"/>
                  </a:cubicBezTo>
                  <a:cubicBezTo>
                    <a:pt x="8354" y="5179"/>
                    <a:pt x="8217" y="5795"/>
                    <a:pt x="7784" y="6298"/>
                  </a:cubicBezTo>
                  <a:cubicBezTo>
                    <a:pt x="7030" y="7211"/>
                    <a:pt x="5866" y="7667"/>
                    <a:pt x="4862" y="8283"/>
                  </a:cubicBezTo>
                  <a:cubicBezTo>
                    <a:pt x="2808" y="9516"/>
                    <a:pt x="845" y="11365"/>
                    <a:pt x="548" y="13876"/>
                  </a:cubicBezTo>
                  <a:cubicBezTo>
                    <a:pt x="343" y="15473"/>
                    <a:pt x="1050" y="17117"/>
                    <a:pt x="343" y="18623"/>
                  </a:cubicBezTo>
                  <a:cubicBezTo>
                    <a:pt x="251" y="18851"/>
                    <a:pt x="137" y="19080"/>
                    <a:pt x="0" y="19285"/>
                  </a:cubicBezTo>
                  <a:cubicBezTo>
                    <a:pt x="92" y="19285"/>
                    <a:pt x="183" y="19308"/>
                    <a:pt x="274" y="19308"/>
                  </a:cubicBezTo>
                  <a:cubicBezTo>
                    <a:pt x="845" y="18418"/>
                    <a:pt x="1005" y="17436"/>
                    <a:pt x="913" y="16364"/>
                  </a:cubicBezTo>
                  <a:cubicBezTo>
                    <a:pt x="868" y="15679"/>
                    <a:pt x="754" y="14994"/>
                    <a:pt x="776" y="14309"/>
                  </a:cubicBezTo>
                  <a:cubicBezTo>
                    <a:pt x="799" y="13624"/>
                    <a:pt x="982" y="12940"/>
                    <a:pt x="1256" y="12323"/>
                  </a:cubicBezTo>
                  <a:cubicBezTo>
                    <a:pt x="1781" y="11182"/>
                    <a:pt x="2648" y="10224"/>
                    <a:pt x="3630" y="9447"/>
                  </a:cubicBezTo>
                  <a:cubicBezTo>
                    <a:pt x="4611" y="8671"/>
                    <a:pt x="5707" y="8146"/>
                    <a:pt x="6734" y="7507"/>
                  </a:cubicBezTo>
                  <a:cubicBezTo>
                    <a:pt x="7555" y="6982"/>
                    <a:pt x="8377" y="6298"/>
                    <a:pt x="8560" y="5293"/>
                  </a:cubicBezTo>
                  <a:cubicBezTo>
                    <a:pt x="8742" y="4106"/>
                    <a:pt x="7944" y="2851"/>
                    <a:pt x="8628" y="1733"/>
                  </a:cubicBezTo>
                  <a:cubicBezTo>
                    <a:pt x="9245" y="751"/>
                    <a:pt x="10523" y="386"/>
                    <a:pt x="11618" y="295"/>
                  </a:cubicBezTo>
                  <a:cubicBezTo>
                    <a:pt x="11826" y="277"/>
                    <a:pt x="12034" y="268"/>
                    <a:pt x="12242" y="268"/>
                  </a:cubicBezTo>
                  <a:cubicBezTo>
                    <a:pt x="13910" y="268"/>
                    <a:pt x="15574" y="829"/>
                    <a:pt x="16914" y="1824"/>
                  </a:cubicBezTo>
                  <a:cubicBezTo>
                    <a:pt x="16891" y="1710"/>
                    <a:pt x="16891" y="1596"/>
                    <a:pt x="16868" y="1481"/>
                  </a:cubicBezTo>
                  <a:cubicBezTo>
                    <a:pt x="15750" y="683"/>
                    <a:pt x="14426" y="180"/>
                    <a:pt x="13034" y="43"/>
                  </a:cubicBezTo>
                  <a:cubicBezTo>
                    <a:pt x="12793" y="16"/>
                    <a:pt x="12530" y="0"/>
                    <a:pt x="12255" y="0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4169675" y="3144213"/>
              <a:ext cx="57075" cy="234550"/>
            </a:xfrm>
            <a:custGeom>
              <a:rect b="b" l="l" r="r" t="t"/>
              <a:pathLst>
                <a:path extrusionOk="0" h="9382" w="2283">
                  <a:moveTo>
                    <a:pt x="2260" y="1"/>
                  </a:moveTo>
                  <a:cubicBezTo>
                    <a:pt x="1279" y="1347"/>
                    <a:pt x="594" y="2945"/>
                    <a:pt x="297" y="4611"/>
                  </a:cubicBezTo>
                  <a:cubicBezTo>
                    <a:pt x="0" y="6209"/>
                    <a:pt x="114" y="7830"/>
                    <a:pt x="548" y="9382"/>
                  </a:cubicBezTo>
                  <a:cubicBezTo>
                    <a:pt x="639" y="9359"/>
                    <a:pt x="731" y="9336"/>
                    <a:pt x="799" y="9313"/>
                  </a:cubicBezTo>
                  <a:cubicBezTo>
                    <a:pt x="776" y="9222"/>
                    <a:pt x="754" y="9131"/>
                    <a:pt x="731" y="9039"/>
                  </a:cubicBezTo>
                  <a:cubicBezTo>
                    <a:pt x="46" y="6460"/>
                    <a:pt x="434" y="3721"/>
                    <a:pt x="1689" y="1393"/>
                  </a:cubicBezTo>
                  <a:cubicBezTo>
                    <a:pt x="1872" y="1051"/>
                    <a:pt x="2077" y="731"/>
                    <a:pt x="2283" y="434"/>
                  </a:cubicBezTo>
                  <a:cubicBezTo>
                    <a:pt x="2283" y="297"/>
                    <a:pt x="2260" y="138"/>
                    <a:pt x="2260" y="1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3915175" y="3031113"/>
              <a:ext cx="306450" cy="385325"/>
            </a:xfrm>
            <a:custGeom>
              <a:rect b="b" l="l" r="r" t="t"/>
              <a:pathLst>
                <a:path extrusionOk="0" h="15413" w="12258">
                  <a:moveTo>
                    <a:pt x="11468" y="1"/>
                  </a:moveTo>
                  <a:cubicBezTo>
                    <a:pt x="10630" y="1"/>
                    <a:pt x="9813" y="198"/>
                    <a:pt x="9130" y="758"/>
                  </a:cubicBezTo>
                  <a:cubicBezTo>
                    <a:pt x="7761" y="1854"/>
                    <a:pt x="8309" y="3771"/>
                    <a:pt x="7350" y="5095"/>
                  </a:cubicBezTo>
                  <a:cubicBezTo>
                    <a:pt x="6300" y="6556"/>
                    <a:pt x="4383" y="6967"/>
                    <a:pt x="2922" y="7857"/>
                  </a:cubicBezTo>
                  <a:cubicBezTo>
                    <a:pt x="1530" y="8679"/>
                    <a:pt x="662" y="10003"/>
                    <a:pt x="297" y="11578"/>
                  </a:cubicBezTo>
                  <a:cubicBezTo>
                    <a:pt x="0" y="12833"/>
                    <a:pt x="69" y="14134"/>
                    <a:pt x="251" y="15412"/>
                  </a:cubicBezTo>
                  <a:lnTo>
                    <a:pt x="525" y="15412"/>
                  </a:lnTo>
                  <a:cubicBezTo>
                    <a:pt x="343" y="14317"/>
                    <a:pt x="297" y="13244"/>
                    <a:pt x="457" y="12148"/>
                  </a:cubicBezTo>
                  <a:cubicBezTo>
                    <a:pt x="708" y="10528"/>
                    <a:pt x="1507" y="9044"/>
                    <a:pt x="2945" y="8154"/>
                  </a:cubicBezTo>
                  <a:cubicBezTo>
                    <a:pt x="4246" y="7332"/>
                    <a:pt x="5775" y="6944"/>
                    <a:pt x="6962" y="5917"/>
                  </a:cubicBezTo>
                  <a:cubicBezTo>
                    <a:pt x="7487" y="5438"/>
                    <a:pt x="7898" y="4867"/>
                    <a:pt x="8080" y="4182"/>
                  </a:cubicBezTo>
                  <a:cubicBezTo>
                    <a:pt x="8309" y="3406"/>
                    <a:pt x="8286" y="2584"/>
                    <a:pt x="8605" y="1854"/>
                  </a:cubicBezTo>
                  <a:cubicBezTo>
                    <a:pt x="9144" y="647"/>
                    <a:pt x="10256" y="271"/>
                    <a:pt x="11439" y="271"/>
                  </a:cubicBezTo>
                  <a:cubicBezTo>
                    <a:pt x="11710" y="271"/>
                    <a:pt x="11985" y="291"/>
                    <a:pt x="12257" y="325"/>
                  </a:cubicBezTo>
                  <a:cubicBezTo>
                    <a:pt x="12235" y="233"/>
                    <a:pt x="12235" y="142"/>
                    <a:pt x="12235" y="51"/>
                  </a:cubicBezTo>
                  <a:cubicBezTo>
                    <a:pt x="11979" y="19"/>
                    <a:pt x="11722" y="1"/>
                    <a:pt x="11468" y="1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3631000" y="2648088"/>
              <a:ext cx="243675" cy="667350"/>
            </a:xfrm>
            <a:custGeom>
              <a:rect b="b" l="l" r="r" t="t"/>
              <a:pathLst>
                <a:path extrusionOk="0" h="26694" w="9747">
                  <a:moveTo>
                    <a:pt x="1377" y="0"/>
                  </a:moveTo>
                  <a:cubicBezTo>
                    <a:pt x="1077" y="0"/>
                    <a:pt x="778" y="11"/>
                    <a:pt x="480" y="33"/>
                  </a:cubicBezTo>
                  <a:cubicBezTo>
                    <a:pt x="304" y="33"/>
                    <a:pt x="297" y="286"/>
                    <a:pt x="459" y="286"/>
                  </a:cubicBezTo>
                  <a:cubicBezTo>
                    <a:pt x="465" y="286"/>
                    <a:pt x="472" y="285"/>
                    <a:pt x="480" y="284"/>
                  </a:cubicBezTo>
                  <a:cubicBezTo>
                    <a:pt x="755" y="266"/>
                    <a:pt x="1032" y="257"/>
                    <a:pt x="1309" y="257"/>
                  </a:cubicBezTo>
                  <a:cubicBezTo>
                    <a:pt x="2430" y="257"/>
                    <a:pt x="3554" y="407"/>
                    <a:pt x="4634" y="718"/>
                  </a:cubicBezTo>
                  <a:cubicBezTo>
                    <a:pt x="5729" y="1038"/>
                    <a:pt x="6894" y="1540"/>
                    <a:pt x="7601" y="2453"/>
                  </a:cubicBezTo>
                  <a:cubicBezTo>
                    <a:pt x="8468" y="3571"/>
                    <a:pt x="8103" y="4804"/>
                    <a:pt x="7761" y="6036"/>
                  </a:cubicBezTo>
                  <a:cubicBezTo>
                    <a:pt x="7601" y="6584"/>
                    <a:pt x="7464" y="7155"/>
                    <a:pt x="7487" y="7725"/>
                  </a:cubicBezTo>
                  <a:cubicBezTo>
                    <a:pt x="7510" y="8250"/>
                    <a:pt x="7670" y="8730"/>
                    <a:pt x="7875" y="9209"/>
                  </a:cubicBezTo>
                  <a:cubicBezTo>
                    <a:pt x="8309" y="10213"/>
                    <a:pt x="8971" y="11126"/>
                    <a:pt x="9245" y="12176"/>
                  </a:cubicBezTo>
                  <a:cubicBezTo>
                    <a:pt x="9564" y="13409"/>
                    <a:pt x="9130" y="14619"/>
                    <a:pt x="8354" y="15554"/>
                  </a:cubicBezTo>
                  <a:cubicBezTo>
                    <a:pt x="6825" y="17426"/>
                    <a:pt x="4451" y="18111"/>
                    <a:pt x="2625" y="19594"/>
                  </a:cubicBezTo>
                  <a:cubicBezTo>
                    <a:pt x="662" y="21238"/>
                    <a:pt x="92" y="23703"/>
                    <a:pt x="0" y="26168"/>
                  </a:cubicBezTo>
                  <a:cubicBezTo>
                    <a:pt x="46" y="26328"/>
                    <a:pt x="92" y="26511"/>
                    <a:pt x="160" y="26693"/>
                  </a:cubicBezTo>
                  <a:cubicBezTo>
                    <a:pt x="206" y="26693"/>
                    <a:pt x="251" y="26648"/>
                    <a:pt x="251" y="26579"/>
                  </a:cubicBezTo>
                  <a:cubicBezTo>
                    <a:pt x="297" y="24000"/>
                    <a:pt x="799" y="21398"/>
                    <a:pt x="2899" y="19709"/>
                  </a:cubicBezTo>
                  <a:cubicBezTo>
                    <a:pt x="4771" y="18225"/>
                    <a:pt x="7213" y="17517"/>
                    <a:pt x="8697" y="15554"/>
                  </a:cubicBezTo>
                  <a:cubicBezTo>
                    <a:pt x="9359" y="14687"/>
                    <a:pt x="9747" y="13637"/>
                    <a:pt x="9587" y="12541"/>
                  </a:cubicBezTo>
                  <a:cubicBezTo>
                    <a:pt x="9427" y="11423"/>
                    <a:pt x="8765" y="10464"/>
                    <a:pt x="8263" y="9460"/>
                  </a:cubicBezTo>
                  <a:cubicBezTo>
                    <a:pt x="8012" y="8912"/>
                    <a:pt x="7784" y="8342"/>
                    <a:pt x="7761" y="7725"/>
                  </a:cubicBezTo>
                  <a:cubicBezTo>
                    <a:pt x="7715" y="7041"/>
                    <a:pt x="7921" y="6401"/>
                    <a:pt x="8103" y="5740"/>
                  </a:cubicBezTo>
                  <a:cubicBezTo>
                    <a:pt x="8423" y="4667"/>
                    <a:pt x="8651" y="3571"/>
                    <a:pt x="8012" y="2567"/>
                  </a:cubicBezTo>
                  <a:cubicBezTo>
                    <a:pt x="7373" y="1540"/>
                    <a:pt x="6209" y="946"/>
                    <a:pt x="5090" y="581"/>
                  </a:cubicBezTo>
                  <a:cubicBezTo>
                    <a:pt x="3892" y="194"/>
                    <a:pt x="2634" y="0"/>
                    <a:pt x="1377" y="0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3587975" y="2711963"/>
              <a:ext cx="152025" cy="331975"/>
            </a:xfrm>
            <a:custGeom>
              <a:rect b="b" l="l" r="r" t="t"/>
              <a:pathLst>
                <a:path extrusionOk="0" h="13279" w="6081">
                  <a:moveTo>
                    <a:pt x="1281" y="0"/>
                  </a:moveTo>
                  <a:cubicBezTo>
                    <a:pt x="1160" y="0"/>
                    <a:pt x="1124" y="203"/>
                    <a:pt x="1265" y="263"/>
                  </a:cubicBezTo>
                  <a:cubicBezTo>
                    <a:pt x="3319" y="1130"/>
                    <a:pt x="4848" y="3093"/>
                    <a:pt x="5282" y="5284"/>
                  </a:cubicBezTo>
                  <a:cubicBezTo>
                    <a:pt x="5716" y="7476"/>
                    <a:pt x="4917" y="9713"/>
                    <a:pt x="3342" y="11265"/>
                  </a:cubicBezTo>
                  <a:cubicBezTo>
                    <a:pt x="2452" y="12132"/>
                    <a:pt x="1356" y="12748"/>
                    <a:pt x="169" y="13022"/>
                  </a:cubicBezTo>
                  <a:cubicBezTo>
                    <a:pt x="1" y="13043"/>
                    <a:pt x="46" y="13278"/>
                    <a:pt x="198" y="13278"/>
                  </a:cubicBezTo>
                  <a:cubicBezTo>
                    <a:pt x="210" y="13278"/>
                    <a:pt x="224" y="13277"/>
                    <a:pt x="238" y="13273"/>
                  </a:cubicBezTo>
                  <a:cubicBezTo>
                    <a:pt x="2452" y="12748"/>
                    <a:pt x="4323" y="11105"/>
                    <a:pt x="5191" y="8982"/>
                  </a:cubicBezTo>
                  <a:cubicBezTo>
                    <a:pt x="6081" y="6814"/>
                    <a:pt x="5693" y="4326"/>
                    <a:pt x="4323" y="2409"/>
                  </a:cubicBezTo>
                  <a:cubicBezTo>
                    <a:pt x="3547" y="1359"/>
                    <a:pt x="2543" y="514"/>
                    <a:pt x="1333" y="12"/>
                  </a:cubicBezTo>
                  <a:cubicBezTo>
                    <a:pt x="1314" y="4"/>
                    <a:pt x="1297" y="0"/>
                    <a:pt x="1281" y="0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3577350" y="2480163"/>
              <a:ext cx="134900" cy="906600"/>
            </a:xfrm>
            <a:custGeom>
              <a:rect b="b" l="l" r="r" t="t"/>
              <a:pathLst>
                <a:path extrusionOk="0" h="36264" w="5396">
                  <a:moveTo>
                    <a:pt x="5248" y="1"/>
                  </a:moveTo>
                  <a:cubicBezTo>
                    <a:pt x="5214" y="1"/>
                    <a:pt x="5181" y="19"/>
                    <a:pt x="5159" y="62"/>
                  </a:cubicBezTo>
                  <a:cubicBezTo>
                    <a:pt x="2854" y="4468"/>
                    <a:pt x="1347" y="9261"/>
                    <a:pt x="663" y="14191"/>
                  </a:cubicBezTo>
                  <a:cubicBezTo>
                    <a:pt x="1" y="19076"/>
                    <a:pt x="115" y="24052"/>
                    <a:pt x="1073" y="28868"/>
                  </a:cubicBezTo>
                  <a:cubicBezTo>
                    <a:pt x="1553" y="31379"/>
                    <a:pt x="2260" y="33821"/>
                    <a:pt x="3173" y="36195"/>
                  </a:cubicBezTo>
                  <a:cubicBezTo>
                    <a:pt x="3265" y="36218"/>
                    <a:pt x="3356" y="36240"/>
                    <a:pt x="3447" y="36263"/>
                  </a:cubicBezTo>
                  <a:cubicBezTo>
                    <a:pt x="1713" y="31881"/>
                    <a:pt x="754" y="27225"/>
                    <a:pt x="526" y="22545"/>
                  </a:cubicBezTo>
                  <a:cubicBezTo>
                    <a:pt x="275" y="17615"/>
                    <a:pt x="845" y="12662"/>
                    <a:pt x="2238" y="7914"/>
                  </a:cubicBezTo>
                  <a:cubicBezTo>
                    <a:pt x="3014" y="5244"/>
                    <a:pt x="4064" y="2642"/>
                    <a:pt x="5365" y="177"/>
                  </a:cubicBezTo>
                  <a:cubicBezTo>
                    <a:pt x="5396" y="83"/>
                    <a:pt x="5321" y="1"/>
                    <a:pt x="5248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3672075" y="2401263"/>
              <a:ext cx="455400" cy="131800"/>
            </a:xfrm>
            <a:custGeom>
              <a:rect b="b" l="l" r="r" t="t"/>
              <a:pathLst>
                <a:path extrusionOk="0" h="5272" w="18216">
                  <a:moveTo>
                    <a:pt x="17006" y="0"/>
                  </a:moveTo>
                  <a:cubicBezTo>
                    <a:pt x="14094" y="1364"/>
                    <a:pt x="11180" y="1798"/>
                    <a:pt x="8651" y="1798"/>
                  </a:cubicBezTo>
                  <a:cubicBezTo>
                    <a:pt x="4241" y="1798"/>
                    <a:pt x="1005" y="479"/>
                    <a:pt x="1005" y="479"/>
                  </a:cubicBezTo>
                  <a:cubicBezTo>
                    <a:pt x="229" y="982"/>
                    <a:pt x="1" y="3652"/>
                    <a:pt x="1" y="3652"/>
                  </a:cubicBezTo>
                  <a:cubicBezTo>
                    <a:pt x="3858" y="4857"/>
                    <a:pt x="7063" y="5271"/>
                    <a:pt x="9647" y="5271"/>
                  </a:cubicBezTo>
                  <a:cubicBezTo>
                    <a:pt x="15333" y="5271"/>
                    <a:pt x="18010" y="3264"/>
                    <a:pt x="18010" y="3264"/>
                  </a:cubicBezTo>
                  <a:cubicBezTo>
                    <a:pt x="18215" y="1119"/>
                    <a:pt x="17006" y="0"/>
                    <a:pt x="17006" y="0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3488900" y="1657713"/>
              <a:ext cx="396050" cy="920150"/>
            </a:xfrm>
            <a:custGeom>
              <a:rect b="b" l="l" r="r" t="t"/>
              <a:pathLst>
                <a:path extrusionOk="0" h="36806" w="15842">
                  <a:moveTo>
                    <a:pt x="8903" y="1"/>
                  </a:moveTo>
                  <a:cubicBezTo>
                    <a:pt x="8903" y="1"/>
                    <a:pt x="6985" y="480"/>
                    <a:pt x="6437" y="3310"/>
                  </a:cubicBezTo>
                  <a:cubicBezTo>
                    <a:pt x="6437" y="3310"/>
                    <a:pt x="2968" y="4338"/>
                    <a:pt x="2055" y="5091"/>
                  </a:cubicBezTo>
                  <a:cubicBezTo>
                    <a:pt x="1119" y="5821"/>
                    <a:pt x="1" y="6620"/>
                    <a:pt x="69" y="7830"/>
                  </a:cubicBezTo>
                  <a:cubicBezTo>
                    <a:pt x="320" y="11779"/>
                    <a:pt x="6209" y="20544"/>
                    <a:pt x="6826" y="22917"/>
                  </a:cubicBezTo>
                  <a:cubicBezTo>
                    <a:pt x="7442" y="25268"/>
                    <a:pt x="3790" y="33851"/>
                    <a:pt x="3790" y="33851"/>
                  </a:cubicBezTo>
                  <a:cubicBezTo>
                    <a:pt x="6163" y="35832"/>
                    <a:pt x="9692" y="36805"/>
                    <a:pt x="14328" y="36805"/>
                  </a:cubicBezTo>
                  <a:cubicBezTo>
                    <a:pt x="14820" y="36805"/>
                    <a:pt x="15325" y="36794"/>
                    <a:pt x="15842" y="36772"/>
                  </a:cubicBezTo>
                  <a:cubicBezTo>
                    <a:pt x="15842" y="36772"/>
                    <a:pt x="14906" y="13764"/>
                    <a:pt x="13217" y="10044"/>
                  </a:cubicBezTo>
                  <a:cubicBezTo>
                    <a:pt x="11505" y="6323"/>
                    <a:pt x="9907" y="3539"/>
                    <a:pt x="8903" y="1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3644925" y="1740913"/>
              <a:ext cx="137250" cy="166000"/>
            </a:xfrm>
            <a:custGeom>
              <a:rect b="b" l="l" r="r" t="t"/>
              <a:pathLst>
                <a:path extrusionOk="0" h="6640" w="5490">
                  <a:moveTo>
                    <a:pt x="225" y="0"/>
                  </a:moveTo>
                  <a:cubicBezTo>
                    <a:pt x="119" y="0"/>
                    <a:pt x="0" y="96"/>
                    <a:pt x="14" y="234"/>
                  </a:cubicBezTo>
                  <a:cubicBezTo>
                    <a:pt x="516" y="3087"/>
                    <a:pt x="2502" y="5552"/>
                    <a:pt x="5195" y="6625"/>
                  </a:cubicBezTo>
                  <a:cubicBezTo>
                    <a:pt x="5218" y="6635"/>
                    <a:pt x="5239" y="6639"/>
                    <a:pt x="5259" y="6639"/>
                  </a:cubicBezTo>
                  <a:cubicBezTo>
                    <a:pt x="5422" y="6639"/>
                    <a:pt x="5490" y="6341"/>
                    <a:pt x="5287" y="6259"/>
                  </a:cubicBezTo>
                  <a:cubicBezTo>
                    <a:pt x="2730" y="5232"/>
                    <a:pt x="836" y="2858"/>
                    <a:pt x="379" y="142"/>
                  </a:cubicBezTo>
                  <a:cubicBezTo>
                    <a:pt x="361" y="42"/>
                    <a:pt x="296" y="0"/>
                    <a:pt x="225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3759500" y="1894638"/>
              <a:ext cx="76375" cy="650325"/>
            </a:xfrm>
            <a:custGeom>
              <a:rect b="b" l="l" r="r" t="t"/>
              <a:pathLst>
                <a:path extrusionOk="0" h="26013" w="3055">
                  <a:moveTo>
                    <a:pt x="227" y="1"/>
                  </a:moveTo>
                  <a:cubicBezTo>
                    <a:pt x="114" y="1"/>
                    <a:pt x="1" y="88"/>
                    <a:pt x="42" y="225"/>
                  </a:cubicBezTo>
                  <a:cubicBezTo>
                    <a:pt x="1890" y="6638"/>
                    <a:pt x="2621" y="13349"/>
                    <a:pt x="2324" y="20014"/>
                  </a:cubicBezTo>
                  <a:cubicBezTo>
                    <a:pt x="2233" y="21954"/>
                    <a:pt x="2050" y="23871"/>
                    <a:pt x="1776" y="25789"/>
                  </a:cubicBezTo>
                  <a:cubicBezTo>
                    <a:pt x="1763" y="25925"/>
                    <a:pt x="1879" y="26012"/>
                    <a:pt x="1985" y="26012"/>
                  </a:cubicBezTo>
                  <a:cubicBezTo>
                    <a:pt x="2056" y="26012"/>
                    <a:pt x="2123" y="25972"/>
                    <a:pt x="2142" y="25880"/>
                  </a:cubicBezTo>
                  <a:cubicBezTo>
                    <a:pt x="3055" y="19215"/>
                    <a:pt x="2940" y="12436"/>
                    <a:pt x="1731" y="5817"/>
                  </a:cubicBezTo>
                  <a:cubicBezTo>
                    <a:pt x="1388" y="3899"/>
                    <a:pt x="932" y="2005"/>
                    <a:pt x="407" y="133"/>
                  </a:cubicBezTo>
                  <a:cubicBezTo>
                    <a:pt x="379" y="41"/>
                    <a:pt x="303" y="1"/>
                    <a:pt x="227" y="1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3595825" y="2468888"/>
              <a:ext cx="284350" cy="78525"/>
            </a:xfrm>
            <a:custGeom>
              <a:rect b="b" l="l" r="r" t="t"/>
              <a:pathLst>
                <a:path extrusionOk="0" h="3141" w="11374">
                  <a:moveTo>
                    <a:pt x="243" y="1"/>
                  </a:moveTo>
                  <a:cubicBezTo>
                    <a:pt x="100" y="1"/>
                    <a:pt x="0" y="240"/>
                    <a:pt x="152" y="354"/>
                  </a:cubicBezTo>
                  <a:cubicBezTo>
                    <a:pt x="2668" y="2177"/>
                    <a:pt x="5723" y="3141"/>
                    <a:pt x="8805" y="3141"/>
                  </a:cubicBezTo>
                  <a:cubicBezTo>
                    <a:pt x="9581" y="3141"/>
                    <a:pt x="10359" y="3080"/>
                    <a:pt x="11131" y="2956"/>
                  </a:cubicBezTo>
                  <a:cubicBezTo>
                    <a:pt x="11374" y="2912"/>
                    <a:pt x="11275" y="2589"/>
                    <a:pt x="11061" y="2589"/>
                  </a:cubicBezTo>
                  <a:cubicBezTo>
                    <a:pt x="11054" y="2589"/>
                    <a:pt x="11047" y="2590"/>
                    <a:pt x="11040" y="2591"/>
                  </a:cubicBezTo>
                  <a:cubicBezTo>
                    <a:pt x="10292" y="2714"/>
                    <a:pt x="9539" y="2774"/>
                    <a:pt x="8788" y="2774"/>
                  </a:cubicBezTo>
                  <a:cubicBezTo>
                    <a:pt x="5778" y="2774"/>
                    <a:pt x="2801" y="1806"/>
                    <a:pt x="334" y="34"/>
                  </a:cubicBezTo>
                  <a:cubicBezTo>
                    <a:pt x="303" y="11"/>
                    <a:pt x="272" y="1"/>
                    <a:pt x="243" y="1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3872950" y="1673688"/>
              <a:ext cx="337825" cy="874250"/>
            </a:xfrm>
            <a:custGeom>
              <a:rect b="b" l="l" r="r" t="t"/>
              <a:pathLst>
                <a:path extrusionOk="0" h="34970" w="13513">
                  <a:moveTo>
                    <a:pt x="0" y="1"/>
                  </a:moveTo>
                  <a:cubicBezTo>
                    <a:pt x="0" y="1"/>
                    <a:pt x="480" y="3995"/>
                    <a:pt x="845" y="6575"/>
                  </a:cubicBezTo>
                  <a:cubicBezTo>
                    <a:pt x="1233" y="9359"/>
                    <a:pt x="4451" y="17257"/>
                    <a:pt x="4816" y="22461"/>
                  </a:cubicBezTo>
                  <a:cubicBezTo>
                    <a:pt x="5204" y="27688"/>
                    <a:pt x="6460" y="34969"/>
                    <a:pt x="6460" y="34969"/>
                  </a:cubicBezTo>
                  <a:cubicBezTo>
                    <a:pt x="6460" y="34969"/>
                    <a:pt x="10728" y="34672"/>
                    <a:pt x="13513" y="31865"/>
                  </a:cubicBezTo>
                  <a:cubicBezTo>
                    <a:pt x="13513" y="31865"/>
                    <a:pt x="9815" y="23945"/>
                    <a:pt x="9062" y="20772"/>
                  </a:cubicBezTo>
                  <a:cubicBezTo>
                    <a:pt x="8331" y="17599"/>
                    <a:pt x="10614" y="13536"/>
                    <a:pt x="10043" y="11779"/>
                  </a:cubicBezTo>
                  <a:cubicBezTo>
                    <a:pt x="9473" y="10021"/>
                    <a:pt x="7692" y="9359"/>
                    <a:pt x="7555" y="7807"/>
                  </a:cubicBezTo>
                  <a:cubicBezTo>
                    <a:pt x="7396" y="6232"/>
                    <a:pt x="8126" y="3744"/>
                    <a:pt x="6962" y="2991"/>
                  </a:cubicBezTo>
                  <a:cubicBezTo>
                    <a:pt x="5775" y="2238"/>
                    <a:pt x="2579" y="2443"/>
                    <a:pt x="2169" y="2101"/>
                  </a:cubicBezTo>
                  <a:cubicBezTo>
                    <a:pt x="2169" y="2101"/>
                    <a:pt x="1233" y="138"/>
                    <a:pt x="0" y="1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4050975" y="1802938"/>
              <a:ext cx="77075" cy="217000"/>
            </a:xfrm>
            <a:custGeom>
              <a:rect b="b" l="l" r="r" t="t"/>
              <a:pathLst>
                <a:path extrusionOk="0" h="8680" w="3083">
                  <a:moveTo>
                    <a:pt x="186" y="1"/>
                  </a:moveTo>
                  <a:cubicBezTo>
                    <a:pt x="92" y="1"/>
                    <a:pt x="1" y="58"/>
                    <a:pt x="1" y="172"/>
                  </a:cubicBezTo>
                  <a:cubicBezTo>
                    <a:pt x="92" y="1564"/>
                    <a:pt x="206" y="3002"/>
                    <a:pt x="1028" y="4166"/>
                  </a:cubicBezTo>
                  <a:cubicBezTo>
                    <a:pt x="1462" y="4806"/>
                    <a:pt x="1986" y="5353"/>
                    <a:pt x="2260" y="6084"/>
                  </a:cubicBezTo>
                  <a:cubicBezTo>
                    <a:pt x="2557" y="6837"/>
                    <a:pt x="2603" y="7659"/>
                    <a:pt x="2420" y="8435"/>
                  </a:cubicBezTo>
                  <a:cubicBezTo>
                    <a:pt x="2393" y="8586"/>
                    <a:pt x="2506" y="8680"/>
                    <a:pt x="2616" y="8680"/>
                  </a:cubicBezTo>
                  <a:cubicBezTo>
                    <a:pt x="2688" y="8680"/>
                    <a:pt x="2758" y="8639"/>
                    <a:pt x="2785" y="8549"/>
                  </a:cubicBezTo>
                  <a:cubicBezTo>
                    <a:pt x="3082" y="7157"/>
                    <a:pt x="2740" y="5810"/>
                    <a:pt x="1872" y="4691"/>
                  </a:cubicBezTo>
                  <a:cubicBezTo>
                    <a:pt x="1370" y="4007"/>
                    <a:pt x="914" y="3413"/>
                    <a:pt x="685" y="2591"/>
                  </a:cubicBezTo>
                  <a:cubicBezTo>
                    <a:pt x="480" y="1793"/>
                    <a:pt x="434" y="994"/>
                    <a:pt x="389" y="172"/>
                  </a:cubicBezTo>
                  <a:cubicBezTo>
                    <a:pt x="377" y="58"/>
                    <a:pt x="280" y="1"/>
                    <a:pt x="186" y="1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3905200" y="1740188"/>
              <a:ext cx="35100" cy="134375"/>
            </a:xfrm>
            <a:custGeom>
              <a:rect b="b" l="l" r="r" t="t"/>
              <a:pathLst>
                <a:path extrusionOk="0" h="5375" w="1404">
                  <a:moveTo>
                    <a:pt x="1044" y="0"/>
                  </a:moveTo>
                  <a:cubicBezTo>
                    <a:pt x="953" y="0"/>
                    <a:pt x="867" y="57"/>
                    <a:pt x="879" y="171"/>
                  </a:cubicBezTo>
                  <a:cubicBezTo>
                    <a:pt x="1016" y="1815"/>
                    <a:pt x="947" y="3641"/>
                    <a:pt x="80" y="5101"/>
                  </a:cubicBezTo>
                  <a:cubicBezTo>
                    <a:pt x="1" y="5243"/>
                    <a:pt x="129" y="5374"/>
                    <a:pt x="253" y="5374"/>
                  </a:cubicBezTo>
                  <a:cubicBezTo>
                    <a:pt x="309" y="5374"/>
                    <a:pt x="364" y="5348"/>
                    <a:pt x="399" y="5284"/>
                  </a:cubicBezTo>
                  <a:cubicBezTo>
                    <a:pt x="1289" y="3778"/>
                    <a:pt x="1404" y="1883"/>
                    <a:pt x="1244" y="171"/>
                  </a:cubicBezTo>
                  <a:cubicBezTo>
                    <a:pt x="1232" y="57"/>
                    <a:pt x="1135" y="0"/>
                    <a:pt x="1044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3915850" y="1844438"/>
              <a:ext cx="141725" cy="681525"/>
            </a:xfrm>
            <a:custGeom>
              <a:rect b="b" l="l" r="r" t="t"/>
              <a:pathLst>
                <a:path extrusionOk="0" h="27261" w="5669">
                  <a:moveTo>
                    <a:pt x="227" y="0"/>
                  </a:moveTo>
                  <a:cubicBezTo>
                    <a:pt x="114" y="0"/>
                    <a:pt x="1" y="88"/>
                    <a:pt x="42" y="224"/>
                  </a:cubicBezTo>
                  <a:cubicBezTo>
                    <a:pt x="2393" y="7345"/>
                    <a:pt x="3968" y="14627"/>
                    <a:pt x="4789" y="22068"/>
                  </a:cubicBezTo>
                  <a:cubicBezTo>
                    <a:pt x="4972" y="23734"/>
                    <a:pt x="5132" y="25400"/>
                    <a:pt x="5292" y="27089"/>
                  </a:cubicBezTo>
                  <a:cubicBezTo>
                    <a:pt x="5303" y="27203"/>
                    <a:pt x="5400" y="27260"/>
                    <a:pt x="5491" y="27260"/>
                  </a:cubicBezTo>
                  <a:cubicBezTo>
                    <a:pt x="5583" y="27260"/>
                    <a:pt x="5668" y="27203"/>
                    <a:pt x="5657" y="27089"/>
                  </a:cubicBezTo>
                  <a:cubicBezTo>
                    <a:pt x="5040" y="20379"/>
                    <a:pt x="4173" y="13759"/>
                    <a:pt x="2507" y="7231"/>
                  </a:cubicBezTo>
                  <a:cubicBezTo>
                    <a:pt x="1891" y="4835"/>
                    <a:pt x="1183" y="2484"/>
                    <a:pt x="407" y="133"/>
                  </a:cubicBezTo>
                  <a:cubicBezTo>
                    <a:pt x="379" y="40"/>
                    <a:pt x="303" y="0"/>
                    <a:pt x="227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4028075" y="2444788"/>
              <a:ext cx="170375" cy="86800"/>
            </a:xfrm>
            <a:custGeom>
              <a:rect b="b" l="l" r="r" t="t"/>
              <a:pathLst>
                <a:path extrusionOk="0" h="3472" w="6815">
                  <a:moveTo>
                    <a:pt x="6512" y="0"/>
                  </a:moveTo>
                  <a:cubicBezTo>
                    <a:pt x="6472" y="0"/>
                    <a:pt x="6432" y="12"/>
                    <a:pt x="6395" y="39"/>
                  </a:cubicBezTo>
                  <a:cubicBezTo>
                    <a:pt x="4614" y="1546"/>
                    <a:pt x="2492" y="2596"/>
                    <a:pt x="209" y="3121"/>
                  </a:cubicBezTo>
                  <a:cubicBezTo>
                    <a:pt x="0" y="3163"/>
                    <a:pt x="59" y="3472"/>
                    <a:pt x="263" y="3472"/>
                  </a:cubicBezTo>
                  <a:cubicBezTo>
                    <a:pt x="282" y="3472"/>
                    <a:pt x="302" y="3469"/>
                    <a:pt x="323" y="3463"/>
                  </a:cubicBezTo>
                  <a:cubicBezTo>
                    <a:pt x="2651" y="2938"/>
                    <a:pt x="4820" y="1865"/>
                    <a:pt x="6669" y="313"/>
                  </a:cubicBezTo>
                  <a:cubicBezTo>
                    <a:pt x="6814" y="186"/>
                    <a:pt x="6669" y="0"/>
                    <a:pt x="6512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3443250" y="1794613"/>
              <a:ext cx="501050" cy="640575"/>
            </a:xfrm>
            <a:custGeom>
              <a:rect b="b" l="l" r="r" t="t"/>
              <a:pathLst>
                <a:path extrusionOk="0" h="25623" w="20042">
                  <a:moveTo>
                    <a:pt x="5136" y="19518"/>
                  </a:moveTo>
                  <a:cubicBezTo>
                    <a:pt x="5152" y="19518"/>
                    <a:pt x="5187" y="19518"/>
                    <a:pt x="5278" y="19539"/>
                  </a:cubicBezTo>
                  <a:lnTo>
                    <a:pt x="5278" y="19539"/>
                  </a:lnTo>
                  <a:cubicBezTo>
                    <a:pt x="5250" y="19540"/>
                    <a:pt x="5226" y="19541"/>
                    <a:pt x="5205" y="19541"/>
                  </a:cubicBezTo>
                  <a:cubicBezTo>
                    <a:pt x="5136" y="19541"/>
                    <a:pt x="5091" y="19518"/>
                    <a:pt x="5136" y="19518"/>
                  </a:cubicBezTo>
                  <a:close/>
                  <a:moveTo>
                    <a:pt x="5023" y="1"/>
                  </a:moveTo>
                  <a:cubicBezTo>
                    <a:pt x="3354" y="1"/>
                    <a:pt x="1871" y="1176"/>
                    <a:pt x="1530" y="2879"/>
                  </a:cubicBezTo>
                  <a:cubicBezTo>
                    <a:pt x="1530" y="2902"/>
                    <a:pt x="1530" y="2947"/>
                    <a:pt x="1530" y="2947"/>
                  </a:cubicBezTo>
                  <a:lnTo>
                    <a:pt x="1325" y="4066"/>
                  </a:lnTo>
                  <a:cubicBezTo>
                    <a:pt x="1256" y="4431"/>
                    <a:pt x="1210" y="4773"/>
                    <a:pt x="1142" y="5139"/>
                  </a:cubicBezTo>
                  <a:cubicBezTo>
                    <a:pt x="1028" y="5869"/>
                    <a:pt x="914" y="6599"/>
                    <a:pt x="822" y="7330"/>
                  </a:cubicBezTo>
                  <a:cubicBezTo>
                    <a:pt x="617" y="8768"/>
                    <a:pt x="434" y="10229"/>
                    <a:pt x="297" y="11712"/>
                  </a:cubicBezTo>
                  <a:cubicBezTo>
                    <a:pt x="161" y="13173"/>
                    <a:pt x="46" y="14657"/>
                    <a:pt x="24" y="16209"/>
                  </a:cubicBezTo>
                  <a:cubicBezTo>
                    <a:pt x="1" y="16962"/>
                    <a:pt x="1" y="17738"/>
                    <a:pt x="24" y="18560"/>
                  </a:cubicBezTo>
                  <a:cubicBezTo>
                    <a:pt x="69" y="19381"/>
                    <a:pt x="115" y="20203"/>
                    <a:pt x="297" y="21185"/>
                  </a:cubicBezTo>
                  <a:cubicBezTo>
                    <a:pt x="343" y="21413"/>
                    <a:pt x="412" y="21687"/>
                    <a:pt x="480" y="21961"/>
                  </a:cubicBezTo>
                  <a:cubicBezTo>
                    <a:pt x="571" y="22235"/>
                    <a:pt x="663" y="22531"/>
                    <a:pt x="822" y="22897"/>
                  </a:cubicBezTo>
                  <a:cubicBezTo>
                    <a:pt x="891" y="23056"/>
                    <a:pt x="982" y="23239"/>
                    <a:pt x="1096" y="23444"/>
                  </a:cubicBezTo>
                  <a:cubicBezTo>
                    <a:pt x="1210" y="23650"/>
                    <a:pt x="1347" y="23878"/>
                    <a:pt x="1553" y="24106"/>
                  </a:cubicBezTo>
                  <a:cubicBezTo>
                    <a:pt x="1735" y="24335"/>
                    <a:pt x="1987" y="24586"/>
                    <a:pt x="2329" y="24837"/>
                  </a:cubicBezTo>
                  <a:cubicBezTo>
                    <a:pt x="2489" y="24951"/>
                    <a:pt x="2671" y="25065"/>
                    <a:pt x="2877" y="25156"/>
                  </a:cubicBezTo>
                  <a:lnTo>
                    <a:pt x="2945" y="25202"/>
                  </a:lnTo>
                  <a:lnTo>
                    <a:pt x="3014" y="25225"/>
                  </a:lnTo>
                  <a:lnTo>
                    <a:pt x="3105" y="25270"/>
                  </a:lnTo>
                  <a:cubicBezTo>
                    <a:pt x="3196" y="25293"/>
                    <a:pt x="3242" y="25339"/>
                    <a:pt x="3333" y="25362"/>
                  </a:cubicBezTo>
                  <a:cubicBezTo>
                    <a:pt x="3858" y="25544"/>
                    <a:pt x="4315" y="25590"/>
                    <a:pt x="4680" y="25613"/>
                  </a:cubicBezTo>
                  <a:cubicBezTo>
                    <a:pt x="4794" y="25619"/>
                    <a:pt x="4901" y="25622"/>
                    <a:pt x="5004" y="25622"/>
                  </a:cubicBezTo>
                  <a:cubicBezTo>
                    <a:pt x="5253" y="25622"/>
                    <a:pt x="5474" y="25606"/>
                    <a:pt x="5684" y="25590"/>
                  </a:cubicBezTo>
                  <a:cubicBezTo>
                    <a:pt x="6278" y="25521"/>
                    <a:pt x="6757" y="25430"/>
                    <a:pt x="7191" y="25293"/>
                  </a:cubicBezTo>
                  <a:cubicBezTo>
                    <a:pt x="8081" y="25065"/>
                    <a:pt x="8857" y="24768"/>
                    <a:pt x="9587" y="24449"/>
                  </a:cubicBezTo>
                  <a:cubicBezTo>
                    <a:pt x="10318" y="24129"/>
                    <a:pt x="11003" y="23810"/>
                    <a:pt x="11687" y="23467"/>
                  </a:cubicBezTo>
                  <a:cubicBezTo>
                    <a:pt x="12372" y="23125"/>
                    <a:pt x="13034" y="22760"/>
                    <a:pt x="13673" y="22394"/>
                  </a:cubicBezTo>
                  <a:cubicBezTo>
                    <a:pt x="14335" y="22052"/>
                    <a:pt x="14974" y="21664"/>
                    <a:pt x="15590" y="21253"/>
                  </a:cubicBezTo>
                  <a:cubicBezTo>
                    <a:pt x="16207" y="20865"/>
                    <a:pt x="16823" y="20454"/>
                    <a:pt x="17416" y="19998"/>
                  </a:cubicBezTo>
                  <a:cubicBezTo>
                    <a:pt x="17713" y="19770"/>
                    <a:pt x="17987" y="19541"/>
                    <a:pt x="18284" y="19313"/>
                  </a:cubicBezTo>
                  <a:cubicBezTo>
                    <a:pt x="18421" y="19199"/>
                    <a:pt x="18558" y="19085"/>
                    <a:pt x="18717" y="18948"/>
                  </a:cubicBezTo>
                  <a:cubicBezTo>
                    <a:pt x="18786" y="18902"/>
                    <a:pt x="18854" y="18834"/>
                    <a:pt x="18923" y="18765"/>
                  </a:cubicBezTo>
                  <a:lnTo>
                    <a:pt x="19128" y="18583"/>
                  </a:lnTo>
                  <a:cubicBezTo>
                    <a:pt x="19973" y="17784"/>
                    <a:pt x="20041" y="16483"/>
                    <a:pt x="19265" y="15615"/>
                  </a:cubicBezTo>
                  <a:cubicBezTo>
                    <a:pt x="18852" y="15169"/>
                    <a:pt x="18295" y="14950"/>
                    <a:pt x="17733" y="14950"/>
                  </a:cubicBezTo>
                  <a:cubicBezTo>
                    <a:pt x="17519" y="14950"/>
                    <a:pt x="17305" y="14982"/>
                    <a:pt x="17097" y="15045"/>
                  </a:cubicBezTo>
                  <a:lnTo>
                    <a:pt x="16983" y="15090"/>
                  </a:lnTo>
                  <a:cubicBezTo>
                    <a:pt x="16823" y="15136"/>
                    <a:pt x="16640" y="15204"/>
                    <a:pt x="16481" y="15250"/>
                  </a:cubicBezTo>
                  <a:cubicBezTo>
                    <a:pt x="16321" y="15319"/>
                    <a:pt x="16161" y="15387"/>
                    <a:pt x="16001" y="15433"/>
                  </a:cubicBezTo>
                  <a:cubicBezTo>
                    <a:pt x="15659" y="15570"/>
                    <a:pt x="15339" y="15707"/>
                    <a:pt x="15020" y="15844"/>
                  </a:cubicBezTo>
                  <a:cubicBezTo>
                    <a:pt x="14358" y="16095"/>
                    <a:pt x="13719" y="16391"/>
                    <a:pt x="13102" y="16665"/>
                  </a:cubicBezTo>
                  <a:cubicBezTo>
                    <a:pt x="12463" y="16939"/>
                    <a:pt x="11824" y="17236"/>
                    <a:pt x="11208" y="17510"/>
                  </a:cubicBezTo>
                  <a:cubicBezTo>
                    <a:pt x="10592" y="17807"/>
                    <a:pt x="9953" y="18080"/>
                    <a:pt x="9336" y="18332"/>
                  </a:cubicBezTo>
                  <a:cubicBezTo>
                    <a:pt x="8720" y="18583"/>
                    <a:pt x="8104" y="18811"/>
                    <a:pt x="7487" y="19016"/>
                  </a:cubicBezTo>
                  <a:cubicBezTo>
                    <a:pt x="7147" y="19121"/>
                    <a:pt x="6806" y="19226"/>
                    <a:pt x="6483" y="19313"/>
                  </a:cubicBezTo>
                  <a:lnTo>
                    <a:pt x="6483" y="19313"/>
                  </a:lnTo>
                  <a:cubicBezTo>
                    <a:pt x="6483" y="19055"/>
                    <a:pt x="6483" y="18764"/>
                    <a:pt x="6483" y="18491"/>
                  </a:cubicBezTo>
                  <a:cubicBezTo>
                    <a:pt x="6506" y="17875"/>
                    <a:pt x="6552" y="17213"/>
                    <a:pt x="6620" y="16551"/>
                  </a:cubicBezTo>
                  <a:cubicBezTo>
                    <a:pt x="6734" y="15250"/>
                    <a:pt x="6894" y="13881"/>
                    <a:pt x="7099" y="12511"/>
                  </a:cubicBezTo>
                  <a:cubicBezTo>
                    <a:pt x="7305" y="11164"/>
                    <a:pt x="7533" y="9795"/>
                    <a:pt x="7784" y="8425"/>
                  </a:cubicBezTo>
                  <a:cubicBezTo>
                    <a:pt x="7898" y="7741"/>
                    <a:pt x="8012" y="7033"/>
                    <a:pt x="8149" y="6348"/>
                  </a:cubicBezTo>
                  <a:lnTo>
                    <a:pt x="8355" y="5344"/>
                  </a:lnTo>
                  <a:lnTo>
                    <a:pt x="8537" y="4340"/>
                  </a:lnTo>
                  <a:lnTo>
                    <a:pt x="8560" y="4271"/>
                  </a:lnTo>
                  <a:cubicBezTo>
                    <a:pt x="8948" y="2331"/>
                    <a:pt x="7670" y="459"/>
                    <a:pt x="5730" y="71"/>
                  </a:cubicBezTo>
                  <a:cubicBezTo>
                    <a:pt x="5492" y="24"/>
                    <a:pt x="5256" y="1"/>
                    <a:pt x="5023" y="1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3805600" y="2184413"/>
              <a:ext cx="69650" cy="118225"/>
            </a:xfrm>
            <a:custGeom>
              <a:rect b="b" l="l" r="r" t="t"/>
              <a:pathLst>
                <a:path extrusionOk="0" h="4729" w="2786">
                  <a:moveTo>
                    <a:pt x="957" y="1"/>
                  </a:moveTo>
                  <a:cubicBezTo>
                    <a:pt x="926" y="1"/>
                    <a:pt x="895" y="14"/>
                    <a:pt x="868" y="46"/>
                  </a:cubicBezTo>
                  <a:cubicBezTo>
                    <a:pt x="229" y="868"/>
                    <a:pt x="1" y="1963"/>
                    <a:pt x="366" y="2945"/>
                  </a:cubicBezTo>
                  <a:cubicBezTo>
                    <a:pt x="674" y="3826"/>
                    <a:pt x="1515" y="4729"/>
                    <a:pt x="2496" y="4729"/>
                  </a:cubicBezTo>
                  <a:cubicBezTo>
                    <a:pt x="2532" y="4729"/>
                    <a:pt x="2567" y="4728"/>
                    <a:pt x="2603" y="4725"/>
                  </a:cubicBezTo>
                  <a:cubicBezTo>
                    <a:pt x="2785" y="4702"/>
                    <a:pt x="2785" y="4429"/>
                    <a:pt x="2603" y="4429"/>
                  </a:cubicBezTo>
                  <a:cubicBezTo>
                    <a:pt x="2569" y="4431"/>
                    <a:pt x="2535" y="4432"/>
                    <a:pt x="2501" y="4432"/>
                  </a:cubicBezTo>
                  <a:cubicBezTo>
                    <a:pt x="1588" y="4432"/>
                    <a:pt x="836" y="3554"/>
                    <a:pt x="594" y="2740"/>
                  </a:cubicBezTo>
                  <a:cubicBezTo>
                    <a:pt x="320" y="1872"/>
                    <a:pt x="526" y="959"/>
                    <a:pt x="1074" y="252"/>
                  </a:cubicBezTo>
                  <a:cubicBezTo>
                    <a:pt x="1161" y="146"/>
                    <a:pt x="1061" y="1"/>
                    <a:pt x="957" y="1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3619475" y="1940063"/>
              <a:ext cx="35275" cy="188900"/>
            </a:xfrm>
            <a:custGeom>
              <a:rect b="b" l="l" r="r" t="t"/>
              <a:pathLst>
                <a:path extrusionOk="0" h="7556" w="1411">
                  <a:moveTo>
                    <a:pt x="1186" y="0"/>
                  </a:moveTo>
                  <a:cubicBezTo>
                    <a:pt x="1115" y="0"/>
                    <a:pt x="1050" y="42"/>
                    <a:pt x="1032" y="142"/>
                  </a:cubicBezTo>
                  <a:cubicBezTo>
                    <a:pt x="690" y="2539"/>
                    <a:pt x="370" y="4936"/>
                    <a:pt x="28" y="7332"/>
                  </a:cubicBezTo>
                  <a:cubicBezTo>
                    <a:pt x="0" y="7468"/>
                    <a:pt x="119" y="7556"/>
                    <a:pt x="224" y="7556"/>
                  </a:cubicBezTo>
                  <a:cubicBezTo>
                    <a:pt x="296" y="7556"/>
                    <a:pt x="361" y="7516"/>
                    <a:pt x="370" y="7423"/>
                  </a:cubicBezTo>
                  <a:cubicBezTo>
                    <a:pt x="712" y="5027"/>
                    <a:pt x="1055" y="2630"/>
                    <a:pt x="1397" y="234"/>
                  </a:cubicBezTo>
                  <a:cubicBezTo>
                    <a:pt x="1411" y="96"/>
                    <a:pt x="1292" y="0"/>
                    <a:pt x="1186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3553950" y="2280288"/>
              <a:ext cx="36550" cy="8575"/>
            </a:xfrm>
            <a:custGeom>
              <a:rect b="b" l="l" r="r" t="t"/>
              <a:pathLst>
                <a:path extrusionOk="0" h="343" w="1462">
                  <a:moveTo>
                    <a:pt x="183" y="0"/>
                  </a:moveTo>
                  <a:cubicBezTo>
                    <a:pt x="1" y="0"/>
                    <a:pt x="1" y="297"/>
                    <a:pt x="183" y="297"/>
                  </a:cubicBezTo>
                  <a:cubicBezTo>
                    <a:pt x="549" y="320"/>
                    <a:pt x="914" y="320"/>
                    <a:pt x="1279" y="343"/>
                  </a:cubicBezTo>
                  <a:cubicBezTo>
                    <a:pt x="1462" y="343"/>
                    <a:pt x="1462" y="46"/>
                    <a:pt x="1279" y="46"/>
                  </a:cubicBezTo>
                  <a:cubicBezTo>
                    <a:pt x="914" y="23"/>
                    <a:pt x="549" y="23"/>
                    <a:pt x="183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3559225" y="2274888"/>
              <a:ext cx="47350" cy="39375"/>
            </a:xfrm>
            <a:custGeom>
              <a:rect b="b" l="l" r="r" t="t"/>
              <a:pathLst>
                <a:path extrusionOk="0" h="1575" w="1894">
                  <a:moveTo>
                    <a:pt x="1691" y="1"/>
                  </a:moveTo>
                  <a:cubicBezTo>
                    <a:pt x="1675" y="1"/>
                    <a:pt x="1657" y="4"/>
                    <a:pt x="1639" y="11"/>
                  </a:cubicBezTo>
                  <a:cubicBezTo>
                    <a:pt x="977" y="262"/>
                    <a:pt x="429" y="718"/>
                    <a:pt x="64" y="1335"/>
                  </a:cubicBezTo>
                  <a:cubicBezTo>
                    <a:pt x="1" y="1460"/>
                    <a:pt x="111" y="1575"/>
                    <a:pt x="223" y="1575"/>
                  </a:cubicBezTo>
                  <a:cubicBezTo>
                    <a:pt x="274" y="1575"/>
                    <a:pt x="325" y="1551"/>
                    <a:pt x="360" y="1494"/>
                  </a:cubicBezTo>
                  <a:cubicBezTo>
                    <a:pt x="657" y="947"/>
                    <a:pt x="1137" y="536"/>
                    <a:pt x="1730" y="330"/>
                  </a:cubicBezTo>
                  <a:cubicBezTo>
                    <a:pt x="1894" y="248"/>
                    <a:pt x="1837" y="1"/>
                    <a:pt x="1691" y="1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3928300" y="1928763"/>
              <a:ext cx="408600" cy="487925"/>
            </a:xfrm>
            <a:custGeom>
              <a:rect b="b" l="l" r="r" t="t"/>
              <a:pathLst>
                <a:path extrusionOk="0" h="19517" w="16344">
                  <a:moveTo>
                    <a:pt x="3241" y="1"/>
                  </a:moveTo>
                  <a:lnTo>
                    <a:pt x="0" y="17028"/>
                  </a:lnTo>
                  <a:lnTo>
                    <a:pt x="13102" y="19516"/>
                  </a:lnTo>
                  <a:lnTo>
                    <a:pt x="16343" y="2489"/>
                  </a:lnTo>
                  <a:lnTo>
                    <a:pt x="3241" y="1"/>
                  </a:ln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3913450" y="1925913"/>
              <a:ext cx="408025" cy="487925"/>
            </a:xfrm>
            <a:custGeom>
              <a:rect b="b" l="l" r="r" t="t"/>
              <a:pathLst>
                <a:path extrusionOk="0" h="19517" w="16321">
                  <a:moveTo>
                    <a:pt x="3242" y="1"/>
                  </a:moveTo>
                  <a:lnTo>
                    <a:pt x="1" y="17028"/>
                  </a:lnTo>
                  <a:lnTo>
                    <a:pt x="13103" y="19516"/>
                  </a:lnTo>
                  <a:lnTo>
                    <a:pt x="16321" y="2489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4076650" y="1900238"/>
              <a:ext cx="170075" cy="73625"/>
            </a:xfrm>
            <a:custGeom>
              <a:rect b="b" l="l" r="r" t="t"/>
              <a:pathLst>
                <a:path extrusionOk="0" h="2945" w="6803">
                  <a:moveTo>
                    <a:pt x="2786" y="1"/>
                  </a:moveTo>
                  <a:cubicBezTo>
                    <a:pt x="1873" y="1"/>
                    <a:pt x="1507" y="936"/>
                    <a:pt x="1507" y="936"/>
                  </a:cubicBezTo>
                  <a:cubicBezTo>
                    <a:pt x="1405" y="912"/>
                    <a:pt x="1308" y="901"/>
                    <a:pt x="1215" y="901"/>
                  </a:cubicBezTo>
                  <a:cubicBezTo>
                    <a:pt x="438" y="901"/>
                    <a:pt x="1" y="1667"/>
                    <a:pt x="1" y="1667"/>
                  </a:cubicBezTo>
                  <a:lnTo>
                    <a:pt x="6757" y="2945"/>
                  </a:lnTo>
                  <a:cubicBezTo>
                    <a:pt x="6757" y="2945"/>
                    <a:pt x="6803" y="2557"/>
                    <a:pt x="6575" y="2192"/>
                  </a:cubicBezTo>
                  <a:cubicBezTo>
                    <a:pt x="6323" y="1849"/>
                    <a:pt x="5684" y="1667"/>
                    <a:pt x="5684" y="1667"/>
                  </a:cubicBezTo>
                  <a:cubicBezTo>
                    <a:pt x="5684" y="1667"/>
                    <a:pt x="5707" y="777"/>
                    <a:pt x="5137" y="503"/>
                  </a:cubicBezTo>
                  <a:cubicBezTo>
                    <a:pt x="4589" y="229"/>
                    <a:pt x="3699" y="1"/>
                    <a:pt x="2786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3842700" y="2050063"/>
              <a:ext cx="301900" cy="219925"/>
            </a:xfrm>
            <a:custGeom>
              <a:rect b="b" l="l" r="r" t="t"/>
              <a:pathLst>
                <a:path extrusionOk="0" h="8797" w="12076">
                  <a:moveTo>
                    <a:pt x="9292" y="1"/>
                  </a:moveTo>
                  <a:cubicBezTo>
                    <a:pt x="9075" y="1"/>
                    <a:pt x="8863" y="18"/>
                    <a:pt x="8674" y="56"/>
                  </a:cubicBezTo>
                  <a:cubicBezTo>
                    <a:pt x="7624" y="262"/>
                    <a:pt x="6871" y="330"/>
                    <a:pt x="5752" y="1061"/>
                  </a:cubicBezTo>
                  <a:cubicBezTo>
                    <a:pt x="4634" y="1814"/>
                    <a:pt x="3584" y="2544"/>
                    <a:pt x="3013" y="3160"/>
                  </a:cubicBezTo>
                  <a:cubicBezTo>
                    <a:pt x="2443" y="3754"/>
                    <a:pt x="160" y="5648"/>
                    <a:pt x="46" y="6835"/>
                  </a:cubicBezTo>
                  <a:cubicBezTo>
                    <a:pt x="0" y="7132"/>
                    <a:pt x="115" y="7452"/>
                    <a:pt x="320" y="7748"/>
                  </a:cubicBezTo>
                  <a:cubicBezTo>
                    <a:pt x="768" y="8441"/>
                    <a:pt x="1507" y="8796"/>
                    <a:pt x="2273" y="8796"/>
                  </a:cubicBezTo>
                  <a:cubicBezTo>
                    <a:pt x="2719" y="8796"/>
                    <a:pt x="3173" y="8676"/>
                    <a:pt x="3584" y="8433"/>
                  </a:cubicBezTo>
                  <a:cubicBezTo>
                    <a:pt x="4155" y="8091"/>
                    <a:pt x="4839" y="7748"/>
                    <a:pt x="5410" y="7657"/>
                  </a:cubicBezTo>
                  <a:cubicBezTo>
                    <a:pt x="6825" y="7406"/>
                    <a:pt x="8560" y="7497"/>
                    <a:pt x="9245" y="7178"/>
                  </a:cubicBezTo>
                  <a:cubicBezTo>
                    <a:pt x="10249" y="6698"/>
                    <a:pt x="9131" y="6265"/>
                    <a:pt x="8994" y="6219"/>
                  </a:cubicBezTo>
                  <a:cubicBezTo>
                    <a:pt x="8058" y="5991"/>
                    <a:pt x="6711" y="5899"/>
                    <a:pt x="6711" y="5899"/>
                  </a:cubicBezTo>
                  <a:cubicBezTo>
                    <a:pt x="6711" y="5899"/>
                    <a:pt x="8278" y="5616"/>
                    <a:pt x="9372" y="5616"/>
                  </a:cubicBezTo>
                  <a:cubicBezTo>
                    <a:pt x="9632" y="5616"/>
                    <a:pt x="9864" y="5632"/>
                    <a:pt x="10044" y="5671"/>
                  </a:cubicBezTo>
                  <a:cubicBezTo>
                    <a:pt x="10191" y="5707"/>
                    <a:pt x="10332" y="5724"/>
                    <a:pt x="10462" y="5724"/>
                  </a:cubicBezTo>
                  <a:cubicBezTo>
                    <a:pt x="11159" y="5724"/>
                    <a:pt x="11542" y="5244"/>
                    <a:pt x="10888" y="4667"/>
                  </a:cubicBezTo>
                  <a:cubicBezTo>
                    <a:pt x="10369" y="4179"/>
                    <a:pt x="8906" y="3995"/>
                    <a:pt x="7800" y="3995"/>
                  </a:cubicBezTo>
                  <a:cubicBezTo>
                    <a:pt x="7302" y="3995"/>
                    <a:pt x="6877" y="4032"/>
                    <a:pt x="6643" y="4096"/>
                  </a:cubicBezTo>
                  <a:cubicBezTo>
                    <a:pt x="6643" y="4096"/>
                    <a:pt x="7626" y="3629"/>
                    <a:pt x="8699" y="3629"/>
                  </a:cubicBezTo>
                  <a:cubicBezTo>
                    <a:pt x="8903" y="3629"/>
                    <a:pt x="9109" y="3645"/>
                    <a:pt x="9313" y="3685"/>
                  </a:cubicBezTo>
                  <a:cubicBezTo>
                    <a:pt x="9871" y="3795"/>
                    <a:pt x="10281" y="3839"/>
                    <a:pt x="10608" y="3839"/>
                  </a:cubicBezTo>
                  <a:cubicBezTo>
                    <a:pt x="11030" y="3839"/>
                    <a:pt x="11313" y="3765"/>
                    <a:pt x="11596" y="3663"/>
                  </a:cubicBezTo>
                  <a:cubicBezTo>
                    <a:pt x="12075" y="3503"/>
                    <a:pt x="11641" y="2544"/>
                    <a:pt x="9838" y="2247"/>
                  </a:cubicBezTo>
                  <a:cubicBezTo>
                    <a:pt x="9336" y="2164"/>
                    <a:pt x="8916" y="2129"/>
                    <a:pt x="8552" y="2129"/>
                  </a:cubicBezTo>
                  <a:cubicBezTo>
                    <a:pt x="7626" y="2129"/>
                    <a:pt x="7066" y="2354"/>
                    <a:pt x="6460" y="2567"/>
                  </a:cubicBezTo>
                  <a:cubicBezTo>
                    <a:pt x="6460" y="2567"/>
                    <a:pt x="7008" y="2088"/>
                    <a:pt x="8058" y="1540"/>
                  </a:cubicBezTo>
                  <a:cubicBezTo>
                    <a:pt x="9085" y="992"/>
                    <a:pt x="10546" y="1403"/>
                    <a:pt x="10957" y="832"/>
                  </a:cubicBezTo>
                  <a:cubicBezTo>
                    <a:pt x="11310" y="348"/>
                    <a:pt x="10251" y="1"/>
                    <a:pt x="9292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3878075" y="2066363"/>
              <a:ext cx="97025" cy="103250"/>
            </a:xfrm>
            <a:custGeom>
              <a:rect b="b" l="l" r="r" t="t"/>
              <a:pathLst>
                <a:path extrusionOk="0" h="4130" w="3881">
                  <a:moveTo>
                    <a:pt x="3318" y="0"/>
                  </a:moveTo>
                  <a:cubicBezTo>
                    <a:pt x="2903" y="0"/>
                    <a:pt x="2272" y="875"/>
                    <a:pt x="1690" y="1322"/>
                  </a:cubicBezTo>
                  <a:cubicBezTo>
                    <a:pt x="1005" y="1824"/>
                    <a:pt x="1" y="4129"/>
                    <a:pt x="1" y="4129"/>
                  </a:cubicBezTo>
                  <a:lnTo>
                    <a:pt x="2922" y="1892"/>
                  </a:lnTo>
                  <a:cubicBezTo>
                    <a:pt x="2922" y="1892"/>
                    <a:pt x="3881" y="523"/>
                    <a:pt x="3516" y="89"/>
                  </a:cubicBezTo>
                  <a:cubicBezTo>
                    <a:pt x="3458" y="27"/>
                    <a:pt x="3391" y="0"/>
                    <a:pt x="3318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4272375" y="1051138"/>
              <a:ext cx="1038575" cy="249950"/>
            </a:xfrm>
            <a:custGeom>
              <a:rect b="b" l="l" r="r" t="t"/>
              <a:pathLst>
                <a:path extrusionOk="0" h="9998" w="41543">
                  <a:moveTo>
                    <a:pt x="3402" y="1"/>
                  </a:moveTo>
                  <a:cubicBezTo>
                    <a:pt x="1530" y="1"/>
                    <a:pt x="1" y="1530"/>
                    <a:pt x="1" y="3424"/>
                  </a:cubicBezTo>
                  <a:lnTo>
                    <a:pt x="1" y="6574"/>
                  </a:lnTo>
                  <a:cubicBezTo>
                    <a:pt x="1" y="8469"/>
                    <a:pt x="1530" y="9998"/>
                    <a:pt x="3402" y="9998"/>
                  </a:cubicBezTo>
                  <a:lnTo>
                    <a:pt x="38119" y="9998"/>
                  </a:lnTo>
                  <a:cubicBezTo>
                    <a:pt x="40014" y="9998"/>
                    <a:pt x="41543" y="8469"/>
                    <a:pt x="41543" y="6574"/>
                  </a:cubicBezTo>
                  <a:lnTo>
                    <a:pt x="41543" y="3424"/>
                  </a:lnTo>
                  <a:cubicBezTo>
                    <a:pt x="41543" y="1530"/>
                    <a:pt x="40014" y="1"/>
                    <a:pt x="381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4325450" y="1085938"/>
              <a:ext cx="162650" cy="162675"/>
            </a:xfrm>
            <a:custGeom>
              <a:rect b="b" l="l" r="r" t="t"/>
              <a:pathLst>
                <a:path extrusionOk="0" h="6507" w="6506">
                  <a:moveTo>
                    <a:pt x="3265" y="1"/>
                  </a:moveTo>
                  <a:cubicBezTo>
                    <a:pt x="1461" y="1"/>
                    <a:pt x="1" y="1462"/>
                    <a:pt x="1" y="3265"/>
                  </a:cubicBezTo>
                  <a:cubicBezTo>
                    <a:pt x="1" y="5068"/>
                    <a:pt x="1461" y="6506"/>
                    <a:pt x="3265" y="6506"/>
                  </a:cubicBezTo>
                  <a:cubicBezTo>
                    <a:pt x="5068" y="6506"/>
                    <a:pt x="6506" y="5068"/>
                    <a:pt x="6506" y="3265"/>
                  </a:cubicBezTo>
                  <a:cubicBezTo>
                    <a:pt x="6506" y="1462"/>
                    <a:pt x="5068" y="1"/>
                    <a:pt x="3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4363125" y="1139013"/>
              <a:ext cx="87900" cy="71350"/>
            </a:xfrm>
            <a:custGeom>
              <a:rect b="b" l="l" r="r" t="t"/>
              <a:pathLst>
                <a:path extrusionOk="0" h="2854" w="3516">
                  <a:moveTo>
                    <a:pt x="3036" y="1"/>
                  </a:moveTo>
                  <a:lnTo>
                    <a:pt x="1119" y="1895"/>
                  </a:lnTo>
                  <a:lnTo>
                    <a:pt x="457" y="1256"/>
                  </a:lnTo>
                  <a:lnTo>
                    <a:pt x="0" y="1712"/>
                  </a:lnTo>
                  <a:lnTo>
                    <a:pt x="1119" y="2854"/>
                  </a:lnTo>
                  <a:lnTo>
                    <a:pt x="3515" y="457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4532025" y="1103638"/>
              <a:ext cx="726450" cy="21700"/>
            </a:xfrm>
            <a:custGeom>
              <a:rect b="b" l="l" r="r" t="t"/>
              <a:pathLst>
                <a:path extrusionOk="0" h="868" w="29058">
                  <a:moveTo>
                    <a:pt x="434" y="0"/>
                  </a:moveTo>
                  <a:cubicBezTo>
                    <a:pt x="206" y="0"/>
                    <a:pt x="0" y="206"/>
                    <a:pt x="0" y="434"/>
                  </a:cubicBezTo>
                  <a:cubicBezTo>
                    <a:pt x="0" y="662"/>
                    <a:pt x="206" y="868"/>
                    <a:pt x="434" y="868"/>
                  </a:cubicBezTo>
                  <a:lnTo>
                    <a:pt x="28646" y="868"/>
                  </a:lnTo>
                  <a:cubicBezTo>
                    <a:pt x="28874" y="868"/>
                    <a:pt x="29057" y="662"/>
                    <a:pt x="29057" y="434"/>
                  </a:cubicBezTo>
                  <a:cubicBezTo>
                    <a:pt x="29057" y="206"/>
                    <a:pt x="28874" y="0"/>
                    <a:pt x="28646" y="0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532025" y="1227463"/>
              <a:ext cx="726450" cy="21150"/>
            </a:xfrm>
            <a:custGeom>
              <a:rect b="b" l="l" r="r" t="t"/>
              <a:pathLst>
                <a:path extrusionOk="0" h="846" w="29058">
                  <a:moveTo>
                    <a:pt x="434" y="1"/>
                  </a:moveTo>
                  <a:cubicBezTo>
                    <a:pt x="206" y="1"/>
                    <a:pt x="0" y="183"/>
                    <a:pt x="0" y="434"/>
                  </a:cubicBezTo>
                  <a:cubicBezTo>
                    <a:pt x="0" y="662"/>
                    <a:pt x="206" y="845"/>
                    <a:pt x="434" y="845"/>
                  </a:cubicBezTo>
                  <a:lnTo>
                    <a:pt x="28646" y="845"/>
                  </a:lnTo>
                  <a:cubicBezTo>
                    <a:pt x="28874" y="845"/>
                    <a:pt x="29057" y="662"/>
                    <a:pt x="29057" y="434"/>
                  </a:cubicBezTo>
                  <a:cubicBezTo>
                    <a:pt x="29057" y="183"/>
                    <a:pt x="28874" y="1"/>
                    <a:pt x="28646" y="1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532025" y="1165263"/>
              <a:ext cx="726450" cy="21700"/>
            </a:xfrm>
            <a:custGeom>
              <a:rect b="b" l="l" r="r" t="t"/>
              <a:pathLst>
                <a:path extrusionOk="0" h="868" w="29058">
                  <a:moveTo>
                    <a:pt x="434" y="1"/>
                  </a:moveTo>
                  <a:cubicBezTo>
                    <a:pt x="206" y="1"/>
                    <a:pt x="0" y="206"/>
                    <a:pt x="0" y="434"/>
                  </a:cubicBezTo>
                  <a:cubicBezTo>
                    <a:pt x="0" y="662"/>
                    <a:pt x="206" y="868"/>
                    <a:pt x="434" y="868"/>
                  </a:cubicBezTo>
                  <a:lnTo>
                    <a:pt x="28646" y="868"/>
                  </a:lnTo>
                  <a:cubicBezTo>
                    <a:pt x="28874" y="868"/>
                    <a:pt x="29057" y="662"/>
                    <a:pt x="29057" y="434"/>
                  </a:cubicBezTo>
                  <a:cubicBezTo>
                    <a:pt x="29057" y="206"/>
                    <a:pt x="28874" y="1"/>
                    <a:pt x="28646" y="1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4351700" y="1275963"/>
              <a:ext cx="110725" cy="117575"/>
            </a:xfrm>
            <a:custGeom>
              <a:rect b="b" l="l" r="r" t="t"/>
              <a:pathLst>
                <a:path extrusionOk="0" h="4703" w="4429">
                  <a:moveTo>
                    <a:pt x="1" y="1"/>
                  </a:moveTo>
                  <a:lnTo>
                    <a:pt x="2215" y="4703"/>
                  </a:lnTo>
                  <a:lnTo>
                    <a:pt x="442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904650" y="1537313"/>
              <a:ext cx="658525" cy="732150"/>
            </a:xfrm>
            <a:custGeom>
              <a:rect b="b" l="l" r="r" t="t"/>
              <a:pathLst>
                <a:path extrusionOk="0" h="29286" w="26341">
                  <a:moveTo>
                    <a:pt x="0" y="1"/>
                  </a:moveTo>
                  <a:lnTo>
                    <a:pt x="0" y="26683"/>
                  </a:lnTo>
                  <a:cubicBezTo>
                    <a:pt x="0" y="28121"/>
                    <a:pt x="1164" y="29285"/>
                    <a:pt x="2602" y="29285"/>
                  </a:cubicBezTo>
                  <a:lnTo>
                    <a:pt x="23739" y="29285"/>
                  </a:lnTo>
                  <a:cubicBezTo>
                    <a:pt x="25177" y="29285"/>
                    <a:pt x="26341" y="28121"/>
                    <a:pt x="26341" y="26683"/>
                  </a:cubicBezTo>
                  <a:lnTo>
                    <a:pt x="2634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5062700" y="2033763"/>
              <a:ext cx="63950" cy="154675"/>
            </a:xfrm>
            <a:custGeom>
              <a:rect b="b" l="l" r="r" t="t"/>
              <a:pathLst>
                <a:path extrusionOk="0" h="6187" w="2558">
                  <a:moveTo>
                    <a:pt x="1" y="1"/>
                  </a:moveTo>
                  <a:lnTo>
                    <a:pt x="1" y="6186"/>
                  </a:lnTo>
                  <a:lnTo>
                    <a:pt x="2557" y="6186"/>
                  </a:lnTo>
                  <a:lnTo>
                    <a:pt x="2557" y="1"/>
                  </a:ln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5156875" y="1924213"/>
              <a:ext cx="63925" cy="264225"/>
            </a:xfrm>
            <a:custGeom>
              <a:rect b="b" l="l" r="r" t="t"/>
              <a:pathLst>
                <a:path extrusionOk="0" h="10569" w="2557">
                  <a:moveTo>
                    <a:pt x="0" y="0"/>
                  </a:moveTo>
                  <a:lnTo>
                    <a:pt x="0" y="10568"/>
                  </a:lnTo>
                  <a:lnTo>
                    <a:pt x="2557" y="10568"/>
                  </a:lnTo>
                  <a:lnTo>
                    <a:pt x="2557" y="0"/>
                  </a:ln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5261300" y="1843163"/>
              <a:ext cx="63925" cy="345275"/>
            </a:xfrm>
            <a:custGeom>
              <a:rect b="b" l="l" r="r" t="t"/>
              <a:pathLst>
                <a:path extrusionOk="0" h="13811" w="2557">
                  <a:moveTo>
                    <a:pt x="0" y="1"/>
                  </a:moveTo>
                  <a:lnTo>
                    <a:pt x="0" y="13810"/>
                  </a:lnTo>
                  <a:lnTo>
                    <a:pt x="2557" y="13810"/>
                  </a:lnTo>
                  <a:lnTo>
                    <a:pt x="2557" y="1"/>
                  </a:ln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5309800" y="1644588"/>
              <a:ext cx="44525" cy="51950"/>
            </a:xfrm>
            <a:custGeom>
              <a:rect b="b" l="l" r="r" t="t"/>
              <a:pathLst>
                <a:path extrusionOk="0" h="2078" w="1781">
                  <a:moveTo>
                    <a:pt x="1575" y="1"/>
                  </a:moveTo>
                  <a:lnTo>
                    <a:pt x="0" y="1416"/>
                  </a:lnTo>
                  <a:lnTo>
                    <a:pt x="1781" y="2078"/>
                  </a:lnTo>
                  <a:lnTo>
                    <a:pt x="1781" y="2078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039325" y="1673813"/>
              <a:ext cx="302450" cy="284650"/>
            </a:xfrm>
            <a:custGeom>
              <a:rect b="b" l="l" r="r" t="t"/>
              <a:pathLst>
                <a:path extrusionOk="0" h="11386" w="12098">
                  <a:moveTo>
                    <a:pt x="11870" y="1"/>
                  </a:moveTo>
                  <a:cubicBezTo>
                    <a:pt x="11790" y="1"/>
                    <a:pt x="11720" y="43"/>
                    <a:pt x="11687" y="110"/>
                  </a:cubicBezTo>
                  <a:cubicBezTo>
                    <a:pt x="7943" y="8053"/>
                    <a:pt x="228" y="10998"/>
                    <a:pt x="160" y="11020"/>
                  </a:cubicBezTo>
                  <a:cubicBezTo>
                    <a:pt x="69" y="11066"/>
                    <a:pt x="0" y="11180"/>
                    <a:pt x="46" y="11272"/>
                  </a:cubicBezTo>
                  <a:cubicBezTo>
                    <a:pt x="69" y="11340"/>
                    <a:pt x="137" y="11386"/>
                    <a:pt x="228" y="11386"/>
                  </a:cubicBezTo>
                  <a:lnTo>
                    <a:pt x="297" y="11386"/>
                  </a:lnTo>
                  <a:cubicBezTo>
                    <a:pt x="365" y="11363"/>
                    <a:pt x="8217" y="8350"/>
                    <a:pt x="12052" y="270"/>
                  </a:cubicBezTo>
                  <a:cubicBezTo>
                    <a:pt x="12098" y="178"/>
                    <a:pt x="12052" y="64"/>
                    <a:pt x="11961" y="19"/>
                  </a:cubicBezTo>
                  <a:cubicBezTo>
                    <a:pt x="11930" y="6"/>
                    <a:pt x="11899" y="1"/>
                    <a:pt x="11870" y="1"/>
                  </a:cubicBezTo>
                  <a:close/>
                </a:path>
              </a:pathLst>
            </a:custGeom>
            <a:solidFill>
              <a:srgbClr val="3D81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4904650" y="1480263"/>
              <a:ext cx="658525" cy="122125"/>
            </a:xfrm>
            <a:custGeom>
              <a:rect b="b" l="l" r="r" t="t"/>
              <a:pathLst>
                <a:path extrusionOk="0" h="4885" w="26341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lnTo>
                    <a:pt x="0" y="4885"/>
                  </a:lnTo>
                  <a:lnTo>
                    <a:pt x="26341" y="4885"/>
                  </a:lnTo>
                  <a:lnTo>
                    <a:pt x="26341" y="1301"/>
                  </a:lnTo>
                  <a:cubicBezTo>
                    <a:pt x="26341" y="571"/>
                    <a:pt x="25747" y="0"/>
                    <a:pt x="25040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226975" y="1537313"/>
              <a:ext cx="199750" cy="199750"/>
            </a:xfrm>
            <a:custGeom>
              <a:rect b="b" l="l" r="r" t="t"/>
              <a:pathLst>
                <a:path extrusionOk="0" h="7990" w="7990">
                  <a:moveTo>
                    <a:pt x="3995" y="548"/>
                  </a:moveTo>
                  <a:cubicBezTo>
                    <a:pt x="5890" y="548"/>
                    <a:pt x="7442" y="2101"/>
                    <a:pt x="7442" y="3995"/>
                  </a:cubicBezTo>
                  <a:cubicBezTo>
                    <a:pt x="7442" y="5890"/>
                    <a:pt x="5890" y="7442"/>
                    <a:pt x="3995" y="7442"/>
                  </a:cubicBezTo>
                  <a:cubicBezTo>
                    <a:pt x="2101" y="7442"/>
                    <a:pt x="549" y="5890"/>
                    <a:pt x="549" y="3995"/>
                  </a:cubicBezTo>
                  <a:cubicBezTo>
                    <a:pt x="549" y="2101"/>
                    <a:pt x="2101" y="548"/>
                    <a:pt x="3995" y="548"/>
                  </a:cubicBezTo>
                  <a:close/>
                  <a:moveTo>
                    <a:pt x="3995" y="1"/>
                  </a:moveTo>
                  <a:cubicBezTo>
                    <a:pt x="1804" y="1"/>
                    <a:pt x="1" y="1781"/>
                    <a:pt x="1" y="3995"/>
                  </a:cubicBezTo>
                  <a:cubicBezTo>
                    <a:pt x="1" y="6209"/>
                    <a:pt x="1804" y="7989"/>
                    <a:pt x="3995" y="7989"/>
                  </a:cubicBezTo>
                  <a:cubicBezTo>
                    <a:pt x="6209" y="7989"/>
                    <a:pt x="7990" y="6209"/>
                    <a:pt x="7990" y="3995"/>
                  </a:cubicBezTo>
                  <a:cubicBezTo>
                    <a:pt x="7990" y="1781"/>
                    <a:pt x="6209" y="1"/>
                    <a:pt x="3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273775" y="1590388"/>
              <a:ext cx="113575" cy="93600"/>
            </a:xfrm>
            <a:custGeom>
              <a:rect b="b" l="l" r="r" t="t"/>
              <a:pathLst>
                <a:path extrusionOk="0" h="3744" w="4543">
                  <a:moveTo>
                    <a:pt x="4226" y="0"/>
                  </a:moveTo>
                  <a:cubicBezTo>
                    <a:pt x="4155" y="0"/>
                    <a:pt x="4086" y="23"/>
                    <a:pt x="4041" y="69"/>
                  </a:cubicBezTo>
                  <a:lnTo>
                    <a:pt x="1051" y="3059"/>
                  </a:lnTo>
                  <a:lnTo>
                    <a:pt x="526" y="2397"/>
                  </a:lnTo>
                  <a:cubicBezTo>
                    <a:pt x="475" y="2322"/>
                    <a:pt x="397" y="2288"/>
                    <a:pt x="318" y="2288"/>
                  </a:cubicBezTo>
                  <a:cubicBezTo>
                    <a:pt x="254" y="2288"/>
                    <a:pt x="189" y="2310"/>
                    <a:pt x="138" y="2351"/>
                  </a:cubicBezTo>
                  <a:cubicBezTo>
                    <a:pt x="23" y="2443"/>
                    <a:pt x="1" y="2625"/>
                    <a:pt x="92" y="2739"/>
                  </a:cubicBezTo>
                  <a:lnTo>
                    <a:pt x="822" y="3652"/>
                  </a:lnTo>
                  <a:cubicBezTo>
                    <a:pt x="868" y="3698"/>
                    <a:pt x="936" y="3744"/>
                    <a:pt x="1028" y="3744"/>
                  </a:cubicBezTo>
                  <a:cubicBezTo>
                    <a:pt x="1119" y="3744"/>
                    <a:pt x="1188" y="3721"/>
                    <a:pt x="1233" y="3675"/>
                  </a:cubicBezTo>
                  <a:lnTo>
                    <a:pt x="4429" y="480"/>
                  </a:lnTo>
                  <a:cubicBezTo>
                    <a:pt x="4543" y="366"/>
                    <a:pt x="4543" y="183"/>
                    <a:pt x="4429" y="69"/>
                  </a:cubicBezTo>
                  <a:cubicBezTo>
                    <a:pt x="4372" y="23"/>
                    <a:pt x="4297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15"/>
          <p:cNvSpPr txBox="1"/>
          <p:nvPr/>
        </p:nvSpPr>
        <p:spPr>
          <a:xfrm>
            <a:off x="2077525" y="206250"/>
            <a:ext cx="6977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Problem Definition</a:t>
            </a:r>
            <a:endParaRPr b="1" sz="29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15"/>
          <p:cNvSpPr txBox="1"/>
          <p:nvPr/>
        </p:nvSpPr>
        <p:spPr>
          <a:xfrm>
            <a:off x="2077525" y="1802300"/>
            <a:ext cx="6713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16%</a:t>
            </a:r>
            <a:endParaRPr b="1" sz="4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15"/>
          <p:cNvSpPr txBox="1"/>
          <p:nvPr/>
        </p:nvSpPr>
        <p:spPr>
          <a:xfrm>
            <a:off x="329500" y="2960350"/>
            <a:ext cx="830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employee attrition rate. It is crucial for the company to take measures to reduce this attrition rate in order to maintain a healthy and stable workforce.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16"/>
          <p:cNvGrpSpPr/>
          <p:nvPr/>
        </p:nvGrpSpPr>
        <p:grpSpPr>
          <a:xfrm>
            <a:off x="7371801" y="3023175"/>
            <a:ext cx="1520016" cy="1906862"/>
            <a:chOff x="8524000" y="1791700"/>
            <a:chExt cx="2342450" cy="3146638"/>
          </a:xfrm>
        </p:grpSpPr>
        <p:sp>
          <p:nvSpPr>
            <p:cNvPr id="704" name="Google Shape;704;p16"/>
            <p:cNvSpPr/>
            <p:nvPr/>
          </p:nvSpPr>
          <p:spPr>
            <a:xfrm>
              <a:off x="8524000" y="1791700"/>
              <a:ext cx="1196625" cy="1054950"/>
            </a:xfrm>
            <a:custGeom>
              <a:rect b="b" l="l" r="r" t="t"/>
              <a:pathLst>
                <a:path extrusionOk="0" h="42198" w="47865">
                  <a:moveTo>
                    <a:pt x="18012" y="0"/>
                  </a:moveTo>
                  <a:cubicBezTo>
                    <a:pt x="12665" y="0"/>
                    <a:pt x="7496" y="2001"/>
                    <a:pt x="3949" y="6426"/>
                  </a:cubicBezTo>
                  <a:cubicBezTo>
                    <a:pt x="228" y="11082"/>
                    <a:pt x="0" y="17747"/>
                    <a:pt x="1301" y="21422"/>
                  </a:cubicBezTo>
                  <a:cubicBezTo>
                    <a:pt x="4312" y="30007"/>
                    <a:pt x="16011" y="42197"/>
                    <a:pt x="27650" y="42197"/>
                  </a:cubicBezTo>
                  <a:cubicBezTo>
                    <a:pt x="31453" y="42197"/>
                    <a:pt x="35250" y="40896"/>
                    <a:pt x="38735" y="37742"/>
                  </a:cubicBezTo>
                  <a:cubicBezTo>
                    <a:pt x="47865" y="29434"/>
                    <a:pt x="43437" y="15214"/>
                    <a:pt x="34124" y="6449"/>
                  </a:cubicBezTo>
                  <a:cubicBezTo>
                    <a:pt x="29753" y="2327"/>
                    <a:pt x="23779" y="0"/>
                    <a:pt x="18012" y="0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9537125" y="1898125"/>
              <a:ext cx="170650" cy="788475"/>
            </a:xfrm>
            <a:custGeom>
              <a:rect b="b" l="l" r="r" t="t"/>
              <a:pathLst>
                <a:path extrusionOk="0" h="31539" w="6826">
                  <a:moveTo>
                    <a:pt x="218" y="0"/>
                  </a:moveTo>
                  <a:cubicBezTo>
                    <a:pt x="180" y="0"/>
                    <a:pt x="142" y="13"/>
                    <a:pt x="115" y="40"/>
                  </a:cubicBezTo>
                  <a:cubicBezTo>
                    <a:pt x="24" y="85"/>
                    <a:pt x="1" y="200"/>
                    <a:pt x="69" y="291"/>
                  </a:cubicBezTo>
                  <a:cubicBezTo>
                    <a:pt x="69" y="291"/>
                    <a:pt x="298" y="633"/>
                    <a:pt x="686" y="1204"/>
                  </a:cubicBezTo>
                  <a:cubicBezTo>
                    <a:pt x="708" y="1272"/>
                    <a:pt x="777" y="1295"/>
                    <a:pt x="845" y="1295"/>
                  </a:cubicBezTo>
                  <a:cubicBezTo>
                    <a:pt x="868" y="1295"/>
                    <a:pt x="891" y="1295"/>
                    <a:pt x="937" y="1272"/>
                  </a:cubicBezTo>
                  <a:cubicBezTo>
                    <a:pt x="1028" y="1227"/>
                    <a:pt x="1051" y="1113"/>
                    <a:pt x="982" y="1021"/>
                  </a:cubicBezTo>
                  <a:cubicBezTo>
                    <a:pt x="617" y="428"/>
                    <a:pt x="389" y="85"/>
                    <a:pt x="366" y="85"/>
                  </a:cubicBezTo>
                  <a:cubicBezTo>
                    <a:pt x="338" y="30"/>
                    <a:pt x="277" y="0"/>
                    <a:pt x="218" y="0"/>
                  </a:cubicBezTo>
                  <a:close/>
                  <a:moveTo>
                    <a:pt x="1557" y="2117"/>
                  </a:moveTo>
                  <a:cubicBezTo>
                    <a:pt x="1525" y="2117"/>
                    <a:pt x="1492" y="2125"/>
                    <a:pt x="1462" y="2140"/>
                  </a:cubicBezTo>
                  <a:cubicBezTo>
                    <a:pt x="1370" y="2185"/>
                    <a:pt x="1348" y="2300"/>
                    <a:pt x="1393" y="2391"/>
                  </a:cubicBezTo>
                  <a:cubicBezTo>
                    <a:pt x="1576" y="2710"/>
                    <a:pt x="1758" y="3030"/>
                    <a:pt x="1941" y="3372"/>
                  </a:cubicBezTo>
                  <a:cubicBezTo>
                    <a:pt x="1964" y="3418"/>
                    <a:pt x="2032" y="3464"/>
                    <a:pt x="2101" y="3464"/>
                  </a:cubicBezTo>
                  <a:cubicBezTo>
                    <a:pt x="2124" y="3464"/>
                    <a:pt x="2169" y="3441"/>
                    <a:pt x="2192" y="3441"/>
                  </a:cubicBezTo>
                  <a:cubicBezTo>
                    <a:pt x="2283" y="3395"/>
                    <a:pt x="2306" y="3281"/>
                    <a:pt x="2261" y="3190"/>
                  </a:cubicBezTo>
                  <a:cubicBezTo>
                    <a:pt x="2078" y="2847"/>
                    <a:pt x="1895" y="2528"/>
                    <a:pt x="1713" y="2208"/>
                  </a:cubicBezTo>
                  <a:cubicBezTo>
                    <a:pt x="1682" y="2147"/>
                    <a:pt x="1621" y="2117"/>
                    <a:pt x="1557" y="2117"/>
                  </a:cubicBezTo>
                  <a:close/>
                  <a:moveTo>
                    <a:pt x="2748" y="4313"/>
                  </a:moveTo>
                  <a:cubicBezTo>
                    <a:pt x="2722" y="4313"/>
                    <a:pt x="2696" y="4319"/>
                    <a:pt x="2671" y="4331"/>
                  </a:cubicBezTo>
                  <a:cubicBezTo>
                    <a:pt x="2580" y="4377"/>
                    <a:pt x="2534" y="4491"/>
                    <a:pt x="2580" y="4582"/>
                  </a:cubicBezTo>
                  <a:cubicBezTo>
                    <a:pt x="2740" y="4924"/>
                    <a:pt x="2922" y="5244"/>
                    <a:pt x="3082" y="5586"/>
                  </a:cubicBezTo>
                  <a:cubicBezTo>
                    <a:pt x="3105" y="5655"/>
                    <a:pt x="3174" y="5678"/>
                    <a:pt x="3242" y="5678"/>
                  </a:cubicBezTo>
                  <a:lnTo>
                    <a:pt x="3310" y="5678"/>
                  </a:lnTo>
                  <a:cubicBezTo>
                    <a:pt x="3402" y="5632"/>
                    <a:pt x="3447" y="5518"/>
                    <a:pt x="3402" y="5427"/>
                  </a:cubicBezTo>
                  <a:cubicBezTo>
                    <a:pt x="3242" y="5084"/>
                    <a:pt x="3082" y="4742"/>
                    <a:pt x="2922" y="4422"/>
                  </a:cubicBezTo>
                  <a:cubicBezTo>
                    <a:pt x="2889" y="4355"/>
                    <a:pt x="2819" y="4313"/>
                    <a:pt x="2748" y="4313"/>
                  </a:cubicBezTo>
                  <a:close/>
                  <a:moveTo>
                    <a:pt x="3820" y="6573"/>
                  </a:moveTo>
                  <a:cubicBezTo>
                    <a:pt x="3795" y="6573"/>
                    <a:pt x="3769" y="6578"/>
                    <a:pt x="3744" y="6591"/>
                  </a:cubicBezTo>
                  <a:cubicBezTo>
                    <a:pt x="3653" y="6636"/>
                    <a:pt x="3607" y="6750"/>
                    <a:pt x="3653" y="6842"/>
                  </a:cubicBezTo>
                  <a:cubicBezTo>
                    <a:pt x="3790" y="7184"/>
                    <a:pt x="3927" y="7527"/>
                    <a:pt x="4064" y="7869"/>
                  </a:cubicBezTo>
                  <a:cubicBezTo>
                    <a:pt x="4109" y="7937"/>
                    <a:pt x="4178" y="7983"/>
                    <a:pt x="4246" y="7983"/>
                  </a:cubicBezTo>
                  <a:cubicBezTo>
                    <a:pt x="4269" y="7983"/>
                    <a:pt x="4292" y="7960"/>
                    <a:pt x="4315" y="7960"/>
                  </a:cubicBezTo>
                  <a:cubicBezTo>
                    <a:pt x="4406" y="7915"/>
                    <a:pt x="4452" y="7823"/>
                    <a:pt x="4406" y="7732"/>
                  </a:cubicBezTo>
                  <a:cubicBezTo>
                    <a:pt x="4269" y="7390"/>
                    <a:pt x="4132" y="7024"/>
                    <a:pt x="3972" y="6682"/>
                  </a:cubicBezTo>
                  <a:cubicBezTo>
                    <a:pt x="3956" y="6615"/>
                    <a:pt x="3890" y="6573"/>
                    <a:pt x="3820" y="6573"/>
                  </a:cubicBezTo>
                  <a:close/>
                  <a:moveTo>
                    <a:pt x="4753" y="8901"/>
                  </a:moveTo>
                  <a:cubicBezTo>
                    <a:pt x="4729" y="8901"/>
                    <a:pt x="4704" y="8907"/>
                    <a:pt x="4680" y="8919"/>
                  </a:cubicBezTo>
                  <a:cubicBezTo>
                    <a:pt x="4589" y="8942"/>
                    <a:pt x="4543" y="9056"/>
                    <a:pt x="4566" y="9147"/>
                  </a:cubicBezTo>
                  <a:cubicBezTo>
                    <a:pt x="4703" y="9489"/>
                    <a:pt x="4817" y="9855"/>
                    <a:pt x="4931" y="10197"/>
                  </a:cubicBezTo>
                  <a:cubicBezTo>
                    <a:pt x="4954" y="10266"/>
                    <a:pt x="5022" y="10334"/>
                    <a:pt x="5114" y="10334"/>
                  </a:cubicBezTo>
                  <a:cubicBezTo>
                    <a:pt x="5114" y="10334"/>
                    <a:pt x="5137" y="10311"/>
                    <a:pt x="5159" y="10311"/>
                  </a:cubicBezTo>
                  <a:cubicBezTo>
                    <a:pt x="5251" y="10288"/>
                    <a:pt x="5319" y="10174"/>
                    <a:pt x="5273" y="10083"/>
                  </a:cubicBezTo>
                  <a:cubicBezTo>
                    <a:pt x="5159" y="9741"/>
                    <a:pt x="5045" y="9375"/>
                    <a:pt x="4908" y="9033"/>
                  </a:cubicBezTo>
                  <a:cubicBezTo>
                    <a:pt x="4891" y="8948"/>
                    <a:pt x="4824" y="8901"/>
                    <a:pt x="4753" y="8901"/>
                  </a:cubicBezTo>
                  <a:close/>
                  <a:moveTo>
                    <a:pt x="5513" y="11287"/>
                  </a:moveTo>
                  <a:cubicBezTo>
                    <a:pt x="5495" y="11287"/>
                    <a:pt x="5476" y="11289"/>
                    <a:pt x="5456" y="11293"/>
                  </a:cubicBezTo>
                  <a:cubicBezTo>
                    <a:pt x="5365" y="11316"/>
                    <a:pt x="5296" y="11407"/>
                    <a:pt x="5342" y="11521"/>
                  </a:cubicBezTo>
                  <a:cubicBezTo>
                    <a:pt x="5433" y="11863"/>
                    <a:pt x="5525" y="12229"/>
                    <a:pt x="5616" y="12594"/>
                  </a:cubicBezTo>
                  <a:cubicBezTo>
                    <a:pt x="5639" y="12662"/>
                    <a:pt x="5707" y="12731"/>
                    <a:pt x="5798" y="12731"/>
                  </a:cubicBezTo>
                  <a:cubicBezTo>
                    <a:pt x="5821" y="12731"/>
                    <a:pt x="5821" y="12731"/>
                    <a:pt x="5844" y="12708"/>
                  </a:cubicBezTo>
                  <a:cubicBezTo>
                    <a:pt x="5935" y="12685"/>
                    <a:pt x="6004" y="12594"/>
                    <a:pt x="5981" y="12502"/>
                  </a:cubicBezTo>
                  <a:cubicBezTo>
                    <a:pt x="5890" y="12137"/>
                    <a:pt x="5798" y="11772"/>
                    <a:pt x="5684" y="11407"/>
                  </a:cubicBezTo>
                  <a:cubicBezTo>
                    <a:pt x="5665" y="11331"/>
                    <a:pt x="5599" y="11287"/>
                    <a:pt x="5513" y="11287"/>
                  </a:cubicBezTo>
                  <a:close/>
                  <a:moveTo>
                    <a:pt x="6109" y="13708"/>
                  </a:moveTo>
                  <a:cubicBezTo>
                    <a:pt x="6097" y="13708"/>
                    <a:pt x="6084" y="13709"/>
                    <a:pt x="6072" y="13712"/>
                  </a:cubicBezTo>
                  <a:cubicBezTo>
                    <a:pt x="5981" y="13735"/>
                    <a:pt x="5913" y="13826"/>
                    <a:pt x="5935" y="13940"/>
                  </a:cubicBezTo>
                  <a:cubicBezTo>
                    <a:pt x="6004" y="14283"/>
                    <a:pt x="6072" y="14648"/>
                    <a:pt x="6118" y="15013"/>
                  </a:cubicBezTo>
                  <a:cubicBezTo>
                    <a:pt x="6141" y="15104"/>
                    <a:pt x="6209" y="15173"/>
                    <a:pt x="6301" y="15173"/>
                  </a:cubicBezTo>
                  <a:lnTo>
                    <a:pt x="6346" y="15173"/>
                  </a:lnTo>
                  <a:cubicBezTo>
                    <a:pt x="6438" y="15150"/>
                    <a:pt x="6506" y="15059"/>
                    <a:pt x="6483" y="14945"/>
                  </a:cubicBezTo>
                  <a:cubicBezTo>
                    <a:pt x="6438" y="14602"/>
                    <a:pt x="6369" y="14214"/>
                    <a:pt x="6301" y="13849"/>
                  </a:cubicBezTo>
                  <a:cubicBezTo>
                    <a:pt x="6281" y="13770"/>
                    <a:pt x="6192" y="13708"/>
                    <a:pt x="6109" y="13708"/>
                  </a:cubicBezTo>
                  <a:close/>
                  <a:moveTo>
                    <a:pt x="6512" y="16174"/>
                  </a:moveTo>
                  <a:cubicBezTo>
                    <a:pt x="6502" y="16174"/>
                    <a:pt x="6493" y="16175"/>
                    <a:pt x="6483" y="16177"/>
                  </a:cubicBezTo>
                  <a:cubicBezTo>
                    <a:pt x="6369" y="16177"/>
                    <a:pt x="6301" y="16269"/>
                    <a:pt x="6323" y="16383"/>
                  </a:cubicBezTo>
                  <a:cubicBezTo>
                    <a:pt x="6346" y="16748"/>
                    <a:pt x="6392" y="17113"/>
                    <a:pt x="6415" y="17478"/>
                  </a:cubicBezTo>
                  <a:cubicBezTo>
                    <a:pt x="6415" y="17570"/>
                    <a:pt x="6506" y="17661"/>
                    <a:pt x="6597" y="17661"/>
                  </a:cubicBezTo>
                  <a:lnTo>
                    <a:pt x="6620" y="17661"/>
                  </a:lnTo>
                  <a:cubicBezTo>
                    <a:pt x="6711" y="17638"/>
                    <a:pt x="6780" y="17547"/>
                    <a:pt x="6780" y="17455"/>
                  </a:cubicBezTo>
                  <a:cubicBezTo>
                    <a:pt x="6757" y="17090"/>
                    <a:pt x="6734" y="16702"/>
                    <a:pt x="6689" y="16337"/>
                  </a:cubicBezTo>
                  <a:cubicBezTo>
                    <a:pt x="6668" y="16255"/>
                    <a:pt x="6593" y="16174"/>
                    <a:pt x="6512" y="16174"/>
                  </a:cubicBezTo>
                  <a:close/>
                  <a:moveTo>
                    <a:pt x="6643" y="18665"/>
                  </a:moveTo>
                  <a:cubicBezTo>
                    <a:pt x="6552" y="18665"/>
                    <a:pt x="6460" y="18757"/>
                    <a:pt x="6460" y="18848"/>
                  </a:cubicBezTo>
                  <a:cubicBezTo>
                    <a:pt x="6460" y="18916"/>
                    <a:pt x="6460" y="18985"/>
                    <a:pt x="6460" y="19030"/>
                  </a:cubicBezTo>
                  <a:cubicBezTo>
                    <a:pt x="6460" y="19350"/>
                    <a:pt x="6460" y="19647"/>
                    <a:pt x="6438" y="19966"/>
                  </a:cubicBezTo>
                  <a:cubicBezTo>
                    <a:pt x="6438" y="20058"/>
                    <a:pt x="6529" y="20149"/>
                    <a:pt x="6620" y="20149"/>
                  </a:cubicBezTo>
                  <a:cubicBezTo>
                    <a:pt x="6734" y="20149"/>
                    <a:pt x="6803" y="20080"/>
                    <a:pt x="6826" y="19966"/>
                  </a:cubicBezTo>
                  <a:cubicBezTo>
                    <a:pt x="6826" y="19670"/>
                    <a:pt x="6826" y="19350"/>
                    <a:pt x="6826" y="19030"/>
                  </a:cubicBezTo>
                  <a:cubicBezTo>
                    <a:pt x="6826" y="18985"/>
                    <a:pt x="6826" y="18916"/>
                    <a:pt x="6826" y="18848"/>
                  </a:cubicBezTo>
                  <a:cubicBezTo>
                    <a:pt x="6826" y="18757"/>
                    <a:pt x="6757" y="18665"/>
                    <a:pt x="6643" y="18665"/>
                  </a:cubicBezTo>
                  <a:close/>
                  <a:moveTo>
                    <a:pt x="6552" y="21153"/>
                  </a:moveTo>
                  <a:cubicBezTo>
                    <a:pt x="6438" y="21153"/>
                    <a:pt x="6346" y="21222"/>
                    <a:pt x="6346" y="21336"/>
                  </a:cubicBezTo>
                  <a:cubicBezTo>
                    <a:pt x="6301" y="21701"/>
                    <a:pt x="6255" y="22066"/>
                    <a:pt x="6186" y="22409"/>
                  </a:cubicBezTo>
                  <a:cubicBezTo>
                    <a:pt x="6186" y="22523"/>
                    <a:pt x="6255" y="22614"/>
                    <a:pt x="6346" y="22637"/>
                  </a:cubicBezTo>
                  <a:lnTo>
                    <a:pt x="6369" y="22637"/>
                  </a:lnTo>
                  <a:cubicBezTo>
                    <a:pt x="6460" y="22637"/>
                    <a:pt x="6552" y="22568"/>
                    <a:pt x="6552" y="22477"/>
                  </a:cubicBezTo>
                  <a:cubicBezTo>
                    <a:pt x="6620" y="22112"/>
                    <a:pt x="6666" y="21747"/>
                    <a:pt x="6711" y="21359"/>
                  </a:cubicBezTo>
                  <a:cubicBezTo>
                    <a:pt x="6711" y="21267"/>
                    <a:pt x="6643" y="21176"/>
                    <a:pt x="6552" y="21153"/>
                  </a:cubicBezTo>
                  <a:close/>
                  <a:moveTo>
                    <a:pt x="6104" y="23614"/>
                  </a:moveTo>
                  <a:cubicBezTo>
                    <a:pt x="6021" y="23614"/>
                    <a:pt x="5932" y="23676"/>
                    <a:pt x="5913" y="23755"/>
                  </a:cubicBezTo>
                  <a:cubicBezTo>
                    <a:pt x="5844" y="24120"/>
                    <a:pt x="5730" y="24463"/>
                    <a:pt x="5639" y="24828"/>
                  </a:cubicBezTo>
                  <a:cubicBezTo>
                    <a:pt x="5593" y="24919"/>
                    <a:pt x="5661" y="25011"/>
                    <a:pt x="5753" y="25056"/>
                  </a:cubicBezTo>
                  <a:lnTo>
                    <a:pt x="5798" y="25056"/>
                  </a:lnTo>
                  <a:cubicBezTo>
                    <a:pt x="5890" y="25056"/>
                    <a:pt x="5958" y="25011"/>
                    <a:pt x="5981" y="24919"/>
                  </a:cubicBezTo>
                  <a:cubicBezTo>
                    <a:pt x="6095" y="24577"/>
                    <a:pt x="6186" y="24212"/>
                    <a:pt x="6278" y="23847"/>
                  </a:cubicBezTo>
                  <a:cubicBezTo>
                    <a:pt x="6301" y="23755"/>
                    <a:pt x="6232" y="23641"/>
                    <a:pt x="6141" y="23618"/>
                  </a:cubicBezTo>
                  <a:cubicBezTo>
                    <a:pt x="6129" y="23615"/>
                    <a:pt x="6116" y="23614"/>
                    <a:pt x="6104" y="23614"/>
                  </a:cubicBezTo>
                  <a:close/>
                  <a:moveTo>
                    <a:pt x="5334" y="25997"/>
                  </a:moveTo>
                  <a:cubicBezTo>
                    <a:pt x="5265" y="25997"/>
                    <a:pt x="5199" y="26039"/>
                    <a:pt x="5182" y="26106"/>
                  </a:cubicBezTo>
                  <a:cubicBezTo>
                    <a:pt x="5045" y="26449"/>
                    <a:pt x="4885" y="26791"/>
                    <a:pt x="4748" y="27133"/>
                  </a:cubicBezTo>
                  <a:cubicBezTo>
                    <a:pt x="4703" y="27225"/>
                    <a:pt x="4748" y="27339"/>
                    <a:pt x="4840" y="27362"/>
                  </a:cubicBezTo>
                  <a:cubicBezTo>
                    <a:pt x="4863" y="27384"/>
                    <a:pt x="4885" y="27384"/>
                    <a:pt x="4908" y="27384"/>
                  </a:cubicBezTo>
                  <a:cubicBezTo>
                    <a:pt x="4977" y="27384"/>
                    <a:pt x="5045" y="27339"/>
                    <a:pt x="5068" y="27293"/>
                  </a:cubicBezTo>
                  <a:cubicBezTo>
                    <a:pt x="5228" y="26951"/>
                    <a:pt x="5388" y="26608"/>
                    <a:pt x="5525" y="26243"/>
                  </a:cubicBezTo>
                  <a:cubicBezTo>
                    <a:pt x="5547" y="26152"/>
                    <a:pt x="5502" y="26061"/>
                    <a:pt x="5410" y="26015"/>
                  </a:cubicBezTo>
                  <a:cubicBezTo>
                    <a:pt x="5386" y="26003"/>
                    <a:pt x="5360" y="25997"/>
                    <a:pt x="5334" y="25997"/>
                  </a:cubicBezTo>
                  <a:close/>
                  <a:moveTo>
                    <a:pt x="4265" y="28252"/>
                  </a:moveTo>
                  <a:cubicBezTo>
                    <a:pt x="4201" y="28252"/>
                    <a:pt x="4140" y="28282"/>
                    <a:pt x="4109" y="28343"/>
                  </a:cubicBezTo>
                  <a:cubicBezTo>
                    <a:pt x="3927" y="28663"/>
                    <a:pt x="3744" y="28982"/>
                    <a:pt x="3539" y="29279"/>
                  </a:cubicBezTo>
                  <a:cubicBezTo>
                    <a:pt x="3493" y="29370"/>
                    <a:pt x="3516" y="29484"/>
                    <a:pt x="3607" y="29530"/>
                  </a:cubicBezTo>
                  <a:cubicBezTo>
                    <a:pt x="3630" y="29553"/>
                    <a:pt x="3653" y="29576"/>
                    <a:pt x="3699" y="29576"/>
                  </a:cubicBezTo>
                  <a:cubicBezTo>
                    <a:pt x="3767" y="29576"/>
                    <a:pt x="3813" y="29530"/>
                    <a:pt x="3858" y="29484"/>
                  </a:cubicBezTo>
                  <a:cubicBezTo>
                    <a:pt x="4064" y="29165"/>
                    <a:pt x="4246" y="28845"/>
                    <a:pt x="4429" y="28526"/>
                  </a:cubicBezTo>
                  <a:cubicBezTo>
                    <a:pt x="4475" y="28434"/>
                    <a:pt x="4452" y="28320"/>
                    <a:pt x="4360" y="28275"/>
                  </a:cubicBezTo>
                  <a:cubicBezTo>
                    <a:pt x="4330" y="28259"/>
                    <a:pt x="4297" y="28252"/>
                    <a:pt x="4265" y="28252"/>
                  </a:cubicBezTo>
                  <a:close/>
                  <a:moveTo>
                    <a:pt x="2892" y="30333"/>
                  </a:moveTo>
                  <a:cubicBezTo>
                    <a:pt x="2835" y="30333"/>
                    <a:pt x="2780" y="30358"/>
                    <a:pt x="2740" y="30397"/>
                  </a:cubicBezTo>
                  <a:cubicBezTo>
                    <a:pt x="2534" y="30694"/>
                    <a:pt x="2306" y="30968"/>
                    <a:pt x="2078" y="31242"/>
                  </a:cubicBezTo>
                  <a:cubicBezTo>
                    <a:pt x="2009" y="31310"/>
                    <a:pt x="2032" y="31425"/>
                    <a:pt x="2101" y="31493"/>
                  </a:cubicBezTo>
                  <a:cubicBezTo>
                    <a:pt x="2146" y="31516"/>
                    <a:pt x="2192" y="31539"/>
                    <a:pt x="2215" y="31539"/>
                  </a:cubicBezTo>
                  <a:cubicBezTo>
                    <a:pt x="2283" y="31539"/>
                    <a:pt x="2329" y="31516"/>
                    <a:pt x="2375" y="31470"/>
                  </a:cubicBezTo>
                  <a:cubicBezTo>
                    <a:pt x="2603" y="31196"/>
                    <a:pt x="2831" y="30922"/>
                    <a:pt x="3037" y="30626"/>
                  </a:cubicBezTo>
                  <a:cubicBezTo>
                    <a:pt x="3105" y="30557"/>
                    <a:pt x="3082" y="30443"/>
                    <a:pt x="3014" y="30375"/>
                  </a:cubicBezTo>
                  <a:cubicBezTo>
                    <a:pt x="2976" y="30346"/>
                    <a:pt x="2933" y="30333"/>
                    <a:pt x="2892" y="30333"/>
                  </a:cubicBezTo>
                  <a:close/>
                </a:path>
              </a:pathLst>
            </a:custGeom>
            <a:solidFill>
              <a:srgbClr val="CEBB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9651800" y="2531475"/>
              <a:ext cx="844275" cy="922625"/>
            </a:xfrm>
            <a:custGeom>
              <a:rect b="b" l="l" r="r" t="t"/>
              <a:pathLst>
                <a:path extrusionOk="0" h="36905" w="33771">
                  <a:moveTo>
                    <a:pt x="15399" y="1"/>
                  </a:moveTo>
                  <a:cubicBezTo>
                    <a:pt x="6483" y="1"/>
                    <a:pt x="1" y="7984"/>
                    <a:pt x="766" y="17275"/>
                  </a:cubicBezTo>
                  <a:cubicBezTo>
                    <a:pt x="1679" y="28277"/>
                    <a:pt x="5674" y="36882"/>
                    <a:pt x="17269" y="36905"/>
                  </a:cubicBezTo>
                  <a:cubicBezTo>
                    <a:pt x="17296" y="36905"/>
                    <a:pt x="17323" y="36905"/>
                    <a:pt x="17350" y="36905"/>
                  </a:cubicBezTo>
                  <a:cubicBezTo>
                    <a:pt x="33771" y="36905"/>
                    <a:pt x="33466" y="16051"/>
                    <a:pt x="27951" y="7232"/>
                  </a:cubicBezTo>
                  <a:cubicBezTo>
                    <a:pt x="26171" y="4379"/>
                    <a:pt x="23318" y="909"/>
                    <a:pt x="17406" y="133"/>
                  </a:cubicBezTo>
                  <a:cubicBezTo>
                    <a:pt x="16725" y="44"/>
                    <a:pt x="16055" y="1"/>
                    <a:pt x="15399" y="1"/>
                  </a:cubicBezTo>
                  <a:close/>
                </a:path>
              </a:pathLst>
            </a:custGeom>
            <a:solidFill>
              <a:srgbClr val="CEBB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8524000" y="4733463"/>
              <a:ext cx="2158500" cy="204875"/>
            </a:xfrm>
            <a:custGeom>
              <a:rect b="b" l="l" r="r" t="t"/>
              <a:pathLst>
                <a:path extrusionOk="0" h="8195" w="231723">
                  <a:moveTo>
                    <a:pt x="115862" y="0"/>
                  </a:moveTo>
                  <a:cubicBezTo>
                    <a:pt x="51859" y="0"/>
                    <a:pt x="0" y="1826"/>
                    <a:pt x="0" y="4086"/>
                  </a:cubicBezTo>
                  <a:cubicBezTo>
                    <a:pt x="0" y="6345"/>
                    <a:pt x="51859" y="8194"/>
                    <a:pt x="115862" y="8194"/>
                  </a:cubicBezTo>
                  <a:cubicBezTo>
                    <a:pt x="179841" y="8194"/>
                    <a:pt x="231723" y="6345"/>
                    <a:pt x="231723" y="4086"/>
                  </a:cubicBezTo>
                  <a:cubicBezTo>
                    <a:pt x="231723" y="1826"/>
                    <a:pt x="179841" y="0"/>
                    <a:pt x="115862" y="0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9485500" y="4720325"/>
              <a:ext cx="8000" cy="16550"/>
            </a:xfrm>
            <a:custGeom>
              <a:rect b="b" l="l" r="r" t="t"/>
              <a:pathLst>
                <a:path extrusionOk="0" h="662" w="320">
                  <a:moveTo>
                    <a:pt x="320" y="0"/>
                  </a:moveTo>
                  <a:lnTo>
                    <a:pt x="320" y="0"/>
                  </a:lnTo>
                  <a:cubicBezTo>
                    <a:pt x="205" y="251"/>
                    <a:pt x="91" y="457"/>
                    <a:pt x="23" y="639"/>
                  </a:cubicBezTo>
                  <a:cubicBezTo>
                    <a:pt x="23" y="639"/>
                    <a:pt x="23" y="662"/>
                    <a:pt x="0" y="662"/>
                  </a:cubicBezTo>
                  <a:lnTo>
                    <a:pt x="137" y="662"/>
                  </a:lnTo>
                  <a:cubicBezTo>
                    <a:pt x="183" y="457"/>
                    <a:pt x="251" y="228"/>
                    <a:pt x="320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9797625" y="3912875"/>
              <a:ext cx="547825" cy="840000"/>
            </a:xfrm>
            <a:custGeom>
              <a:rect b="b" l="l" r="r" t="t"/>
              <a:pathLst>
                <a:path extrusionOk="0" h="33600" w="21913">
                  <a:moveTo>
                    <a:pt x="9952" y="0"/>
                  </a:moveTo>
                  <a:lnTo>
                    <a:pt x="9952" y="30289"/>
                  </a:lnTo>
                  <a:lnTo>
                    <a:pt x="959" y="30289"/>
                  </a:lnTo>
                  <a:cubicBezTo>
                    <a:pt x="434" y="30289"/>
                    <a:pt x="0" y="30723"/>
                    <a:pt x="0" y="31248"/>
                  </a:cubicBezTo>
                  <a:lnTo>
                    <a:pt x="0" y="33599"/>
                  </a:lnTo>
                  <a:lnTo>
                    <a:pt x="1712" y="33599"/>
                  </a:lnTo>
                  <a:lnTo>
                    <a:pt x="1712" y="32549"/>
                  </a:lnTo>
                  <a:cubicBezTo>
                    <a:pt x="1712" y="32230"/>
                    <a:pt x="1963" y="32001"/>
                    <a:pt x="2260" y="32001"/>
                  </a:cubicBezTo>
                  <a:lnTo>
                    <a:pt x="9496" y="32001"/>
                  </a:lnTo>
                  <a:cubicBezTo>
                    <a:pt x="9747" y="32001"/>
                    <a:pt x="9952" y="32207"/>
                    <a:pt x="9952" y="32458"/>
                  </a:cubicBezTo>
                  <a:lnTo>
                    <a:pt x="9952" y="33599"/>
                  </a:lnTo>
                  <a:lnTo>
                    <a:pt x="11938" y="33599"/>
                  </a:lnTo>
                  <a:lnTo>
                    <a:pt x="11938" y="32458"/>
                  </a:lnTo>
                  <a:cubicBezTo>
                    <a:pt x="11938" y="32207"/>
                    <a:pt x="12144" y="32001"/>
                    <a:pt x="12395" y="32001"/>
                  </a:cubicBezTo>
                  <a:lnTo>
                    <a:pt x="19676" y="32001"/>
                  </a:lnTo>
                  <a:cubicBezTo>
                    <a:pt x="19973" y="32001"/>
                    <a:pt x="20224" y="32230"/>
                    <a:pt x="20224" y="32549"/>
                  </a:cubicBezTo>
                  <a:lnTo>
                    <a:pt x="20224" y="33599"/>
                  </a:lnTo>
                  <a:lnTo>
                    <a:pt x="21913" y="33599"/>
                  </a:lnTo>
                  <a:lnTo>
                    <a:pt x="21913" y="31248"/>
                  </a:lnTo>
                  <a:cubicBezTo>
                    <a:pt x="21913" y="30723"/>
                    <a:pt x="21502" y="30289"/>
                    <a:pt x="20977" y="30289"/>
                  </a:cubicBezTo>
                  <a:lnTo>
                    <a:pt x="11938" y="30289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10024725" y="3989900"/>
              <a:ext cx="92475" cy="328725"/>
            </a:xfrm>
            <a:custGeom>
              <a:rect b="b" l="l" r="r" t="t"/>
              <a:pathLst>
                <a:path extrusionOk="0" h="13149" w="3699">
                  <a:moveTo>
                    <a:pt x="1" y="1"/>
                  </a:moveTo>
                  <a:lnTo>
                    <a:pt x="1" y="12783"/>
                  </a:lnTo>
                  <a:cubicBezTo>
                    <a:pt x="1" y="12988"/>
                    <a:pt x="161" y="13148"/>
                    <a:pt x="366" y="13148"/>
                  </a:cubicBezTo>
                  <a:lnTo>
                    <a:pt x="3356" y="13148"/>
                  </a:lnTo>
                  <a:cubicBezTo>
                    <a:pt x="3539" y="13148"/>
                    <a:pt x="3699" y="12988"/>
                    <a:pt x="3699" y="12783"/>
                  </a:cubicBezTo>
                  <a:lnTo>
                    <a:pt x="3699" y="1"/>
                  </a:ln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9756550" y="4727725"/>
              <a:ext cx="126700" cy="126700"/>
            </a:xfrm>
            <a:custGeom>
              <a:rect b="b" l="l" r="r" t="t"/>
              <a:pathLst>
                <a:path extrusionOk="0" h="5068" w="5068">
                  <a:moveTo>
                    <a:pt x="2534" y="1"/>
                  </a:moveTo>
                  <a:cubicBezTo>
                    <a:pt x="1119" y="1"/>
                    <a:pt x="0" y="1119"/>
                    <a:pt x="0" y="2534"/>
                  </a:cubicBezTo>
                  <a:cubicBezTo>
                    <a:pt x="0" y="3927"/>
                    <a:pt x="1119" y="5068"/>
                    <a:pt x="2534" y="5068"/>
                  </a:cubicBezTo>
                  <a:cubicBezTo>
                    <a:pt x="3926" y="5068"/>
                    <a:pt x="5067" y="3927"/>
                    <a:pt x="5067" y="2534"/>
                  </a:cubicBezTo>
                  <a:cubicBezTo>
                    <a:pt x="5067" y="1119"/>
                    <a:pt x="3926" y="1"/>
                    <a:pt x="2534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9783350" y="4754550"/>
              <a:ext cx="72500" cy="72500"/>
            </a:xfrm>
            <a:custGeom>
              <a:rect b="b" l="l" r="r" t="t"/>
              <a:pathLst>
                <a:path extrusionOk="0" h="2900" w="2900">
                  <a:moveTo>
                    <a:pt x="1462" y="1"/>
                  </a:moveTo>
                  <a:cubicBezTo>
                    <a:pt x="663" y="1"/>
                    <a:pt x="1" y="663"/>
                    <a:pt x="1" y="1461"/>
                  </a:cubicBezTo>
                  <a:cubicBezTo>
                    <a:pt x="1" y="2260"/>
                    <a:pt x="663" y="2899"/>
                    <a:pt x="1462" y="2899"/>
                  </a:cubicBezTo>
                  <a:cubicBezTo>
                    <a:pt x="2261" y="2899"/>
                    <a:pt x="2900" y="2260"/>
                    <a:pt x="2900" y="1461"/>
                  </a:cubicBezTo>
                  <a:cubicBezTo>
                    <a:pt x="2900" y="663"/>
                    <a:pt x="2261" y="1"/>
                    <a:pt x="1462" y="1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10008200" y="4727725"/>
              <a:ext cx="127275" cy="126700"/>
            </a:xfrm>
            <a:custGeom>
              <a:rect b="b" l="l" r="r" t="t"/>
              <a:pathLst>
                <a:path extrusionOk="0" h="5068" w="5091">
                  <a:moveTo>
                    <a:pt x="2534" y="1"/>
                  </a:moveTo>
                  <a:cubicBezTo>
                    <a:pt x="1141" y="1"/>
                    <a:pt x="0" y="1119"/>
                    <a:pt x="0" y="2534"/>
                  </a:cubicBezTo>
                  <a:cubicBezTo>
                    <a:pt x="0" y="3927"/>
                    <a:pt x="1141" y="5068"/>
                    <a:pt x="2534" y="5068"/>
                  </a:cubicBezTo>
                  <a:cubicBezTo>
                    <a:pt x="3949" y="5068"/>
                    <a:pt x="5090" y="3927"/>
                    <a:pt x="5090" y="2534"/>
                  </a:cubicBezTo>
                  <a:cubicBezTo>
                    <a:pt x="5090" y="1119"/>
                    <a:pt x="3949" y="1"/>
                    <a:pt x="2534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10035575" y="4754550"/>
              <a:ext cx="72500" cy="72500"/>
            </a:xfrm>
            <a:custGeom>
              <a:rect b="b" l="l" r="r" t="t"/>
              <a:pathLst>
                <a:path extrusionOk="0" h="2900" w="2900">
                  <a:moveTo>
                    <a:pt x="1439" y="1"/>
                  </a:moveTo>
                  <a:cubicBezTo>
                    <a:pt x="640" y="1"/>
                    <a:pt x="1" y="663"/>
                    <a:pt x="1" y="1461"/>
                  </a:cubicBezTo>
                  <a:cubicBezTo>
                    <a:pt x="1" y="2260"/>
                    <a:pt x="640" y="2899"/>
                    <a:pt x="1439" y="2899"/>
                  </a:cubicBezTo>
                  <a:cubicBezTo>
                    <a:pt x="2260" y="2899"/>
                    <a:pt x="2899" y="2260"/>
                    <a:pt x="2899" y="1461"/>
                  </a:cubicBezTo>
                  <a:cubicBezTo>
                    <a:pt x="2899" y="663"/>
                    <a:pt x="2260" y="1"/>
                    <a:pt x="1439" y="1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10261550" y="4727725"/>
              <a:ext cx="126700" cy="126700"/>
            </a:xfrm>
            <a:custGeom>
              <a:rect b="b" l="l" r="r" t="t"/>
              <a:pathLst>
                <a:path extrusionOk="0" h="5068" w="5068">
                  <a:moveTo>
                    <a:pt x="2534" y="1"/>
                  </a:moveTo>
                  <a:cubicBezTo>
                    <a:pt x="1119" y="1"/>
                    <a:pt x="0" y="1119"/>
                    <a:pt x="0" y="2534"/>
                  </a:cubicBezTo>
                  <a:cubicBezTo>
                    <a:pt x="0" y="3927"/>
                    <a:pt x="1119" y="5068"/>
                    <a:pt x="2534" y="5068"/>
                  </a:cubicBezTo>
                  <a:cubicBezTo>
                    <a:pt x="3926" y="5068"/>
                    <a:pt x="5068" y="3927"/>
                    <a:pt x="5068" y="2534"/>
                  </a:cubicBezTo>
                  <a:cubicBezTo>
                    <a:pt x="5068" y="1119"/>
                    <a:pt x="3926" y="1"/>
                    <a:pt x="2534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10288375" y="4754550"/>
              <a:ext cx="72500" cy="72500"/>
            </a:xfrm>
            <a:custGeom>
              <a:rect b="b" l="l" r="r" t="t"/>
              <a:pathLst>
                <a:path extrusionOk="0" h="2900" w="2900">
                  <a:moveTo>
                    <a:pt x="1461" y="1"/>
                  </a:moveTo>
                  <a:cubicBezTo>
                    <a:pt x="662" y="1"/>
                    <a:pt x="0" y="663"/>
                    <a:pt x="0" y="1461"/>
                  </a:cubicBezTo>
                  <a:cubicBezTo>
                    <a:pt x="0" y="2260"/>
                    <a:pt x="662" y="2899"/>
                    <a:pt x="1461" y="2899"/>
                  </a:cubicBezTo>
                  <a:cubicBezTo>
                    <a:pt x="2260" y="2899"/>
                    <a:pt x="2899" y="2260"/>
                    <a:pt x="2899" y="1461"/>
                  </a:cubicBezTo>
                  <a:cubicBezTo>
                    <a:pt x="2899" y="663"/>
                    <a:pt x="2260" y="1"/>
                    <a:pt x="1461" y="1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9785075" y="2728800"/>
              <a:ext cx="1081375" cy="1281675"/>
            </a:xfrm>
            <a:custGeom>
              <a:rect b="b" l="l" r="r" t="t"/>
              <a:pathLst>
                <a:path extrusionOk="0" h="51267" w="43255">
                  <a:moveTo>
                    <a:pt x="14631" y="1"/>
                  </a:moveTo>
                  <a:cubicBezTo>
                    <a:pt x="13148" y="1"/>
                    <a:pt x="11847" y="1005"/>
                    <a:pt x="11504" y="2443"/>
                  </a:cubicBezTo>
                  <a:lnTo>
                    <a:pt x="502" y="47272"/>
                  </a:lnTo>
                  <a:cubicBezTo>
                    <a:pt x="0" y="49303"/>
                    <a:pt x="1530" y="51266"/>
                    <a:pt x="3630" y="51266"/>
                  </a:cubicBezTo>
                  <a:lnTo>
                    <a:pt x="28874" y="51266"/>
                  </a:lnTo>
                  <a:cubicBezTo>
                    <a:pt x="30381" y="51266"/>
                    <a:pt x="31659" y="50239"/>
                    <a:pt x="32001" y="48801"/>
                  </a:cubicBezTo>
                  <a:lnTo>
                    <a:pt x="42775" y="3973"/>
                  </a:lnTo>
                  <a:cubicBezTo>
                    <a:pt x="43254" y="1941"/>
                    <a:pt x="41725" y="1"/>
                    <a:pt x="39648" y="1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9715450" y="2728800"/>
              <a:ext cx="1081375" cy="1281675"/>
            </a:xfrm>
            <a:custGeom>
              <a:rect b="b" l="l" r="r" t="t"/>
              <a:pathLst>
                <a:path extrusionOk="0" h="51267" w="43255">
                  <a:moveTo>
                    <a:pt x="14632" y="1"/>
                  </a:moveTo>
                  <a:cubicBezTo>
                    <a:pt x="13148" y="1"/>
                    <a:pt x="11870" y="1005"/>
                    <a:pt x="11505" y="2443"/>
                  </a:cubicBezTo>
                  <a:lnTo>
                    <a:pt x="503" y="47272"/>
                  </a:lnTo>
                  <a:cubicBezTo>
                    <a:pt x="1" y="49303"/>
                    <a:pt x="1553" y="51266"/>
                    <a:pt x="3630" y="51266"/>
                  </a:cubicBezTo>
                  <a:lnTo>
                    <a:pt x="28897" y="51266"/>
                  </a:lnTo>
                  <a:cubicBezTo>
                    <a:pt x="30381" y="51266"/>
                    <a:pt x="31659" y="50239"/>
                    <a:pt x="32025" y="48801"/>
                  </a:cubicBezTo>
                  <a:lnTo>
                    <a:pt x="42775" y="3973"/>
                  </a:lnTo>
                  <a:cubicBezTo>
                    <a:pt x="43255" y="1941"/>
                    <a:pt x="41725" y="1"/>
                    <a:pt x="39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9778800" y="2783600"/>
              <a:ext cx="955825" cy="1172100"/>
            </a:xfrm>
            <a:custGeom>
              <a:rect b="b" l="l" r="r" t="t"/>
              <a:pathLst>
                <a:path extrusionOk="0" h="46884" w="38233">
                  <a:moveTo>
                    <a:pt x="37114" y="274"/>
                  </a:moveTo>
                  <a:cubicBezTo>
                    <a:pt x="37434" y="274"/>
                    <a:pt x="37616" y="457"/>
                    <a:pt x="37708" y="571"/>
                  </a:cubicBezTo>
                  <a:cubicBezTo>
                    <a:pt x="37776" y="662"/>
                    <a:pt x="37913" y="890"/>
                    <a:pt x="37845" y="1187"/>
                  </a:cubicBezTo>
                  <a:lnTo>
                    <a:pt x="27071" y="46039"/>
                  </a:lnTo>
                  <a:cubicBezTo>
                    <a:pt x="27003" y="46358"/>
                    <a:pt x="26706" y="46609"/>
                    <a:pt x="26363" y="46609"/>
                  </a:cubicBezTo>
                  <a:lnTo>
                    <a:pt x="1096" y="46609"/>
                  </a:lnTo>
                  <a:cubicBezTo>
                    <a:pt x="776" y="46609"/>
                    <a:pt x="594" y="46427"/>
                    <a:pt x="502" y="46313"/>
                  </a:cubicBezTo>
                  <a:cubicBezTo>
                    <a:pt x="434" y="46198"/>
                    <a:pt x="297" y="45993"/>
                    <a:pt x="365" y="45673"/>
                  </a:cubicBezTo>
                  <a:lnTo>
                    <a:pt x="11367" y="845"/>
                  </a:lnTo>
                  <a:cubicBezTo>
                    <a:pt x="11459" y="502"/>
                    <a:pt x="11755" y="274"/>
                    <a:pt x="12098" y="274"/>
                  </a:cubicBezTo>
                  <a:close/>
                  <a:moveTo>
                    <a:pt x="12098" y="0"/>
                  </a:moveTo>
                  <a:cubicBezTo>
                    <a:pt x="11618" y="0"/>
                    <a:pt x="11207" y="320"/>
                    <a:pt x="11093" y="776"/>
                  </a:cubicBezTo>
                  <a:lnTo>
                    <a:pt x="92" y="45605"/>
                  </a:lnTo>
                  <a:cubicBezTo>
                    <a:pt x="0" y="46039"/>
                    <a:pt x="160" y="46335"/>
                    <a:pt x="274" y="46495"/>
                  </a:cubicBezTo>
                  <a:cubicBezTo>
                    <a:pt x="388" y="46632"/>
                    <a:pt x="662" y="46883"/>
                    <a:pt x="1096" y="46883"/>
                  </a:cubicBezTo>
                  <a:lnTo>
                    <a:pt x="26363" y="46883"/>
                  </a:lnTo>
                  <a:cubicBezTo>
                    <a:pt x="26843" y="46883"/>
                    <a:pt x="27254" y="46564"/>
                    <a:pt x="27368" y="46107"/>
                  </a:cubicBezTo>
                  <a:lnTo>
                    <a:pt x="38119" y="1256"/>
                  </a:lnTo>
                  <a:cubicBezTo>
                    <a:pt x="38233" y="845"/>
                    <a:pt x="38050" y="525"/>
                    <a:pt x="37936" y="388"/>
                  </a:cubicBezTo>
                  <a:cubicBezTo>
                    <a:pt x="37822" y="228"/>
                    <a:pt x="37548" y="0"/>
                    <a:pt x="37114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9429575" y="3912300"/>
              <a:ext cx="1162975" cy="131275"/>
            </a:xfrm>
            <a:custGeom>
              <a:rect b="b" l="l" r="r" t="t"/>
              <a:pathLst>
                <a:path extrusionOk="0" h="5251" w="46519">
                  <a:moveTo>
                    <a:pt x="1210" y="1"/>
                  </a:moveTo>
                  <a:lnTo>
                    <a:pt x="0" y="5250"/>
                  </a:lnTo>
                  <a:lnTo>
                    <a:pt x="42410" y="5250"/>
                  </a:lnTo>
                  <a:cubicBezTo>
                    <a:pt x="44099" y="5250"/>
                    <a:pt x="45582" y="4086"/>
                    <a:pt x="45948" y="2443"/>
                  </a:cubicBezTo>
                  <a:lnTo>
                    <a:pt x="46518" y="1"/>
                  </a:ln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9370225" y="3912300"/>
              <a:ext cx="1154400" cy="131275"/>
            </a:xfrm>
            <a:custGeom>
              <a:rect b="b" l="l" r="r" t="t"/>
              <a:pathLst>
                <a:path extrusionOk="0" h="5251" w="46176">
                  <a:moveTo>
                    <a:pt x="2945" y="1"/>
                  </a:moveTo>
                  <a:cubicBezTo>
                    <a:pt x="1735" y="1"/>
                    <a:pt x="662" y="845"/>
                    <a:pt x="388" y="2032"/>
                  </a:cubicBezTo>
                  <a:cubicBezTo>
                    <a:pt x="0" y="3675"/>
                    <a:pt x="1256" y="5250"/>
                    <a:pt x="2945" y="5250"/>
                  </a:cubicBezTo>
                  <a:lnTo>
                    <a:pt x="42067" y="5250"/>
                  </a:lnTo>
                  <a:cubicBezTo>
                    <a:pt x="43756" y="5250"/>
                    <a:pt x="45217" y="4086"/>
                    <a:pt x="45605" y="2443"/>
                  </a:cubicBezTo>
                  <a:lnTo>
                    <a:pt x="46176" y="1"/>
                  </a:ln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9312025" y="2702900"/>
              <a:ext cx="627150" cy="649075"/>
            </a:xfrm>
            <a:custGeom>
              <a:rect b="b" l="l" r="r" t="t"/>
              <a:pathLst>
                <a:path extrusionOk="0" h="25963" w="25086">
                  <a:moveTo>
                    <a:pt x="13625" y="19366"/>
                  </a:moveTo>
                  <a:cubicBezTo>
                    <a:pt x="13737" y="19388"/>
                    <a:pt x="13790" y="19416"/>
                    <a:pt x="13808" y="19433"/>
                  </a:cubicBezTo>
                  <a:lnTo>
                    <a:pt x="13808" y="19433"/>
                  </a:lnTo>
                  <a:cubicBezTo>
                    <a:pt x="13794" y="19431"/>
                    <a:pt x="13760" y="19425"/>
                    <a:pt x="13718" y="19411"/>
                  </a:cubicBezTo>
                  <a:cubicBezTo>
                    <a:pt x="13692" y="19401"/>
                    <a:pt x="13660" y="19385"/>
                    <a:pt x="13625" y="19366"/>
                  </a:cubicBezTo>
                  <a:close/>
                  <a:moveTo>
                    <a:pt x="20859" y="0"/>
                  </a:moveTo>
                  <a:cubicBezTo>
                    <a:pt x="19118" y="0"/>
                    <a:pt x="17530" y="1195"/>
                    <a:pt x="17119" y="2977"/>
                  </a:cubicBezTo>
                  <a:lnTo>
                    <a:pt x="17119" y="3046"/>
                  </a:lnTo>
                  <a:lnTo>
                    <a:pt x="16868" y="4118"/>
                  </a:lnTo>
                  <a:lnTo>
                    <a:pt x="16617" y="5191"/>
                  </a:lnTo>
                  <a:cubicBezTo>
                    <a:pt x="16434" y="5922"/>
                    <a:pt x="16252" y="6652"/>
                    <a:pt x="16069" y="7382"/>
                  </a:cubicBezTo>
                  <a:cubicBezTo>
                    <a:pt x="15727" y="8843"/>
                    <a:pt x="15339" y="10281"/>
                    <a:pt x="14928" y="11696"/>
                  </a:cubicBezTo>
                  <a:cubicBezTo>
                    <a:pt x="14540" y="13134"/>
                    <a:pt x="14106" y="14527"/>
                    <a:pt x="13650" y="15873"/>
                  </a:cubicBezTo>
                  <a:cubicBezTo>
                    <a:pt x="13421" y="16558"/>
                    <a:pt x="13170" y="17197"/>
                    <a:pt x="12919" y="17813"/>
                  </a:cubicBezTo>
                  <a:cubicBezTo>
                    <a:pt x="12816" y="18103"/>
                    <a:pt x="12693" y="18375"/>
                    <a:pt x="12569" y="18627"/>
                  </a:cubicBezTo>
                  <a:lnTo>
                    <a:pt x="12569" y="18627"/>
                  </a:lnTo>
                  <a:cubicBezTo>
                    <a:pt x="12289" y="18401"/>
                    <a:pt x="11999" y="18145"/>
                    <a:pt x="11710" y="17882"/>
                  </a:cubicBezTo>
                  <a:cubicBezTo>
                    <a:pt x="11207" y="17425"/>
                    <a:pt x="10705" y="16923"/>
                    <a:pt x="10203" y="16421"/>
                  </a:cubicBezTo>
                  <a:cubicBezTo>
                    <a:pt x="9701" y="15896"/>
                    <a:pt x="9222" y="15348"/>
                    <a:pt x="8719" y="14801"/>
                  </a:cubicBezTo>
                  <a:cubicBezTo>
                    <a:pt x="8240" y="14253"/>
                    <a:pt x="7761" y="13682"/>
                    <a:pt x="7259" y="13134"/>
                  </a:cubicBezTo>
                  <a:cubicBezTo>
                    <a:pt x="6756" y="12586"/>
                    <a:pt x="6254" y="12039"/>
                    <a:pt x="5729" y="11491"/>
                  </a:cubicBezTo>
                  <a:cubicBezTo>
                    <a:pt x="5478" y="11217"/>
                    <a:pt x="5204" y="10943"/>
                    <a:pt x="4953" y="10669"/>
                  </a:cubicBezTo>
                  <a:cubicBezTo>
                    <a:pt x="4816" y="10532"/>
                    <a:pt x="4679" y="10395"/>
                    <a:pt x="4542" y="10258"/>
                  </a:cubicBezTo>
                  <a:cubicBezTo>
                    <a:pt x="4405" y="10144"/>
                    <a:pt x="4268" y="10007"/>
                    <a:pt x="4132" y="9893"/>
                  </a:cubicBezTo>
                  <a:lnTo>
                    <a:pt x="4040" y="9802"/>
                  </a:lnTo>
                  <a:cubicBezTo>
                    <a:pt x="3626" y="9432"/>
                    <a:pt x="3096" y="9225"/>
                    <a:pt x="2550" y="9225"/>
                  </a:cubicBezTo>
                  <a:cubicBezTo>
                    <a:pt x="2255" y="9225"/>
                    <a:pt x="1955" y="9285"/>
                    <a:pt x="1666" y="9414"/>
                  </a:cubicBezTo>
                  <a:cubicBezTo>
                    <a:pt x="525" y="9916"/>
                    <a:pt x="0" y="11217"/>
                    <a:pt x="502" y="12358"/>
                  </a:cubicBezTo>
                  <a:lnTo>
                    <a:pt x="616" y="12655"/>
                  </a:lnTo>
                  <a:cubicBezTo>
                    <a:pt x="662" y="12746"/>
                    <a:pt x="708" y="12838"/>
                    <a:pt x="753" y="12929"/>
                  </a:cubicBezTo>
                  <a:cubicBezTo>
                    <a:pt x="822" y="13111"/>
                    <a:pt x="913" y="13294"/>
                    <a:pt x="1004" y="13454"/>
                  </a:cubicBezTo>
                  <a:cubicBezTo>
                    <a:pt x="1187" y="13819"/>
                    <a:pt x="1370" y="14161"/>
                    <a:pt x="1552" y="14527"/>
                  </a:cubicBezTo>
                  <a:cubicBezTo>
                    <a:pt x="1940" y="15211"/>
                    <a:pt x="2351" y="15896"/>
                    <a:pt x="2785" y="16558"/>
                  </a:cubicBezTo>
                  <a:cubicBezTo>
                    <a:pt x="3219" y="17220"/>
                    <a:pt x="3675" y="17859"/>
                    <a:pt x="4154" y="18498"/>
                  </a:cubicBezTo>
                  <a:cubicBezTo>
                    <a:pt x="4634" y="19137"/>
                    <a:pt x="5136" y="19776"/>
                    <a:pt x="5638" y="20416"/>
                  </a:cubicBezTo>
                  <a:cubicBezTo>
                    <a:pt x="6163" y="21055"/>
                    <a:pt x="6688" y="21671"/>
                    <a:pt x="7281" y="22310"/>
                  </a:cubicBezTo>
                  <a:cubicBezTo>
                    <a:pt x="7875" y="22926"/>
                    <a:pt x="8468" y="23565"/>
                    <a:pt x="9244" y="24182"/>
                  </a:cubicBezTo>
                  <a:cubicBezTo>
                    <a:pt x="9632" y="24501"/>
                    <a:pt x="10043" y="24821"/>
                    <a:pt x="10591" y="25140"/>
                  </a:cubicBezTo>
                  <a:cubicBezTo>
                    <a:pt x="10865" y="25300"/>
                    <a:pt x="11185" y="25460"/>
                    <a:pt x="11573" y="25597"/>
                  </a:cubicBezTo>
                  <a:cubicBezTo>
                    <a:pt x="11938" y="25734"/>
                    <a:pt x="12394" y="25894"/>
                    <a:pt x="13011" y="25939"/>
                  </a:cubicBezTo>
                  <a:lnTo>
                    <a:pt x="13262" y="25939"/>
                  </a:lnTo>
                  <a:lnTo>
                    <a:pt x="13376" y="25962"/>
                  </a:lnTo>
                  <a:lnTo>
                    <a:pt x="13444" y="25962"/>
                  </a:lnTo>
                  <a:lnTo>
                    <a:pt x="13536" y="25939"/>
                  </a:lnTo>
                  <a:cubicBezTo>
                    <a:pt x="13787" y="25939"/>
                    <a:pt x="14015" y="25916"/>
                    <a:pt x="14220" y="25871"/>
                  </a:cubicBezTo>
                  <a:cubicBezTo>
                    <a:pt x="14654" y="25779"/>
                    <a:pt x="15019" y="25643"/>
                    <a:pt x="15293" y="25483"/>
                  </a:cubicBezTo>
                  <a:cubicBezTo>
                    <a:pt x="15590" y="25346"/>
                    <a:pt x="15841" y="25186"/>
                    <a:pt x="16046" y="25049"/>
                  </a:cubicBezTo>
                  <a:cubicBezTo>
                    <a:pt x="16229" y="24912"/>
                    <a:pt x="16412" y="24752"/>
                    <a:pt x="16571" y="24615"/>
                  </a:cubicBezTo>
                  <a:cubicBezTo>
                    <a:pt x="16868" y="24342"/>
                    <a:pt x="17096" y="24090"/>
                    <a:pt x="17279" y="23862"/>
                  </a:cubicBezTo>
                  <a:cubicBezTo>
                    <a:pt x="17484" y="23611"/>
                    <a:pt x="17644" y="23383"/>
                    <a:pt x="17804" y="23177"/>
                  </a:cubicBezTo>
                  <a:cubicBezTo>
                    <a:pt x="18420" y="22287"/>
                    <a:pt x="18831" y="21511"/>
                    <a:pt x="19219" y="20712"/>
                  </a:cubicBezTo>
                  <a:cubicBezTo>
                    <a:pt x="19607" y="19936"/>
                    <a:pt x="19949" y="19183"/>
                    <a:pt x="20269" y="18407"/>
                  </a:cubicBezTo>
                  <a:cubicBezTo>
                    <a:pt x="20908" y="16900"/>
                    <a:pt x="21456" y="15394"/>
                    <a:pt x="21958" y="13888"/>
                  </a:cubicBezTo>
                  <a:cubicBezTo>
                    <a:pt x="22460" y="12381"/>
                    <a:pt x="22940" y="10875"/>
                    <a:pt x="23373" y="9345"/>
                  </a:cubicBezTo>
                  <a:cubicBezTo>
                    <a:pt x="23602" y="8592"/>
                    <a:pt x="23807" y="7839"/>
                    <a:pt x="24012" y="7086"/>
                  </a:cubicBezTo>
                  <a:cubicBezTo>
                    <a:pt x="24104" y="6698"/>
                    <a:pt x="24218" y="6332"/>
                    <a:pt x="24309" y="5944"/>
                  </a:cubicBezTo>
                  <a:lnTo>
                    <a:pt x="24606" y="4780"/>
                  </a:lnTo>
                  <a:cubicBezTo>
                    <a:pt x="24606" y="4757"/>
                    <a:pt x="24629" y="4712"/>
                    <a:pt x="24629" y="4689"/>
                  </a:cubicBezTo>
                  <a:cubicBezTo>
                    <a:pt x="25085" y="2635"/>
                    <a:pt x="23807" y="558"/>
                    <a:pt x="21730" y="101"/>
                  </a:cubicBezTo>
                  <a:cubicBezTo>
                    <a:pt x="21438" y="33"/>
                    <a:pt x="21147" y="0"/>
                    <a:pt x="20859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9655525" y="2628950"/>
              <a:ext cx="218025" cy="466850"/>
            </a:xfrm>
            <a:custGeom>
              <a:rect b="b" l="l" r="r" t="t"/>
              <a:pathLst>
                <a:path extrusionOk="0" h="18674" w="8721">
                  <a:moveTo>
                    <a:pt x="5958" y="0"/>
                  </a:moveTo>
                  <a:cubicBezTo>
                    <a:pt x="5958" y="0"/>
                    <a:pt x="3904" y="1712"/>
                    <a:pt x="3128" y="4794"/>
                  </a:cubicBezTo>
                  <a:cubicBezTo>
                    <a:pt x="2238" y="8286"/>
                    <a:pt x="1" y="14951"/>
                    <a:pt x="1" y="14951"/>
                  </a:cubicBezTo>
                  <a:cubicBezTo>
                    <a:pt x="1" y="14951"/>
                    <a:pt x="5952" y="18673"/>
                    <a:pt x="8626" y="18673"/>
                  </a:cubicBezTo>
                  <a:cubicBezTo>
                    <a:pt x="8658" y="18673"/>
                    <a:pt x="8689" y="18673"/>
                    <a:pt x="8720" y="18672"/>
                  </a:cubicBezTo>
                  <a:lnTo>
                    <a:pt x="59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9636025" y="3180500"/>
              <a:ext cx="38900" cy="18975"/>
            </a:xfrm>
            <a:custGeom>
              <a:rect b="b" l="l" r="r" t="t"/>
              <a:pathLst>
                <a:path extrusionOk="0" h="759" w="1556">
                  <a:moveTo>
                    <a:pt x="247" y="0"/>
                  </a:moveTo>
                  <a:cubicBezTo>
                    <a:pt x="94" y="0"/>
                    <a:pt x="1" y="246"/>
                    <a:pt x="165" y="307"/>
                  </a:cubicBezTo>
                  <a:cubicBezTo>
                    <a:pt x="530" y="444"/>
                    <a:pt x="895" y="604"/>
                    <a:pt x="1260" y="741"/>
                  </a:cubicBezTo>
                  <a:cubicBezTo>
                    <a:pt x="1284" y="753"/>
                    <a:pt x="1307" y="758"/>
                    <a:pt x="1329" y="758"/>
                  </a:cubicBezTo>
                  <a:cubicBezTo>
                    <a:pt x="1473" y="758"/>
                    <a:pt x="1556" y="527"/>
                    <a:pt x="1397" y="467"/>
                  </a:cubicBezTo>
                  <a:cubicBezTo>
                    <a:pt x="1032" y="307"/>
                    <a:pt x="667" y="170"/>
                    <a:pt x="302" y="11"/>
                  </a:cubicBezTo>
                  <a:cubicBezTo>
                    <a:pt x="283" y="4"/>
                    <a:pt x="265" y="0"/>
                    <a:pt x="247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9623850" y="3167550"/>
              <a:ext cx="32600" cy="55200"/>
            </a:xfrm>
            <a:custGeom>
              <a:rect b="b" l="l" r="r" t="t"/>
              <a:pathLst>
                <a:path extrusionOk="0" h="2208" w="1304">
                  <a:moveTo>
                    <a:pt x="228" y="1"/>
                  </a:moveTo>
                  <a:cubicBezTo>
                    <a:pt x="101" y="1"/>
                    <a:pt x="1" y="197"/>
                    <a:pt x="127" y="323"/>
                  </a:cubicBezTo>
                  <a:cubicBezTo>
                    <a:pt x="606" y="780"/>
                    <a:pt x="880" y="1396"/>
                    <a:pt x="948" y="2058"/>
                  </a:cubicBezTo>
                  <a:cubicBezTo>
                    <a:pt x="959" y="2161"/>
                    <a:pt x="1034" y="2208"/>
                    <a:pt x="1111" y="2208"/>
                  </a:cubicBezTo>
                  <a:cubicBezTo>
                    <a:pt x="1206" y="2208"/>
                    <a:pt x="1303" y="2138"/>
                    <a:pt x="1291" y="2012"/>
                  </a:cubicBezTo>
                  <a:cubicBezTo>
                    <a:pt x="1222" y="1259"/>
                    <a:pt x="880" y="574"/>
                    <a:pt x="332" y="49"/>
                  </a:cubicBezTo>
                  <a:cubicBezTo>
                    <a:pt x="298" y="15"/>
                    <a:pt x="262" y="1"/>
                    <a:pt x="228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8958225" y="4460675"/>
              <a:ext cx="163800" cy="146675"/>
            </a:xfrm>
            <a:custGeom>
              <a:rect b="b" l="l" r="r" t="t"/>
              <a:pathLst>
                <a:path extrusionOk="0" h="5867" w="6552">
                  <a:moveTo>
                    <a:pt x="1963" y="1"/>
                  </a:moveTo>
                  <a:lnTo>
                    <a:pt x="0" y="3972"/>
                  </a:lnTo>
                  <a:lnTo>
                    <a:pt x="4314" y="5867"/>
                  </a:lnTo>
                  <a:lnTo>
                    <a:pt x="6551" y="2192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rgbClr val="FF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8616425" y="4529175"/>
              <a:ext cx="485625" cy="262500"/>
            </a:xfrm>
            <a:custGeom>
              <a:rect b="b" l="l" r="r" t="t"/>
              <a:pathLst>
                <a:path extrusionOk="0" h="10500" w="19425">
                  <a:moveTo>
                    <a:pt x="13941" y="0"/>
                  </a:moveTo>
                  <a:cubicBezTo>
                    <a:pt x="13876" y="0"/>
                    <a:pt x="13809" y="7"/>
                    <a:pt x="13741" y="22"/>
                  </a:cubicBezTo>
                  <a:cubicBezTo>
                    <a:pt x="13741" y="22"/>
                    <a:pt x="13125" y="137"/>
                    <a:pt x="11321" y="730"/>
                  </a:cubicBezTo>
                  <a:cubicBezTo>
                    <a:pt x="10314" y="1062"/>
                    <a:pt x="9078" y="1144"/>
                    <a:pt x="7798" y="1144"/>
                  </a:cubicBezTo>
                  <a:cubicBezTo>
                    <a:pt x="6787" y="1144"/>
                    <a:pt x="5748" y="1093"/>
                    <a:pt x="4771" y="1072"/>
                  </a:cubicBezTo>
                  <a:cubicBezTo>
                    <a:pt x="4680" y="1071"/>
                    <a:pt x="4591" y="1070"/>
                    <a:pt x="4504" y="1070"/>
                  </a:cubicBezTo>
                  <a:cubicBezTo>
                    <a:pt x="1847" y="1070"/>
                    <a:pt x="784" y="1732"/>
                    <a:pt x="342" y="2351"/>
                  </a:cubicBezTo>
                  <a:cubicBezTo>
                    <a:pt x="0" y="2853"/>
                    <a:pt x="91" y="3309"/>
                    <a:pt x="91" y="3309"/>
                  </a:cubicBezTo>
                  <a:lnTo>
                    <a:pt x="16320" y="10499"/>
                  </a:lnTo>
                  <a:cubicBezTo>
                    <a:pt x="16548" y="10339"/>
                    <a:pt x="16754" y="10066"/>
                    <a:pt x="16936" y="9700"/>
                  </a:cubicBezTo>
                  <a:cubicBezTo>
                    <a:pt x="17644" y="8376"/>
                    <a:pt x="18192" y="5980"/>
                    <a:pt x="18580" y="4496"/>
                  </a:cubicBezTo>
                  <a:cubicBezTo>
                    <a:pt x="18626" y="4336"/>
                    <a:pt x="18671" y="4177"/>
                    <a:pt x="18717" y="4017"/>
                  </a:cubicBezTo>
                  <a:cubicBezTo>
                    <a:pt x="18785" y="3789"/>
                    <a:pt x="18854" y="3583"/>
                    <a:pt x="18922" y="3446"/>
                  </a:cubicBezTo>
                  <a:cubicBezTo>
                    <a:pt x="19424" y="2305"/>
                    <a:pt x="18329" y="2054"/>
                    <a:pt x="18329" y="2054"/>
                  </a:cubicBezTo>
                  <a:cubicBezTo>
                    <a:pt x="18043" y="2162"/>
                    <a:pt x="17781" y="2209"/>
                    <a:pt x="17537" y="2209"/>
                  </a:cubicBezTo>
                  <a:cubicBezTo>
                    <a:pt x="15869" y="2209"/>
                    <a:pt x="15090" y="0"/>
                    <a:pt x="13941" y="0"/>
                  </a:cubicBez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8616425" y="4587925"/>
              <a:ext cx="423425" cy="203750"/>
            </a:xfrm>
            <a:custGeom>
              <a:rect b="b" l="l" r="r" t="t"/>
              <a:pathLst>
                <a:path extrusionOk="0" h="8150" w="16937">
                  <a:moveTo>
                    <a:pt x="342" y="1"/>
                  </a:moveTo>
                  <a:cubicBezTo>
                    <a:pt x="0" y="503"/>
                    <a:pt x="91" y="959"/>
                    <a:pt x="91" y="959"/>
                  </a:cubicBezTo>
                  <a:lnTo>
                    <a:pt x="16320" y="8149"/>
                  </a:lnTo>
                  <a:cubicBezTo>
                    <a:pt x="16548" y="7989"/>
                    <a:pt x="16754" y="7716"/>
                    <a:pt x="16936" y="7350"/>
                  </a:cubicBezTo>
                  <a:lnTo>
                    <a:pt x="342" y="1"/>
                  </a:ln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8978775" y="4629575"/>
              <a:ext cx="105575" cy="149550"/>
            </a:xfrm>
            <a:custGeom>
              <a:rect b="b" l="l" r="r" t="t"/>
              <a:pathLst>
                <a:path extrusionOk="0" h="5982" w="4223">
                  <a:moveTo>
                    <a:pt x="4223" y="1"/>
                  </a:moveTo>
                  <a:cubicBezTo>
                    <a:pt x="3264" y="252"/>
                    <a:pt x="1507" y="914"/>
                    <a:pt x="548" y="2786"/>
                  </a:cubicBezTo>
                  <a:cubicBezTo>
                    <a:pt x="0" y="3927"/>
                    <a:pt x="0" y="4954"/>
                    <a:pt x="183" y="5753"/>
                  </a:cubicBezTo>
                  <a:lnTo>
                    <a:pt x="662" y="5981"/>
                  </a:lnTo>
                  <a:cubicBezTo>
                    <a:pt x="411" y="5205"/>
                    <a:pt x="343" y="4155"/>
                    <a:pt x="936" y="2991"/>
                  </a:cubicBezTo>
                  <a:cubicBezTo>
                    <a:pt x="1735" y="1416"/>
                    <a:pt x="3173" y="754"/>
                    <a:pt x="4086" y="480"/>
                  </a:cubicBezTo>
                  <a:cubicBezTo>
                    <a:pt x="4132" y="320"/>
                    <a:pt x="4177" y="161"/>
                    <a:pt x="4223" y="1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8868075" y="4543150"/>
              <a:ext cx="38825" cy="32125"/>
            </a:xfrm>
            <a:custGeom>
              <a:rect b="b" l="l" r="r" t="t"/>
              <a:pathLst>
                <a:path extrusionOk="0" h="1285" w="1553">
                  <a:moveTo>
                    <a:pt x="317" y="1"/>
                  </a:moveTo>
                  <a:cubicBezTo>
                    <a:pt x="229" y="1"/>
                    <a:pt x="145" y="36"/>
                    <a:pt x="91" y="103"/>
                  </a:cubicBezTo>
                  <a:cubicBezTo>
                    <a:pt x="0" y="239"/>
                    <a:pt x="23" y="422"/>
                    <a:pt x="137" y="513"/>
                  </a:cubicBezTo>
                  <a:lnTo>
                    <a:pt x="1050" y="1221"/>
                  </a:lnTo>
                  <a:cubicBezTo>
                    <a:pt x="1073" y="1244"/>
                    <a:pt x="1096" y="1244"/>
                    <a:pt x="1118" y="1267"/>
                  </a:cubicBezTo>
                  <a:cubicBezTo>
                    <a:pt x="1149" y="1279"/>
                    <a:pt x="1181" y="1285"/>
                    <a:pt x="1214" y="1285"/>
                  </a:cubicBezTo>
                  <a:cubicBezTo>
                    <a:pt x="1303" y="1285"/>
                    <a:pt x="1394" y="1242"/>
                    <a:pt x="1461" y="1175"/>
                  </a:cubicBezTo>
                  <a:cubicBezTo>
                    <a:pt x="1552" y="1038"/>
                    <a:pt x="1529" y="856"/>
                    <a:pt x="1415" y="764"/>
                  </a:cubicBezTo>
                  <a:lnTo>
                    <a:pt x="502" y="57"/>
                  </a:lnTo>
                  <a:cubicBezTo>
                    <a:pt x="445" y="19"/>
                    <a:pt x="380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902300" y="4533025"/>
              <a:ext cx="39400" cy="32075"/>
            </a:xfrm>
            <a:custGeom>
              <a:rect b="b" l="l" r="r" t="t"/>
              <a:pathLst>
                <a:path extrusionOk="0" h="1283" w="1576">
                  <a:moveTo>
                    <a:pt x="333" y="1"/>
                  </a:moveTo>
                  <a:cubicBezTo>
                    <a:pt x="248" y="1"/>
                    <a:pt x="167" y="42"/>
                    <a:pt x="115" y="120"/>
                  </a:cubicBezTo>
                  <a:cubicBezTo>
                    <a:pt x="1" y="234"/>
                    <a:pt x="23" y="416"/>
                    <a:pt x="160" y="530"/>
                  </a:cubicBezTo>
                  <a:lnTo>
                    <a:pt x="1051" y="1238"/>
                  </a:lnTo>
                  <a:cubicBezTo>
                    <a:pt x="1073" y="1238"/>
                    <a:pt x="1096" y="1261"/>
                    <a:pt x="1119" y="1261"/>
                  </a:cubicBezTo>
                  <a:cubicBezTo>
                    <a:pt x="1155" y="1275"/>
                    <a:pt x="1196" y="1283"/>
                    <a:pt x="1237" y="1283"/>
                  </a:cubicBezTo>
                  <a:cubicBezTo>
                    <a:pt x="1325" y="1283"/>
                    <a:pt x="1415" y="1247"/>
                    <a:pt x="1461" y="1169"/>
                  </a:cubicBezTo>
                  <a:cubicBezTo>
                    <a:pt x="1576" y="1055"/>
                    <a:pt x="1553" y="873"/>
                    <a:pt x="1416" y="759"/>
                  </a:cubicBezTo>
                  <a:lnTo>
                    <a:pt x="526" y="74"/>
                  </a:lnTo>
                  <a:cubicBezTo>
                    <a:pt x="466" y="25"/>
                    <a:pt x="399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836100" y="4546575"/>
              <a:ext cx="38825" cy="32225"/>
            </a:xfrm>
            <a:custGeom>
              <a:rect b="b" l="l" r="r" t="t"/>
              <a:pathLst>
                <a:path extrusionOk="0" h="1289" w="1553">
                  <a:moveTo>
                    <a:pt x="327" y="1"/>
                  </a:moveTo>
                  <a:cubicBezTo>
                    <a:pt x="237" y="1"/>
                    <a:pt x="145" y="36"/>
                    <a:pt x="92" y="102"/>
                  </a:cubicBezTo>
                  <a:cubicBezTo>
                    <a:pt x="1" y="239"/>
                    <a:pt x="24" y="422"/>
                    <a:pt x="138" y="513"/>
                  </a:cubicBezTo>
                  <a:lnTo>
                    <a:pt x="1051" y="1221"/>
                  </a:lnTo>
                  <a:cubicBezTo>
                    <a:pt x="1074" y="1244"/>
                    <a:pt x="1096" y="1244"/>
                    <a:pt x="1119" y="1267"/>
                  </a:cubicBezTo>
                  <a:cubicBezTo>
                    <a:pt x="1155" y="1281"/>
                    <a:pt x="1194" y="1289"/>
                    <a:pt x="1232" y="1289"/>
                  </a:cubicBezTo>
                  <a:cubicBezTo>
                    <a:pt x="1316" y="1289"/>
                    <a:pt x="1399" y="1253"/>
                    <a:pt x="1462" y="1175"/>
                  </a:cubicBezTo>
                  <a:cubicBezTo>
                    <a:pt x="1553" y="1038"/>
                    <a:pt x="1530" y="856"/>
                    <a:pt x="1416" y="764"/>
                  </a:cubicBezTo>
                  <a:lnTo>
                    <a:pt x="503" y="57"/>
                  </a:lnTo>
                  <a:cubicBezTo>
                    <a:pt x="455" y="19"/>
                    <a:pt x="392" y="1"/>
                    <a:pt x="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804150" y="4549475"/>
              <a:ext cx="39400" cy="32175"/>
            </a:xfrm>
            <a:custGeom>
              <a:rect b="b" l="l" r="r" t="t"/>
              <a:pathLst>
                <a:path extrusionOk="0" h="1287" w="1576">
                  <a:moveTo>
                    <a:pt x="348" y="0"/>
                  </a:moveTo>
                  <a:cubicBezTo>
                    <a:pt x="257" y="0"/>
                    <a:pt x="170" y="41"/>
                    <a:pt x="115" y="123"/>
                  </a:cubicBezTo>
                  <a:cubicBezTo>
                    <a:pt x="1" y="238"/>
                    <a:pt x="23" y="420"/>
                    <a:pt x="160" y="534"/>
                  </a:cubicBezTo>
                  <a:lnTo>
                    <a:pt x="1073" y="1219"/>
                  </a:lnTo>
                  <a:cubicBezTo>
                    <a:pt x="1073" y="1242"/>
                    <a:pt x="1096" y="1265"/>
                    <a:pt x="1119" y="1265"/>
                  </a:cubicBezTo>
                  <a:cubicBezTo>
                    <a:pt x="1155" y="1279"/>
                    <a:pt x="1196" y="1287"/>
                    <a:pt x="1237" y="1287"/>
                  </a:cubicBezTo>
                  <a:cubicBezTo>
                    <a:pt x="1325" y="1287"/>
                    <a:pt x="1415" y="1251"/>
                    <a:pt x="1461" y="1173"/>
                  </a:cubicBezTo>
                  <a:cubicBezTo>
                    <a:pt x="1576" y="1036"/>
                    <a:pt x="1553" y="854"/>
                    <a:pt x="1416" y="763"/>
                  </a:cubicBezTo>
                  <a:lnTo>
                    <a:pt x="526" y="55"/>
                  </a:lnTo>
                  <a:cubicBezTo>
                    <a:pt x="471" y="18"/>
                    <a:pt x="409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771050" y="4550575"/>
              <a:ext cx="38825" cy="31925"/>
            </a:xfrm>
            <a:custGeom>
              <a:rect b="b" l="l" r="r" t="t"/>
              <a:pathLst>
                <a:path extrusionOk="0" h="1277" w="1553">
                  <a:moveTo>
                    <a:pt x="318" y="0"/>
                  </a:moveTo>
                  <a:cubicBezTo>
                    <a:pt x="229" y="0"/>
                    <a:pt x="145" y="36"/>
                    <a:pt x="92" y="102"/>
                  </a:cubicBezTo>
                  <a:cubicBezTo>
                    <a:pt x="1" y="239"/>
                    <a:pt x="24" y="422"/>
                    <a:pt x="138" y="513"/>
                  </a:cubicBezTo>
                  <a:lnTo>
                    <a:pt x="1051" y="1221"/>
                  </a:lnTo>
                  <a:cubicBezTo>
                    <a:pt x="1074" y="1221"/>
                    <a:pt x="1096" y="1244"/>
                    <a:pt x="1119" y="1244"/>
                  </a:cubicBezTo>
                  <a:cubicBezTo>
                    <a:pt x="1157" y="1266"/>
                    <a:pt x="1198" y="1277"/>
                    <a:pt x="1238" y="1277"/>
                  </a:cubicBezTo>
                  <a:cubicBezTo>
                    <a:pt x="1320" y="1277"/>
                    <a:pt x="1401" y="1236"/>
                    <a:pt x="1462" y="1175"/>
                  </a:cubicBezTo>
                  <a:cubicBezTo>
                    <a:pt x="1553" y="1038"/>
                    <a:pt x="1530" y="856"/>
                    <a:pt x="1416" y="764"/>
                  </a:cubicBezTo>
                  <a:lnTo>
                    <a:pt x="503" y="57"/>
                  </a:lnTo>
                  <a:cubicBezTo>
                    <a:pt x="446" y="19"/>
                    <a:pt x="381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735675" y="4548275"/>
              <a:ext cx="39400" cy="32250"/>
            </a:xfrm>
            <a:custGeom>
              <a:rect b="b" l="l" r="r" t="t"/>
              <a:pathLst>
                <a:path extrusionOk="0" h="1290" w="1576">
                  <a:moveTo>
                    <a:pt x="340" y="1"/>
                  </a:moveTo>
                  <a:cubicBezTo>
                    <a:pt x="252" y="1"/>
                    <a:pt x="168" y="36"/>
                    <a:pt x="115" y="103"/>
                  </a:cubicBezTo>
                  <a:cubicBezTo>
                    <a:pt x="1" y="240"/>
                    <a:pt x="23" y="423"/>
                    <a:pt x="160" y="514"/>
                  </a:cubicBezTo>
                  <a:lnTo>
                    <a:pt x="1073" y="1221"/>
                  </a:lnTo>
                  <a:cubicBezTo>
                    <a:pt x="1073" y="1244"/>
                    <a:pt x="1096" y="1244"/>
                    <a:pt x="1119" y="1267"/>
                  </a:cubicBezTo>
                  <a:cubicBezTo>
                    <a:pt x="1162" y="1282"/>
                    <a:pt x="1206" y="1289"/>
                    <a:pt x="1248" y="1289"/>
                  </a:cubicBezTo>
                  <a:cubicBezTo>
                    <a:pt x="1338" y="1289"/>
                    <a:pt x="1422" y="1254"/>
                    <a:pt x="1484" y="1176"/>
                  </a:cubicBezTo>
                  <a:cubicBezTo>
                    <a:pt x="1576" y="1039"/>
                    <a:pt x="1553" y="856"/>
                    <a:pt x="1416" y="765"/>
                  </a:cubicBezTo>
                  <a:lnTo>
                    <a:pt x="526" y="57"/>
                  </a:lnTo>
                  <a:cubicBezTo>
                    <a:pt x="468" y="19"/>
                    <a:pt x="403" y="1"/>
                    <a:pt x="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8967350" y="3543650"/>
              <a:ext cx="991225" cy="1020900"/>
            </a:xfrm>
            <a:custGeom>
              <a:rect b="b" l="l" r="r" t="t"/>
              <a:pathLst>
                <a:path extrusionOk="0" h="40836" w="39649">
                  <a:moveTo>
                    <a:pt x="31513" y="0"/>
                  </a:moveTo>
                  <a:cubicBezTo>
                    <a:pt x="29732" y="0"/>
                    <a:pt x="27925" y="150"/>
                    <a:pt x="26204" y="389"/>
                  </a:cubicBezTo>
                  <a:cubicBezTo>
                    <a:pt x="26044" y="412"/>
                    <a:pt x="25907" y="435"/>
                    <a:pt x="25748" y="458"/>
                  </a:cubicBezTo>
                  <a:cubicBezTo>
                    <a:pt x="21160" y="1143"/>
                    <a:pt x="17302" y="2444"/>
                    <a:pt x="16344" y="3265"/>
                  </a:cubicBezTo>
                  <a:cubicBezTo>
                    <a:pt x="16321" y="3288"/>
                    <a:pt x="16298" y="3311"/>
                    <a:pt x="16275" y="3334"/>
                  </a:cubicBezTo>
                  <a:cubicBezTo>
                    <a:pt x="16229" y="3380"/>
                    <a:pt x="16161" y="3448"/>
                    <a:pt x="16115" y="3516"/>
                  </a:cubicBezTo>
                  <a:cubicBezTo>
                    <a:pt x="15636" y="4019"/>
                    <a:pt x="15088" y="4818"/>
                    <a:pt x="14472" y="5845"/>
                  </a:cubicBezTo>
                  <a:cubicBezTo>
                    <a:pt x="14426" y="5936"/>
                    <a:pt x="14381" y="6004"/>
                    <a:pt x="14335" y="6096"/>
                  </a:cubicBezTo>
                  <a:cubicBezTo>
                    <a:pt x="13559" y="7397"/>
                    <a:pt x="12692" y="9040"/>
                    <a:pt x="11756" y="10866"/>
                  </a:cubicBezTo>
                  <a:cubicBezTo>
                    <a:pt x="11710" y="10958"/>
                    <a:pt x="11664" y="11049"/>
                    <a:pt x="11619" y="11140"/>
                  </a:cubicBezTo>
                  <a:cubicBezTo>
                    <a:pt x="11071" y="12281"/>
                    <a:pt x="10477" y="13491"/>
                    <a:pt x="9884" y="14747"/>
                  </a:cubicBezTo>
                  <a:cubicBezTo>
                    <a:pt x="9861" y="14815"/>
                    <a:pt x="9816" y="14906"/>
                    <a:pt x="9770" y="14975"/>
                  </a:cubicBezTo>
                  <a:cubicBezTo>
                    <a:pt x="9313" y="15956"/>
                    <a:pt x="8857" y="16961"/>
                    <a:pt x="8400" y="17965"/>
                  </a:cubicBezTo>
                  <a:cubicBezTo>
                    <a:pt x="8378" y="18033"/>
                    <a:pt x="8332" y="18125"/>
                    <a:pt x="8286" y="18216"/>
                  </a:cubicBezTo>
                  <a:cubicBezTo>
                    <a:pt x="7487" y="19973"/>
                    <a:pt x="6711" y="21731"/>
                    <a:pt x="5958" y="23466"/>
                  </a:cubicBezTo>
                  <a:cubicBezTo>
                    <a:pt x="5890" y="23603"/>
                    <a:pt x="5844" y="23740"/>
                    <a:pt x="5775" y="23854"/>
                  </a:cubicBezTo>
                  <a:cubicBezTo>
                    <a:pt x="4908" y="25862"/>
                    <a:pt x="4086" y="27803"/>
                    <a:pt x="3333" y="29560"/>
                  </a:cubicBezTo>
                  <a:cubicBezTo>
                    <a:pt x="3310" y="29651"/>
                    <a:pt x="3265" y="29720"/>
                    <a:pt x="3219" y="29811"/>
                  </a:cubicBezTo>
                  <a:cubicBezTo>
                    <a:pt x="2831" y="30770"/>
                    <a:pt x="2443" y="31660"/>
                    <a:pt x="2101" y="32482"/>
                  </a:cubicBezTo>
                  <a:cubicBezTo>
                    <a:pt x="2078" y="32550"/>
                    <a:pt x="2055" y="32642"/>
                    <a:pt x="2009" y="32710"/>
                  </a:cubicBezTo>
                  <a:cubicBezTo>
                    <a:pt x="777" y="35654"/>
                    <a:pt x="1" y="37595"/>
                    <a:pt x="1" y="37595"/>
                  </a:cubicBezTo>
                  <a:lnTo>
                    <a:pt x="7556" y="40836"/>
                  </a:lnTo>
                  <a:cubicBezTo>
                    <a:pt x="7556" y="40836"/>
                    <a:pt x="12577" y="30907"/>
                    <a:pt x="14769" y="27780"/>
                  </a:cubicBezTo>
                  <a:cubicBezTo>
                    <a:pt x="16960" y="24675"/>
                    <a:pt x="20635" y="16162"/>
                    <a:pt x="20635" y="16162"/>
                  </a:cubicBezTo>
                  <a:cubicBezTo>
                    <a:pt x="20635" y="16162"/>
                    <a:pt x="26432" y="12669"/>
                    <a:pt x="36818" y="10980"/>
                  </a:cubicBezTo>
                  <a:cubicBezTo>
                    <a:pt x="39648" y="6895"/>
                    <a:pt x="38484" y="2489"/>
                    <a:pt x="37571" y="732"/>
                  </a:cubicBezTo>
                  <a:cubicBezTo>
                    <a:pt x="35712" y="211"/>
                    <a:pt x="33630" y="0"/>
                    <a:pt x="31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8985625" y="4430000"/>
              <a:ext cx="197450" cy="87775"/>
            </a:xfrm>
            <a:custGeom>
              <a:rect b="b" l="l" r="r" t="t"/>
              <a:pathLst>
                <a:path extrusionOk="0" h="3511" w="7898">
                  <a:moveTo>
                    <a:pt x="232" y="0"/>
                  </a:moveTo>
                  <a:cubicBezTo>
                    <a:pt x="151" y="0"/>
                    <a:pt x="80" y="47"/>
                    <a:pt x="46" y="132"/>
                  </a:cubicBezTo>
                  <a:cubicBezTo>
                    <a:pt x="0" y="246"/>
                    <a:pt x="46" y="360"/>
                    <a:pt x="160" y="406"/>
                  </a:cubicBezTo>
                  <a:lnTo>
                    <a:pt x="7555" y="3487"/>
                  </a:lnTo>
                  <a:cubicBezTo>
                    <a:pt x="7578" y="3487"/>
                    <a:pt x="7624" y="3510"/>
                    <a:pt x="7647" y="3510"/>
                  </a:cubicBezTo>
                  <a:cubicBezTo>
                    <a:pt x="7715" y="3510"/>
                    <a:pt x="7806" y="3442"/>
                    <a:pt x="7852" y="3373"/>
                  </a:cubicBezTo>
                  <a:cubicBezTo>
                    <a:pt x="7898" y="3259"/>
                    <a:pt x="7829" y="3122"/>
                    <a:pt x="7715" y="3076"/>
                  </a:cubicBezTo>
                  <a:lnTo>
                    <a:pt x="320" y="18"/>
                  </a:lnTo>
                  <a:cubicBezTo>
                    <a:pt x="290" y="6"/>
                    <a:pt x="261" y="0"/>
                    <a:pt x="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9139125" y="3888475"/>
              <a:ext cx="326425" cy="613300"/>
            </a:xfrm>
            <a:custGeom>
              <a:rect b="b" l="l" r="r" t="t"/>
              <a:pathLst>
                <a:path extrusionOk="0" h="24532" w="13057">
                  <a:moveTo>
                    <a:pt x="12796" y="0"/>
                  </a:moveTo>
                  <a:cubicBezTo>
                    <a:pt x="12718" y="0"/>
                    <a:pt x="12634" y="47"/>
                    <a:pt x="12600" y="132"/>
                  </a:cubicBezTo>
                  <a:cubicBezTo>
                    <a:pt x="12554" y="223"/>
                    <a:pt x="8811" y="9422"/>
                    <a:pt x="5227" y="14854"/>
                  </a:cubicBezTo>
                  <a:cubicBezTo>
                    <a:pt x="1621" y="20332"/>
                    <a:pt x="69" y="24212"/>
                    <a:pt x="46" y="24235"/>
                  </a:cubicBezTo>
                  <a:cubicBezTo>
                    <a:pt x="0" y="24349"/>
                    <a:pt x="69" y="24486"/>
                    <a:pt x="183" y="24532"/>
                  </a:cubicBezTo>
                  <a:lnTo>
                    <a:pt x="251" y="24532"/>
                  </a:lnTo>
                  <a:cubicBezTo>
                    <a:pt x="342" y="24532"/>
                    <a:pt x="434" y="24486"/>
                    <a:pt x="457" y="24395"/>
                  </a:cubicBezTo>
                  <a:cubicBezTo>
                    <a:pt x="479" y="24372"/>
                    <a:pt x="2009" y="20538"/>
                    <a:pt x="5592" y="15105"/>
                  </a:cubicBezTo>
                  <a:cubicBezTo>
                    <a:pt x="9199" y="9627"/>
                    <a:pt x="12965" y="383"/>
                    <a:pt x="13011" y="292"/>
                  </a:cubicBezTo>
                  <a:cubicBezTo>
                    <a:pt x="13056" y="177"/>
                    <a:pt x="12988" y="63"/>
                    <a:pt x="12874" y="18"/>
                  </a:cubicBezTo>
                  <a:cubicBezTo>
                    <a:pt x="12850" y="6"/>
                    <a:pt x="12823" y="0"/>
                    <a:pt x="1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9781650" y="2505125"/>
              <a:ext cx="704750" cy="1150125"/>
            </a:xfrm>
            <a:custGeom>
              <a:rect b="b" l="l" r="r" t="t"/>
              <a:pathLst>
                <a:path extrusionOk="0" h="46005" w="28190">
                  <a:moveTo>
                    <a:pt x="14015" y="0"/>
                  </a:moveTo>
                  <a:lnTo>
                    <a:pt x="7396" y="662"/>
                  </a:lnTo>
                  <a:cubicBezTo>
                    <a:pt x="7373" y="754"/>
                    <a:pt x="7327" y="822"/>
                    <a:pt x="7259" y="891"/>
                  </a:cubicBezTo>
                  <a:cubicBezTo>
                    <a:pt x="7259" y="913"/>
                    <a:pt x="7259" y="913"/>
                    <a:pt x="7259" y="913"/>
                  </a:cubicBezTo>
                  <a:cubicBezTo>
                    <a:pt x="6871" y="1553"/>
                    <a:pt x="6369" y="2009"/>
                    <a:pt x="5844" y="2397"/>
                  </a:cubicBezTo>
                  <a:cubicBezTo>
                    <a:pt x="5730" y="2466"/>
                    <a:pt x="5638" y="2534"/>
                    <a:pt x="5524" y="2602"/>
                  </a:cubicBezTo>
                  <a:cubicBezTo>
                    <a:pt x="5456" y="2648"/>
                    <a:pt x="5364" y="2694"/>
                    <a:pt x="5273" y="2739"/>
                  </a:cubicBezTo>
                  <a:cubicBezTo>
                    <a:pt x="5205" y="2785"/>
                    <a:pt x="5113" y="2831"/>
                    <a:pt x="5022" y="2876"/>
                  </a:cubicBezTo>
                  <a:cubicBezTo>
                    <a:pt x="4817" y="2991"/>
                    <a:pt x="4611" y="3082"/>
                    <a:pt x="4383" y="3173"/>
                  </a:cubicBezTo>
                  <a:cubicBezTo>
                    <a:pt x="4109" y="3310"/>
                    <a:pt x="3835" y="3424"/>
                    <a:pt x="3538" y="3515"/>
                  </a:cubicBezTo>
                  <a:cubicBezTo>
                    <a:pt x="3447" y="3561"/>
                    <a:pt x="3379" y="3584"/>
                    <a:pt x="3287" y="3630"/>
                  </a:cubicBezTo>
                  <a:cubicBezTo>
                    <a:pt x="3036" y="3721"/>
                    <a:pt x="2785" y="3835"/>
                    <a:pt x="2534" y="3926"/>
                  </a:cubicBezTo>
                  <a:cubicBezTo>
                    <a:pt x="2466" y="3972"/>
                    <a:pt x="2374" y="4018"/>
                    <a:pt x="2283" y="4040"/>
                  </a:cubicBezTo>
                  <a:cubicBezTo>
                    <a:pt x="1530" y="4406"/>
                    <a:pt x="868" y="4839"/>
                    <a:pt x="457" y="5501"/>
                  </a:cubicBezTo>
                  <a:cubicBezTo>
                    <a:pt x="343" y="5707"/>
                    <a:pt x="251" y="5912"/>
                    <a:pt x="183" y="6163"/>
                  </a:cubicBezTo>
                  <a:cubicBezTo>
                    <a:pt x="92" y="6391"/>
                    <a:pt x="46" y="6665"/>
                    <a:pt x="23" y="6962"/>
                  </a:cubicBezTo>
                  <a:cubicBezTo>
                    <a:pt x="0" y="7122"/>
                    <a:pt x="0" y="7304"/>
                    <a:pt x="23" y="7487"/>
                  </a:cubicBezTo>
                  <a:cubicBezTo>
                    <a:pt x="92" y="8560"/>
                    <a:pt x="594" y="10135"/>
                    <a:pt x="1096" y="12486"/>
                  </a:cubicBezTo>
                  <a:cubicBezTo>
                    <a:pt x="1142" y="12600"/>
                    <a:pt x="1164" y="12737"/>
                    <a:pt x="1187" y="12874"/>
                  </a:cubicBezTo>
                  <a:cubicBezTo>
                    <a:pt x="1416" y="13947"/>
                    <a:pt x="1644" y="15179"/>
                    <a:pt x="1849" y="16617"/>
                  </a:cubicBezTo>
                  <a:cubicBezTo>
                    <a:pt x="1872" y="16754"/>
                    <a:pt x="1895" y="16891"/>
                    <a:pt x="1918" y="17028"/>
                  </a:cubicBezTo>
                  <a:cubicBezTo>
                    <a:pt x="2032" y="17850"/>
                    <a:pt x="2123" y="18740"/>
                    <a:pt x="2192" y="19676"/>
                  </a:cubicBezTo>
                  <a:cubicBezTo>
                    <a:pt x="2237" y="20109"/>
                    <a:pt x="2260" y="20543"/>
                    <a:pt x="2283" y="20977"/>
                  </a:cubicBezTo>
                  <a:cubicBezTo>
                    <a:pt x="2306" y="21114"/>
                    <a:pt x="2306" y="21251"/>
                    <a:pt x="2306" y="21388"/>
                  </a:cubicBezTo>
                  <a:cubicBezTo>
                    <a:pt x="2306" y="21410"/>
                    <a:pt x="2306" y="21433"/>
                    <a:pt x="2329" y="21456"/>
                  </a:cubicBezTo>
                  <a:lnTo>
                    <a:pt x="2306" y="21456"/>
                  </a:lnTo>
                  <a:cubicBezTo>
                    <a:pt x="2329" y="21593"/>
                    <a:pt x="2329" y="21707"/>
                    <a:pt x="2329" y="21821"/>
                  </a:cubicBezTo>
                  <a:cubicBezTo>
                    <a:pt x="2351" y="21958"/>
                    <a:pt x="2351" y="22095"/>
                    <a:pt x="2351" y="22209"/>
                  </a:cubicBezTo>
                  <a:cubicBezTo>
                    <a:pt x="2374" y="22506"/>
                    <a:pt x="2374" y="22780"/>
                    <a:pt x="2374" y="23077"/>
                  </a:cubicBezTo>
                  <a:cubicBezTo>
                    <a:pt x="2397" y="23625"/>
                    <a:pt x="2397" y="24195"/>
                    <a:pt x="2420" y="24789"/>
                  </a:cubicBezTo>
                  <a:cubicBezTo>
                    <a:pt x="2420" y="25291"/>
                    <a:pt x="2397" y="25816"/>
                    <a:pt x="2397" y="26341"/>
                  </a:cubicBezTo>
                  <a:cubicBezTo>
                    <a:pt x="2397" y="26911"/>
                    <a:pt x="2374" y="27459"/>
                    <a:pt x="2351" y="28053"/>
                  </a:cubicBezTo>
                  <a:cubicBezTo>
                    <a:pt x="2329" y="28327"/>
                    <a:pt x="2329" y="28623"/>
                    <a:pt x="2306" y="28943"/>
                  </a:cubicBezTo>
                  <a:cubicBezTo>
                    <a:pt x="2306" y="29080"/>
                    <a:pt x="2283" y="29240"/>
                    <a:pt x="2283" y="29377"/>
                  </a:cubicBezTo>
                  <a:cubicBezTo>
                    <a:pt x="2214" y="30723"/>
                    <a:pt x="2123" y="32412"/>
                    <a:pt x="1986" y="34193"/>
                  </a:cubicBezTo>
                  <a:cubicBezTo>
                    <a:pt x="1986" y="34375"/>
                    <a:pt x="1963" y="34558"/>
                    <a:pt x="1963" y="34740"/>
                  </a:cubicBezTo>
                  <a:cubicBezTo>
                    <a:pt x="1941" y="35060"/>
                    <a:pt x="1918" y="35357"/>
                    <a:pt x="1895" y="35653"/>
                  </a:cubicBezTo>
                  <a:cubicBezTo>
                    <a:pt x="1895" y="35653"/>
                    <a:pt x="1895" y="35676"/>
                    <a:pt x="1872" y="35699"/>
                  </a:cubicBezTo>
                  <a:cubicBezTo>
                    <a:pt x="1804" y="36612"/>
                    <a:pt x="1735" y="37548"/>
                    <a:pt x="1644" y="38461"/>
                  </a:cubicBezTo>
                  <a:cubicBezTo>
                    <a:pt x="1621" y="38895"/>
                    <a:pt x="1575" y="39351"/>
                    <a:pt x="1530" y="39808"/>
                  </a:cubicBezTo>
                  <a:cubicBezTo>
                    <a:pt x="1530" y="39990"/>
                    <a:pt x="1507" y="40150"/>
                    <a:pt x="1507" y="40333"/>
                  </a:cubicBezTo>
                  <a:cubicBezTo>
                    <a:pt x="1438" y="41109"/>
                    <a:pt x="1393" y="41885"/>
                    <a:pt x="1347" y="42638"/>
                  </a:cubicBezTo>
                  <a:cubicBezTo>
                    <a:pt x="1826" y="42980"/>
                    <a:pt x="2351" y="43323"/>
                    <a:pt x="2945" y="43619"/>
                  </a:cubicBezTo>
                  <a:cubicBezTo>
                    <a:pt x="2945" y="43619"/>
                    <a:pt x="2968" y="43642"/>
                    <a:pt x="2990" y="43642"/>
                  </a:cubicBezTo>
                  <a:cubicBezTo>
                    <a:pt x="3424" y="43871"/>
                    <a:pt x="3881" y="44099"/>
                    <a:pt x="4360" y="44281"/>
                  </a:cubicBezTo>
                  <a:cubicBezTo>
                    <a:pt x="4383" y="44304"/>
                    <a:pt x="4406" y="44304"/>
                    <a:pt x="4406" y="44304"/>
                  </a:cubicBezTo>
                  <a:cubicBezTo>
                    <a:pt x="4497" y="44350"/>
                    <a:pt x="4565" y="44373"/>
                    <a:pt x="4634" y="44396"/>
                  </a:cubicBezTo>
                  <a:cubicBezTo>
                    <a:pt x="4748" y="44441"/>
                    <a:pt x="4839" y="44487"/>
                    <a:pt x="4953" y="44532"/>
                  </a:cubicBezTo>
                  <a:cubicBezTo>
                    <a:pt x="6391" y="45057"/>
                    <a:pt x="8012" y="45468"/>
                    <a:pt x="9724" y="45719"/>
                  </a:cubicBezTo>
                  <a:cubicBezTo>
                    <a:pt x="9884" y="45742"/>
                    <a:pt x="10044" y="45765"/>
                    <a:pt x="10203" y="45788"/>
                  </a:cubicBezTo>
                  <a:cubicBezTo>
                    <a:pt x="10660" y="45834"/>
                    <a:pt x="11116" y="45879"/>
                    <a:pt x="11573" y="45925"/>
                  </a:cubicBezTo>
                  <a:cubicBezTo>
                    <a:pt x="11710" y="45925"/>
                    <a:pt x="11870" y="45948"/>
                    <a:pt x="12006" y="45948"/>
                  </a:cubicBezTo>
                  <a:lnTo>
                    <a:pt x="12052" y="45948"/>
                  </a:lnTo>
                  <a:cubicBezTo>
                    <a:pt x="12143" y="45970"/>
                    <a:pt x="12235" y="45970"/>
                    <a:pt x="12326" y="45970"/>
                  </a:cubicBezTo>
                  <a:cubicBezTo>
                    <a:pt x="12748" y="45993"/>
                    <a:pt x="13182" y="46005"/>
                    <a:pt x="13619" y="46005"/>
                  </a:cubicBezTo>
                  <a:cubicBezTo>
                    <a:pt x="14055" y="46005"/>
                    <a:pt x="14494" y="45993"/>
                    <a:pt x="14928" y="45970"/>
                  </a:cubicBezTo>
                  <a:cubicBezTo>
                    <a:pt x="15019" y="45970"/>
                    <a:pt x="15134" y="45970"/>
                    <a:pt x="15225" y="45948"/>
                  </a:cubicBezTo>
                  <a:cubicBezTo>
                    <a:pt x="16001" y="45902"/>
                    <a:pt x="16800" y="45834"/>
                    <a:pt x="17576" y="45719"/>
                  </a:cubicBezTo>
                  <a:cubicBezTo>
                    <a:pt x="17804" y="45674"/>
                    <a:pt x="18010" y="45651"/>
                    <a:pt x="18238" y="45605"/>
                  </a:cubicBezTo>
                  <a:cubicBezTo>
                    <a:pt x="18808" y="45514"/>
                    <a:pt x="19402" y="45400"/>
                    <a:pt x="19973" y="45240"/>
                  </a:cubicBezTo>
                  <a:lnTo>
                    <a:pt x="20018" y="45240"/>
                  </a:lnTo>
                  <a:cubicBezTo>
                    <a:pt x="20201" y="45194"/>
                    <a:pt x="20361" y="45149"/>
                    <a:pt x="20543" y="45103"/>
                  </a:cubicBezTo>
                  <a:cubicBezTo>
                    <a:pt x="21479" y="44852"/>
                    <a:pt x="22392" y="44555"/>
                    <a:pt x="23305" y="44167"/>
                  </a:cubicBezTo>
                  <a:cubicBezTo>
                    <a:pt x="24081" y="43848"/>
                    <a:pt x="24857" y="43483"/>
                    <a:pt x="25610" y="43072"/>
                  </a:cubicBezTo>
                  <a:lnTo>
                    <a:pt x="25633" y="43072"/>
                  </a:lnTo>
                  <a:cubicBezTo>
                    <a:pt x="25702" y="43026"/>
                    <a:pt x="25839" y="42958"/>
                    <a:pt x="25930" y="42889"/>
                  </a:cubicBezTo>
                  <a:lnTo>
                    <a:pt x="25953" y="42889"/>
                  </a:lnTo>
                  <a:cubicBezTo>
                    <a:pt x="25953" y="42889"/>
                    <a:pt x="25976" y="42866"/>
                    <a:pt x="25976" y="42866"/>
                  </a:cubicBezTo>
                  <a:lnTo>
                    <a:pt x="25998" y="42866"/>
                  </a:lnTo>
                  <a:cubicBezTo>
                    <a:pt x="25998" y="42843"/>
                    <a:pt x="26021" y="42843"/>
                    <a:pt x="26021" y="42843"/>
                  </a:cubicBezTo>
                  <a:cubicBezTo>
                    <a:pt x="26044" y="42843"/>
                    <a:pt x="26044" y="42843"/>
                    <a:pt x="26044" y="42821"/>
                  </a:cubicBezTo>
                  <a:cubicBezTo>
                    <a:pt x="26044" y="42821"/>
                    <a:pt x="26067" y="42821"/>
                    <a:pt x="26090" y="42798"/>
                  </a:cubicBezTo>
                  <a:lnTo>
                    <a:pt x="26113" y="42798"/>
                  </a:lnTo>
                  <a:cubicBezTo>
                    <a:pt x="26113" y="42798"/>
                    <a:pt x="26113" y="42775"/>
                    <a:pt x="26113" y="42775"/>
                  </a:cubicBezTo>
                  <a:lnTo>
                    <a:pt x="26135" y="42775"/>
                  </a:lnTo>
                  <a:cubicBezTo>
                    <a:pt x="28190" y="37913"/>
                    <a:pt x="26774" y="20703"/>
                    <a:pt x="26774" y="20703"/>
                  </a:cubicBezTo>
                  <a:cubicBezTo>
                    <a:pt x="26683" y="19858"/>
                    <a:pt x="26615" y="19196"/>
                    <a:pt x="26523" y="18443"/>
                  </a:cubicBezTo>
                  <a:cubicBezTo>
                    <a:pt x="26501" y="18146"/>
                    <a:pt x="26455" y="17827"/>
                    <a:pt x="26409" y="17485"/>
                  </a:cubicBezTo>
                  <a:cubicBezTo>
                    <a:pt x="26386" y="17325"/>
                    <a:pt x="26364" y="17188"/>
                    <a:pt x="26341" y="17028"/>
                  </a:cubicBezTo>
                  <a:cubicBezTo>
                    <a:pt x="26227" y="16275"/>
                    <a:pt x="26090" y="15522"/>
                    <a:pt x="25976" y="14768"/>
                  </a:cubicBezTo>
                  <a:cubicBezTo>
                    <a:pt x="25907" y="14335"/>
                    <a:pt x="25839" y="13924"/>
                    <a:pt x="25770" y="13513"/>
                  </a:cubicBezTo>
                  <a:cubicBezTo>
                    <a:pt x="25747" y="13376"/>
                    <a:pt x="25724" y="13262"/>
                    <a:pt x="25702" y="13125"/>
                  </a:cubicBezTo>
                  <a:cubicBezTo>
                    <a:pt x="25519" y="12029"/>
                    <a:pt x="25336" y="10888"/>
                    <a:pt x="25131" y="9724"/>
                  </a:cubicBezTo>
                  <a:cubicBezTo>
                    <a:pt x="25063" y="9290"/>
                    <a:pt x="24971" y="8879"/>
                    <a:pt x="24903" y="8491"/>
                  </a:cubicBezTo>
                  <a:cubicBezTo>
                    <a:pt x="24606" y="7145"/>
                    <a:pt x="24195" y="5981"/>
                    <a:pt x="23716" y="4999"/>
                  </a:cubicBezTo>
                  <a:cubicBezTo>
                    <a:pt x="23670" y="4908"/>
                    <a:pt x="23647" y="4839"/>
                    <a:pt x="23602" y="4771"/>
                  </a:cubicBezTo>
                  <a:cubicBezTo>
                    <a:pt x="23556" y="4657"/>
                    <a:pt x="23488" y="4565"/>
                    <a:pt x="23442" y="4474"/>
                  </a:cubicBezTo>
                  <a:cubicBezTo>
                    <a:pt x="23396" y="4383"/>
                    <a:pt x="23328" y="4269"/>
                    <a:pt x="23259" y="4177"/>
                  </a:cubicBezTo>
                  <a:cubicBezTo>
                    <a:pt x="23077" y="3881"/>
                    <a:pt x="22894" y="3607"/>
                    <a:pt x="22689" y="3356"/>
                  </a:cubicBezTo>
                  <a:cubicBezTo>
                    <a:pt x="22597" y="3264"/>
                    <a:pt x="22529" y="3173"/>
                    <a:pt x="22438" y="3082"/>
                  </a:cubicBezTo>
                  <a:cubicBezTo>
                    <a:pt x="22369" y="3013"/>
                    <a:pt x="22324" y="2945"/>
                    <a:pt x="22255" y="2899"/>
                  </a:cubicBezTo>
                  <a:cubicBezTo>
                    <a:pt x="22232" y="2876"/>
                    <a:pt x="22209" y="2854"/>
                    <a:pt x="22187" y="2831"/>
                  </a:cubicBezTo>
                  <a:cubicBezTo>
                    <a:pt x="22050" y="2694"/>
                    <a:pt x="21913" y="2580"/>
                    <a:pt x="21753" y="2466"/>
                  </a:cubicBezTo>
                  <a:cubicBezTo>
                    <a:pt x="21479" y="2237"/>
                    <a:pt x="21182" y="2078"/>
                    <a:pt x="20886" y="1918"/>
                  </a:cubicBezTo>
                  <a:cubicBezTo>
                    <a:pt x="20794" y="1895"/>
                    <a:pt x="20703" y="1849"/>
                    <a:pt x="20612" y="1804"/>
                  </a:cubicBezTo>
                  <a:cubicBezTo>
                    <a:pt x="20178" y="1644"/>
                    <a:pt x="19744" y="1553"/>
                    <a:pt x="19265" y="1530"/>
                  </a:cubicBezTo>
                  <a:cubicBezTo>
                    <a:pt x="19014" y="1507"/>
                    <a:pt x="18763" y="1484"/>
                    <a:pt x="18535" y="1461"/>
                  </a:cubicBezTo>
                  <a:cubicBezTo>
                    <a:pt x="18443" y="1461"/>
                    <a:pt x="18329" y="1438"/>
                    <a:pt x="18238" y="1416"/>
                  </a:cubicBezTo>
                  <a:cubicBezTo>
                    <a:pt x="18055" y="1393"/>
                    <a:pt x="17850" y="1370"/>
                    <a:pt x="17690" y="1347"/>
                  </a:cubicBezTo>
                  <a:cubicBezTo>
                    <a:pt x="17599" y="1324"/>
                    <a:pt x="17507" y="1301"/>
                    <a:pt x="17416" y="1279"/>
                  </a:cubicBezTo>
                  <a:cubicBezTo>
                    <a:pt x="17370" y="1279"/>
                    <a:pt x="17325" y="1279"/>
                    <a:pt x="17256" y="1256"/>
                  </a:cubicBezTo>
                  <a:cubicBezTo>
                    <a:pt x="17165" y="1233"/>
                    <a:pt x="17074" y="1210"/>
                    <a:pt x="16982" y="1187"/>
                  </a:cubicBezTo>
                  <a:cubicBezTo>
                    <a:pt x="16868" y="1164"/>
                    <a:pt x="16754" y="1142"/>
                    <a:pt x="16663" y="1119"/>
                  </a:cubicBezTo>
                  <a:cubicBezTo>
                    <a:pt x="16389" y="1028"/>
                    <a:pt x="16115" y="959"/>
                    <a:pt x="15887" y="868"/>
                  </a:cubicBezTo>
                  <a:cubicBezTo>
                    <a:pt x="15864" y="868"/>
                    <a:pt x="15818" y="845"/>
                    <a:pt x="15773" y="822"/>
                  </a:cubicBezTo>
                  <a:cubicBezTo>
                    <a:pt x="15727" y="799"/>
                    <a:pt x="15659" y="776"/>
                    <a:pt x="15590" y="754"/>
                  </a:cubicBezTo>
                  <a:cubicBezTo>
                    <a:pt x="15544" y="731"/>
                    <a:pt x="15476" y="731"/>
                    <a:pt x="15430" y="708"/>
                  </a:cubicBezTo>
                  <a:cubicBezTo>
                    <a:pt x="15339" y="662"/>
                    <a:pt x="15248" y="617"/>
                    <a:pt x="15156" y="594"/>
                  </a:cubicBezTo>
                  <a:cubicBezTo>
                    <a:pt x="14426" y="274"/>
                    <a:pt x="14015" y="0"/>
                    <a:pt x="14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10347150" y="2739500"/>
              <a:ext cx="80475" cy="828725"/>
            </a:xfrm>
            <a:custGeom>
              <a:rect b="b" l="l" r="r" t="t"/>
              <a:pathLst>
                <a:path extrusionOk="0" h="33149" w="3219">
                  <a:moveTo>
                    <a:pt x="152" y="1"/>
                  </a:moveTo>
                  <a:cubicBezTo>
                    <a:pt x="139" y="1"/>
                    <a:pt x="127" y="3"/>
                    <a:pt x="114" y="7"/>
                  </a:cubicBezTo>
                  <a:cubicBezTo>
                    <a:pt x="46" y="29"/>
                    <a:pt x="0" y="98"/>
                    <a:pt x="23" y="189"/>
                  </a:cubicBezTo>
                  <a:cubicBezTo>
                    <a:pt x="46" y="303"/>
                    <a:pt x="2945" y="10986"/>
                    <a:pt x="2580" y="23768"/>
                  </a:cubicBezTo>
                  <a:cubicBezTo>
                    <a:pt x="2580" y="23882"/>
                    <a:pt x="2580" y="23973"/>
                    <a:pt x="2580" y="24064"/>
                  </a:cubicBezTo>
                  <a:cubicBezTo>
                    <a:pt x="2511" y="26301"/>
                    <a:pt x="2328" y="28607"/>
                    <a:pt x="2032" y="30912"/>
                  </a:cubicBezTo>
                  <a:cubicBezTo>
                    <a:pt x="2009" y="31003"/>
                    <a:pt x="2009" y="31095"/>
                    <a:pt x="1986" y="31209"/>
                  </a:cubicBezTo>
                  <a:cubicBezTo>
                    <a:pt x="1918" y="31802"/>
                    <a:pt x="1826" y="32396"/>
                    <a:pt x="1712" y="32989"/>
                  </a:cubicBezTo>
                  <a:cubicBezTo>
                    <a:pt x="1712" y="33058"/>
                    <a:pt x="1758" y="33126"/>
                    <a:pt x="1826" y="33149"/>
                  </a:cubicBezTo>
                  <a:lnTo>
                    <a:pt x="1872" y="33149"/>
                  </a:lnTo>
                  <a:cubicBezTo>
                    <a:pt x="1940" y="33149"/>
                    <a:pt x="1986" y="33103"/>
                    <a:pt x="1986" y="33035"/>
                  </a:cubicBezTo>
                  <a:cubicBezTo>
                    <a:pt x="2100" y="32441"/>
                    <a:pt x="2191" y="31848"/>
                    <a:pt x="2260" y="31254"/>
                  </a:cubicBezTo>
                  <a:cubicBezTo>
                    <a:pt x="2283" y="31140"/>
                    <a:pt x="2283" y="31049"/>
                    <a:pt x="2306" y="30958"/>
                  </a:cubicBezTo>
                  <a:cubicBezTo>
                    <a:pt x="2602" y="28629"/>
                    <a:pt x="2785" y="26301"/>
                    <a:pt x="2853" y="24064"/>
                  </a:cubicBezTo>
                  <a:cubicBezTo>
                    <a:pt x="2853" y="23950"/>
                    <a:pt x="2853" y="23859"/>
                    <a:pt x="2853" y="23768"/>
                  </a:cubicBezTo>
                  <a:cubicBezTo>
                    <a:pt x="3219" y="10940"/>
                    <a:pt x="320" y="235"/>
                    <a:pt x="297" y="98"/>
                  </a:cubicBezTo>
                  <a:cubicBezTo>
                    <a:pt x="278" y="42"/>
                    <a:pt x="213" y="1"/>
                    <a:pt x="152" y="1"/>
                  </a:cubicBezTo>
                  <a:close/>
                </a:path>
              </a:pathLst>
            </a:custGeom>
            <a:solidFill>
              <a:srgbClr val="05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9726300" y="2051375"/>
              <a:ext cx="409175" cy="294425"/>
            </a:xfrm>
            <a:custGeom>
              <a:rect b="b" l="l" r="r" t="t"/>
              <a:pathLst>
                <a:path extrusionOk="0" h="11777" w="16367">
                  <a:moveTo>
                    <a:pt x="9130" y="1"/>
                  </a:moveTo>
                  <a:cubicBezTo>
                    <a:pt x="9014" y="1"/>
                    <a:pt x="8892" y="9"/>
                    <a:pt x="8765" y="27"/>
                  </a:cubicBezTo>
                  <a:cubicBezTo>
                    <a:pt x="6939" y="278"/>
                    <a:pt x="6346" y="506"/>
                    <a:pt x="5136" y="2287"/>
                  </a:cubicBezTo>
                  <a:cubicBezTo>
                    <a:pt x="4702" y="2922"/>
                    <a:pt x="4318" y="3079"/>
                    <a:pt x="3936" y="3079"/>
                  </a:cubicBezTo>
                  <a:cubicBezTo>
                    <a:pt x="3565" y="3079"/>
                    <a:pt x="3196" y="2932"/>
                    <a:pt x="2782" y="2932"/>
                  </a:cubicBezTo>
                  <a:cubicBezTo>
                    <a:pt x="2411" y="2932"/>
                    <a:pt x="2005" y="3050"/>
                    <a:pt x="1530" y="3497"/>
                  </a:cubicBezTo>
                  <a:cubicBezTo>
                    <a:pt x="0" y="4935"/>
                    <a:pt x="1484" y="7217"/>
                    <a:pt x="2990" y="8153"/>
                  </a:cubicBezTo>
                  <a:cubicBezTo>
                    <a:pt x="4497" y="9112"/>
                    <a:pt x="3378" y="10025"/>
                    <a:pt x="3812" y="11052"/>
                  </a:cubicBezTo>
                  <a:cubicBezTo>
                    <a:pt x="4079" y="11652"/>
                    <a:pt x="4658" y="11777"/>
                    <a:pt x="5092" y="11777"/>
                  </a:cubicBezTo>
                  <a:cubicBezTo>
                    <a:pt x="5402" y="11777"/>
                    <a:pt x="5638" y="11714"/>
                    <a:pt x="5638" y="11714"/>
                  </a:cubicBezTo>
                  <a:cubicBezTo>
                    <a:pt x="5638" y="11714"/>
                    <a:pt x="12494" y="9681"/>
                    <a:pt x="13725" y="9681"/>
                  </a:cubicBezTo>
                  <a:cubicBezTo>
                    <a:pt x="13739" y="9681"/>
                    <a:pt x="13752" y="9682"/>
                    <a:pt x="13764" y="9682"/>
                  </a:cubicBezTo>
                  <a:cubicBezTo>
                    <a:pt x="13785" y="9683"/>
                    <a:pt x="13806" y="9684"/>
                    <a:pt x="13828" y="9684"/>
                  </a:cubicBezTo>
                  <a:cubicBezTo>
                    <a:pt x="14919" y="9684"/>
                    <a:pt x="15860" y="8536"/>
                    <a:pt x="15636" y="7103"/>
                  </a:cubicBezTo>
                  <a:cubicBezTo>
                    <a:pt x="15407" y="5665"/>
                    <a:pt x="15476" y="5939"/>
                    <a:pt x="16024" y="4181"/>
                  </a:cubicBezTo>
                  <a:cubicBezTo>
                    <a:pt x="16367" y="3023"/>
                    <a:pt x="15097" y="1098"/>
                    <a:pt x="13389" y="1098"/>
                  </a:cubicBezTo>
                  <a:cubicBezTo>
                    <a:pt x="13280" y="1098"/>
                    <a:pt x="13169" y="1106"/>
                    <a:pt x="13056" y="1123"/>
                  </a:cubicBezTo>
                  <a:cubicBezTo>
                    <a:pt x="12902" y="1147"/>
                    <a:pt x="12756" y="1159"/>
                    <a:pt x="12618" y="1159"/>
                  </a:cubicBezTo>
                  <a:cubicBezTo>
                    <a:pt x="11209" y="1159"/>
                    <a:pt x="10510" y="1"/>
                    <a:pt x="9130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9939150" y="2358475"/>
              <a:ext cx="193450" cy="228900"/>
            </a:xfrm>
            <a:custGeom>
              <a:rect b="b" l="l" r="r" t="t"/>
              <a:pathLst>
                <a:path extrusionOk="0" h="9156" w="7738">
                  <a:moveTo>
                    <a:pt x="5318" y="0"/>
                  </a:moveTo>
                  <a:lnTo>
                    <a:pt x="5136" y="183"/>
                  </a:lnTo>
                  <a:lnTo>
                    <a:pt x="4862" y="457"/>
                  </a:lnTo>
                  <a:lnTo>
                    <a:pt x="0" y="5159"/>
                  </a:lnTo>
                  <a:lnTo>
                    <a:pt x="160" y="6026"/>
                  </a:lnTo>
                  <a:lnTo>
                    <a:pt x="251" y="6506"/>
                  </a:lnTo>
                  <a:lnTo>
                    <a:pt x="685" y="8788"/>
                  </a:lnTo>
                  <a:cubicBezTo>
                    <a:pt x="1296" y="9030"/>
                    <a:pt x="1960" y="9156"/>
                    <a:pt x="2642" y="9156"/>
                  </a:cubicBezTo>
                  <a:cubicBezTo>
                    <a:pt x="3438" y="9156"/>
                    <a:pt x="4258" y="8985"/>
                    <a:pt x="5045" y="8628"/>
                  </a:cubicBezTo>
                  <a:cubicBezTo>
                    <a:pt x="6003" y="8195"/>
                    <a:pt x="7601" y="6597"/>
                    <a:pt x="7738" y="5410"/>
                  </a:cubicBezTo>
                  <a:cubicBezTo>
                    <a:pt x="6619" y="3972"/>
                    <a:pt x="6368" y="2648"/>
                    <a:pt x="5547" y="502"/>
                  </a:cubicBezTo>
                  <a:lnTo>
                    <a:pt x="5570" y="411"/>
                  </a:lnTo>
                  <a:lnTo>
                    <a:pt x="5433" y="206"/>
                  </a:lnTo>
                  <a:lnTo>
                    <a:pt x="5318" y="0"/>
                  </a:lnTo>
                  <a:close/>
                </a:path>
              </a:pathLst>
            </a:custGeom>
            <a:solidFill>
              <a:srgbClr val="FF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9943125" y="2458325"/>
              <a:ext cx="93625" cy="101600"/>
            </a:xfrm>
            <a:custGeom>
              <a:rect b="b" l="l" r="r" t="t"/>
              <a:pathLst>
                <a:path extrusionOk="0" h="4064" w="3745">
                  <a:moveTo>
                    <a:pt x="3744" y="1"/>
                  </a:moveTo>
                  <a:lnTo>
                    <a:pt x="3744" y="1"/>
                  </a:lnTo>
                  <a:cubicBezTo>
                    <a:pt x="2808" y="1096"/>
                    <a:pt x="1599" y="1918"/>
                    <a:pt x="389" y="2032"/>
                  </a:cubicBezTo>
                  <a:cubicBezTo>
                    <a:pt x="298" y="2032"/>
                    <a:pt x="217" y="2042"/>
                    <a:pt x="132" y="2042"/>
                  </a:cubicBezTo>
                  <a:cubicBezTo>
                    <a:pt x="90" y="2042"/>
                    <a:pt x="47" y="2040"/>
                    <a:pt x="1" y="2032"/>
                  </a:cubicBezTo>
                  <a:lnTo>
                    <a:pt x="1" y="2032"/>
                  </a:lnTo>
                  <a:lnTo>
                    <a:pt x="366" y="4064"/>
                  </a:lnTo>
                  <a:cubicBezTo>
                    <a:pt x="2512" y="3128"/>
                    <a:pt x="3425" y="1188"/>
                    <a:pt x="3744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9827300" y="2332225"/>
              <a:ext cx="61650" cy="76125"/>
            </a:xfrm>
            <a:custGeom>
              <a:rect b="b" l="l" r="r" t="t"/>
              <a:pathLst>
                <a:path extrusionOk="0" h="3045" w="2466">
                  <a:moveTo>
                    <a:pt x="685" y="0"/>
                  </a:moveTo>
                  <a:cubicBezTo>
                    <a:pt x="685" y="0"/>
                    <a:pt x="0" y="206"/>
                    <a:pt x="46" y="1073"/>
                  </a:cubicBezTo>
                  <a:cubicBezTo>
                    <a:pt x="87" y="1868"/>
                    <a:pt x="655" y="3044"/>
                    <a:pt x="1377" y="3044"/>
                  </a:cubicBezTo>
                  <a:cubicBezTo>
                    <a:pt x="1464" y="3044"/>
                    <a:pt x="1553" y="3027"/>
                    <a:pt x="1644" y="2990"/>
                  </a:cubicBezTo>
                  <a:cubicBezTo>
                    <a:pt x="2466" y="2625"/>
                    <a:pt x="685" y="0"/>
                    <a:pt x="685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9811325" y="2112425"/>
              <a:ext cx="342400" cy="407000"/>
            </a:xfrm>
            <a:custGeom>
              <a:rect b="b" l="l" r="r" t="t"/>
              <a:pathLst>
                <a:path extrusionOk="0" h="16280" w="13696">
                  <a:moveTo>
                    <a:pt x="7320" y="1"/>
                  </a:moveTo>
                  <a:cubicBezTo>
                    <a:pt x="6659" y="1"/>
                    <a:pt x="5924" y="127"/>
                    <a:pt x="5113" y="415"/>
                  </a:cubicBezTo>
                  <a:cubicBezTo>
                    <a:pt x="868" y="1922"/>
                    <a:pt x="0" y="5346"/>
                    <a:pt x="662" y="7446"/>
                  </a:cubicBezTo>
                  <a:cubicBezTo>
                    <a:pt x="1050" y="8633"/>
                    <a:pt x="1370" y="9865"/>
                    <a:pt x="1575" y="10687"/>
                  </a:cubicBezTo>
                  <a:cubicBezTo>
                    <a:pt x="1644" y="10984"/>
                    <a:pt x="1689" y="11212"/>
                    <a:pt x="1735" y="11372"/>
                  </a:cubicBezTo>
                  <a:cubicBezTo>
                    <a:pt x="1781" y="11600"/>
                    <a:pt x="1803" y="11714"/>
                    <a:pt x="1803" y="11714"/>
                  </a:cubicBezTo>
                  <a:cubicBezTo>
                    <a:pt x="1803" y="11805"/>
                    <a:pt x="1803" y="11874"/>
                    <a:pt x="1826" y="11942"/>
                  </a:cubicBezTo>
                  <a:cubicBezTo>
                    <a:pt x="1895" y="13814"/>
                    <a:pt x="2876" y="16142"/>
                    <a:pt x="5090" y="16279"/>
                  </a:cubicBezTo>
                  <a:lnTo>
                    <a:pt x="5478" y="16279"/>
                  </a:lnTo>
                  <a:cubicBezTo>
                    <a:pt x="7738" y="16165"/>
                    <a:pt x="10089" y="13586"/>
                    <a:pt x="10660" y="11326"/>
                  </a:cubicBezTo>
                  <a:cubicBezTo>
                    <a:pt x="10705" y="11166"/>
                    <a:pt x="10728" y="11029"/>
                    <a:pt x="10751" y="10892"/>
                  </a:cubicBezTo>
                  <a:cubicBezTo>
                    <a:pt x="10774" y="10847"/>
                    <a:pt x="10774" y="10824"/>
                    <a:pt x="10774" y="10778"/>
                  </a:cubicBezTo>
                  <a:cubicBezTo>
                    <a:pt x="10774" y="10710"/>
                    <a:pt x="10797" y="10641"/>
                    <a:pt x="10797" y="10550"/>
                  </a:cubicBezTo>
                  <a:lnTo>
                    <a:pt x="10819" y="10550"/>
                  </a:lnTo>
                  <a:cubicBezTo>
                    <a:pt x="12349" y="10116"/>
                    <a:pt x="13695" y="8153"/>
                    <a:pt x="13034" y="6875"/>
                  </a:cubicBezTo>
                  <a:cubicBezTo>
                    <a:pt x="12706" y="6261"/>
                    <a:pt x="12286" y="6069"/>
                    <a:pt x="11890" y="6069"/>
                  </a:cubicBezTo>
                  <a:cubicBezTo>
                    <a:pt x="11845" y="6069"/>
                    <a:pt x="11800" y="6071"/>
                    <a:pt x="11755" y="6076"/>
                  </a:cubicBezTo>
                  <a:cubicBezTo>
                    <a:pt x="11847" y="5369"/>
                    <a:pt x="11869" y="4707"/>
                    <a:pt x="11824" y="4136"/>
                  </a:cubicBezTo>
                  <a:cubicBezTo>
                    <a:pt x="11755" y="3679"/>
                    <a:pt x="11641" y="3177"/>
                    <a:pt x="11413" y="2698"/>
                  </a:cubicBezTo>
                  <a:cubicBezTo>
                    <a:pt x="10787" y="1290"/>
                    <a:pt x="9433" y="1"/>
                    <a:pt x="7320" y="1"/>
                  </a:cubicBezTo>
                  <a:close/>
                </a:path>
              </a:pathLst>
            </a:custGeom>
            <a:solidFill>
              <a:srgbClr val="FF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9998475" y="2179875"/>
              <a:ext cx="109600" cy="134675"/>
            </a:xfrm>
            <a:custGeom>
              <a:rect b="b" l="l" r="r" t="t"/>
              <a:pathLst>
                <a:path extrusionOk="0" h="5387" w="4384">
                  <a:moveTo>
                    <a:pt x="3927" y="0"/>
                  </a:moveTo>
                  <a:cubicBezTo>
                    <a:pt x="2831" y="68"/>
                    <a:pt x="206" y="1986"/>
                    <a:pt x="206" y="1986"/>
                  </a:cubicBezTo>
                  <a:cubicBezTo>
                    <a:pt x="206" y="1986"/>
                    <a:pt x="1" y="2899"/>
                    <a:pt x="731" y="3218"/>
                  </a:cubicBezTo>
                  <a:cubicBezTo>
                    <a:pt x="1485" y="3538"/>
                    <a:pt x="1211" y="4907"/>
                    <a:pt x="1211" y="4907"/>
                  </a:cubicBezTo>
                  <a:lnTo>
                    <a:pt x="2306" y="5387"/>
                  </a:lnTo>
                  <a:lnTo>
                    <a:pt x="3060" y="4154"/>
                  </a:lnTo>
                  <a:cubicBezTo>
                    <a:pt x="3060" y="4154"/>
                    <a:pt x="3539" y="3994"/>
                    <a:pt x="4269" y="3378"/>
                  </a:cubicBezTo>
                  <a:cubicBezTo>
                    <a:pt x="4361" y="2671"/>
                    <a:pt x="4383" y="2009"/>
                    <a:pt x="4338" y="1438"/>
                  </a:cubicBezTo>
                  <a:cubicBezTo>
                    <a:pt x="4269" y="981"/>
                    <a:pt x="4155" y="479"/>
                    <a:pt x="3927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9818750" y="2094150"/>
              <a:ext cx="304725" cy="142225"/>
            </a:xfrm>
            <a:custGeom>
              <a:rect b="b" l="l" r="r" t="t"/>
              <a:pathLst>
                <a:path extrusionOk="0" h="5689" w="12189">
                  <a:moveTo>
                    <a:pt x="7299" y="1"/>
                  </a:moveTo>
                  <a:cubicBezTo>
                    <a:pt x="4678" y="1"/>
                    <a:pt x="1376" y="1538"/>
                    <a:pt x="0" y="5689"/>
                  </a:cubicBezTo>
                  <a:cubicBezTo>
                    <a:pt x="0" y="5689"/>
                    <a:pt x="2293" y="3529"/>
                    <a:pt x="4134" y="3529"/>
                  </a:cubicBezTo>
                  <a:cubicBezTo>
                    <a:pt x="4305" y="3529"/>
                    <a:pt x="4472" y="3548"/>
                    <a:pt x="4634" y="3589"/>
                  </a:cubicBezTo>
                  <a:cubicBezTo>
                    <a:pt x="6528" y="4068"/>
                    <a:pt x="7395" y="5415"/>
                    <a:pt x="7395" y="5415"/>
                  </a:cubicBezTo>
                  <a:cubicBezTo>
                    <a:pt x="7395" y="5415"/>
                    <a:pt x="7481" y="5417"/>
                    <a:pt x="7629" y="5417"/>
                  </a:cubicBezTo>
                  <a:cubicBezTo>
                    <a:pt x="8421" y="5417"/>
                    <a:pt x="10988" y="5352"/>
                    <a:pt x="11527" y="4525"/>
                  </a:cubicBezTo>
                  <a:cubicBezTo>
                    <a:pt x="12189" y="3543"/>
                    <a:pt x="10614" y="256"/>
                    <a:pt x="7898" y="28"/>
                  </a:cubicBezTo>
                  <a:cubicBezTo>
                    <a:pt x="7703" y="10"/>
                    <a:pt x="7503" y="1"/>
                    <a:pt x="7299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9865525" y="2329775"/>
              <a:ext cx="18850" cy="27725"/>
            </a:xfrm>
            <a:custGeom>
              <a:rect b="b" l="l" r="r" t="t"/>
              <a:pathLst>
                <a:path extrusionOk="0" h="1109" w="754">
                  <a:moveTo>
                    <a:pt x="252" y="1"/>
                  </a:moveTo>
                  <a:cubicBezTo>
                    <a:pt x="236" y="1"/>
                    <a:pt x="221" y="3"/>
                    <a:pt x="206" y="7"/>
                  </a:cubicBezTo>
                  <a:cubicBezTo>
                    <a:pt x="46" y="53"/>
                    <a:pt x="1" y="327"/>
                    <a:pt x="92" y="623"/>
                  </a:cubicBezTo>
                  <a:cubicBezTo>
                    <a:pt x="175" y="895"/>
                    <a:pt x="335" y="1108"/>
                    <a:pt x="484" y="1108"/>
                  </a:cubicBezTo>
                  <a:cubicBezTo>
                    <a:pt x="498" y="1108"/>
                    <a:pt x="512" y="1107"/>
                    <a:pt x="526" y="1103"/>
                  </a:cubicBezTo>
                  <a:cubicBezTo>
                    <a:pt x="685" y="1034"/>
                    <a:pt x="754" y="760"/>
                    <a:pt x="663" y="464"/>
                  </a:cubicBezTo>
                  <a:cubicBezTo>
                    <a:pt x="580" y="195"/>
                    <a:pt x="403" y="1"/>
                    <a:pt x="252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9852975" y="2327475"/>
              <a:ext cx="38250" cy="12050"/>
            </a:xfrm>
            <a:custGeom>
              <a:rect b="b" l="l" r="r" t="t"/>
              <a:pathLst>
                <a:path extrusionOk="0" h="482" w="1530">
                  <a:moveTo>
                    <a:pt x="889" y="1"/>
                  </a:moveTo>
                  <a:cubicBezTo>
                    <a:pt x="619" y="1"/>
                    <a:pt x="301" y="75"/>
                    <a:pt x="46" y="350"/>
                  </a:cubicBezTo>
                  <a:cubicBezTo>
                    <a:pt x="1" y="373"/>
                    <a:pt x="23" y="419"/>
                    <a:pt x="46" y="464"/>
                  </a:cubicBezTo>
                  <a:cubicBezTo>
                    <a:pt x="58" y="476"/>
                    <a:pt x="80" y="481"/>
                    <a:pt x="103" y="481"/>
                  </a:cubicBezTo>
                  <a:cubicBezTo>
                    <a:pt x="126" y="481"/>
                    <a:pt x="149" y="476"/>
                    <a:pt x="160" y="464"/>
                  </a:cubicBezTo>
                  <a:cubicBezTo>
                    <a:pt x="376" y="227"/>
                    <a:pt x="648" y="163"/>
                    <a:pt x="882" y="163"/>
                  </a:cubicBezTo>
                  <a:cubicBezTo>
                    <a:pt x="1166" y="163"/>
                    <a:pt x="1393" y="259"/>
                    <a:pt x="1393" y="259"/>
                  </a:cubicBezTo>
                  <a:lnTo>
                    <a:pt x="1484" y="259"/>
                  </a:lnTo>
                  <a:cubicBezTo>
                    <a:pt x="1484" y="236"/>
                    <a:pt x="1507" y="236"/>
                    <a:pt x="1507" y="213"/>
                  </a:cubicBezTo>
                  <a:cubicBezTo>
                    <a:pt x="1530" y="168"/>
                    <a:pt x="1507" y="122"/>
                    <a:pt x="1461" y="99"/>
                  </a:cubicBezTo>
                  <a:cubicBezTo>
                    <a:pt x="1449" y="99"/>
                    <a:pt x="1201" y="1"/>
                    <a:pt x="889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9954550" y="2344900"/>
              <a:ext cx="58800" cy="22850"/>
            </a:xfrm>
            <a:custGeom>
              <a:rect b="b" l="l" r="r" t="t"/>
              <a:pathLst>
                <a:path extrusionOk="0" h="914" w="2352">
                  <a:moveTo>
                    <a:pt x="1799" y="0"/>
                  </a:moveTo>
                  <a:cubicBezTo>
                    <a:pt x="1597" y="0"/>
                    <a:pt x="1353" y="30"/>
                    <a:pt x="1096" y="87"/>
                  </a:cubicBezTo>
                  <a:cubicBezTo>
                    <a:pt x="457" y="247"/>
                    <a:pt x="0" y="520"/>
                    <a:pt x="46" y="726"/>
                  </a:cubicBezTo>
                  <a:cubicBezTo>
                    <a:pt x="73" y="848"/>
                    <a:pt x="277" y="913"/>
                    <a:pt x="566" y="913"/>
                  </a:cubicBezTo>
                  <a:cubicBezTo>
                    <a:pt x="765" y="913"/>
                    <a:pt x="1005" y="882"/>
                    <a:pt x="1256" y="817"/>
                  </a:cubicBezTo>
                  <a:cubicBezTo>
                    <a:pt x="1895" y="680"/>
                    <a:pt x="2351" y="384"/>
                    <a:pt x="2306" y="178"/>
                  </a:cubicBezTo>
                  <a:cubicBezTo>
                    <a:pt x="2279" y="58"/>
                    <a:pt x="2081" y="0"/>
                    <a:pt x="1799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9850700" y="2379225"/>
              <a:ext cx="21700" cy="17500"/>
            </a:xfrm>
            <a:custGeom>
              <a:rect b="b" l="l" r="r" t="t"/>
              <a:pathLst>
                <a:path extrusionOk="0" h="700" w="868">
                  <a:moveTo>
                    <a:pt x="253" y="1"/>
                  </a:moveTo>
                  <a:cubicBezTo>
                    <a:pt x="174" y="1"/>
                    <a:pt x="89" y="6"/>
                    <a:pt x="0" y="15"/>
                  </a:cubicBezTo>
                  <a:cubicBezTo>
                    <a:pt x="69" y="312"/>
                    <a:pt x="114" y="540"/>
                    <a:pt x="160" y="700"/>
                  </a:cubicBezTo>
                  <a:cubicBezTo>
                    <a:pt x="571" y="563"/>
                    <a:pt x="868" y="334"/>
                    <a:pt x="822" y="197"/>
                  </a:cubicBezTo>
                  <a:cubicBezTo>
                    <a:pt x="786" y="70"/>
                    <a:pt x="561" y="1"/>
                    <a:pt x="253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0050975" y="2369175"/>
              <a:ext cx="30850" cy="15875"/>
            </a:xfrm>
            <a:custGeom>
              <a:rect b="b" l="l" r="r" t="t"/>
              <a:pathLst>
                <a:path extrusionOk="0" h="635" w="1234">
                  <a:moveTo>
                    <a:pt x="1211" y="280"/>
                  </a:moveTo>
                  <a:cubicBezTo>
                    <a:pt x="1211" y="280"/>
                    <a:pt x="1211" y="280"/>
                    <a:pt x="1211" y="280"/>
                  </a:cubicBezTo>
                  <a:lnTo>
                    <a:pt x="1211" y="280"/>
                  </a:lnTo>
                  <a:cubicBezTo>
                    <a:pt x="1218" y="280"/>
                    <a:pt x="1226" y="280"/>
                    <a:pt x="1233" y="280"/>
                  </a:cubicBezTo>
                  <a:close/>
                  <a:moveTo>
                    <a:pt x="172" y="0"/>
                  </a:moveTo>
                  <a:cubicBezTo>
                    <a:pt x="126" y="0"/>
                    <a:pt x="81" y="17"/>
                    <a:pt x="47" y="52"/>
                  </a:cubicBezTo>
                  <a:cubicBezTo>
                    <a:pt x="1" y="120"/>
                    <a:pt x="1" y="211"/>
                    <a:pt x="69" y="280"/>
                  </a:cubicBezTo>
                  <a:cubicBezTo>
                    <a:pt x="184" y="417"/>
                    <a:pt x="320" y="485"/>
                    <a:pt x="457" y="554"/>
                  </a:cubicBezTo>
                  <a:cubicBezTo>
                    <a:pt x="640" y="615"/>
                    <a:pt x="812" y="635"/>
                    <a:pt x="961" y="635"/>
                  </a:cubicBezTo>
                  <a:cubicBezTo>
                    <a:pt x="1036" y="635"/>
                    <a:pt x="1104" y="630"/>
                    <a:pt x="1165" y="622"/>
                  </a:cubicBezTo>
                  <a:cubicBezTo>
                    <a:pt x="1188" y="577"/>
                    <a:pt x="1188" y="554"/>
                    <a:pt x="1188" y="508"/>
                  </a:cubicBezTo>
                  <a:cubicBezTo>
                    <a:pt x="1188" y="440"/>
                    <a:pt x="1211" y="371"/>
                    <a:pt x="1211" y="280"/>
                  </a:cubicBezTo>
                  <a:lnTo>
                    <a:pt x="1211" y="280"/>
                  </a:lnTo>
                  <a:cubicBezTo>
                    <a:pt x="1172" y="281"/>
                    <a:pt x="1131" y="284"/>
                    <a:pt x="1074" y="303"/>
                  </a:cubicBezTo>
                  <a:cubicBezTo>
                    <a:pt x="982" y="303"/>
                    <a:pt x="868" y="303"/>
                    <a:pt x="754" y="280"/>
                  </a:cubicBezTo>
                  <a:cubicBezTo>
                    <a:pt x="594" y="257"/>
                    <a:pt x="435" y="189"/>
                    <a:pt x="298" y="52"/>
                  </a:cubicBezTo>
                  <a:cubicBezTo>
                    <a:pt x="263" y="17"/>
                    <a:pt x="218" y="0"/>
                    <a:pt x="172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9856975" y="2302550"/>
              <a:ext cx="220850" cy="216875"/>
            </a:xfrm>
            <a:custGeom>
              <a:rect b="b" l="l" r="r" t="t"/>
              <a:pathLst>
                <a:path extrusionOk="0" h="8675" w="8834">
                  <a:moveTo>
                    <a:pt x="6871" y="0"/>
                  </a:moveTo>
                  <a:cubicBezTo>
                    <a:pt x="6871" y="0"/>
                    <a:pt x="6528" y="2557"/>
                    <a:pt x="5707" y="2831"/>
                  </a:cubicBezTo>
                  <a:cubicBezTo>
                    <a:pt x="4908" y="3105"/>
                    <a:pt x="2945" y="3196"/>
                    <a:pt x="2214" y="3835"/>
                  </a:cubicBezTo>
                  <a:cubicBezTo>
                    <a:pt x="2214" y="3835"/>
                    <a:pt x="2017" y="3807"/>
                    <a:pt x="1730" y="3807"/>
                  </a:cubicBezTo>
                  <a:cubicBezTo>
                    <a:pt x="1237" y="3807"/>
                    <a:pt x="477" y="3890"/>
                    <a:pt x="0" y="4337"/>
                  </a:cubicBezTo>
                  <a:cubicBezTo>
                    <a:pt x="69" y="6209"/>
                    <a:pt x="1027" y="8537"/>
                    <a:pt x="3264" y="8674"/>
                  </a:cubicBezTo>
                  <a:lnTo>
                    <a:pt x="3652" y="8674"/>
                  </a:lnTo>
                  <a:cubicBezTo>
                    <a:pt x="5912" y="8560"/>
                    <a:pt x="8263" y="5981"/>
                    <a:pt x="8834" y="3721"/>
                  </a:cubicBezTo>
                  <a:cubicBezTo>
                    <a:pt x="8742" y="3470"/>
                    <a:pt x="8560" y="3242"/>
                    <a:pt x="8217" y="3219"/>
                  </a:cubicBezTo>
                  <a:lnTo>
                    <a:pt x="7966" y="480"/>
                  </a:lnTo>
                  <a:lnTo>
                    <a:pt x="6871" y="0"/>
                  </a:ln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9890650" y="2393850"/>
              <a:ext cx="69625" cy="47125"/>
            </a:xfrm>
            <a:custGeom>
              <a:rect b="b" l="l" r="r" t="t"/>
              <a:pathLst>
                <a:path extrusionOk="0" h="1885" w="2785">
                  <a:moveTo>
                    <a:pt x="2488" y="0"/>
                  </a:moveTo>
                  <a:lnTo>
                    <a:pt x="0" y="1050"/>
                  </a:lnTo>
                  <a:cubicBezTo>
                    <a:pt x="0" y="1050"/>
                    <a:pt x="300" y="1884"/>
                    <a:pt x="1128" y="1884"/>
                  </a:cubicBezTo>
                  <a:cubicBezTo>
                    <a:pt x="1269" y="1884"/>
                    <a:pt x="1425" y="1860"/>
                    <a:pt x="1598" y="1804"/>
                  </a:cubicBezTo>
                  <a:cubicBezTo>
                    <a:pt x="2785" y="1438"/>
                    <a:pt x="2488" y="1"/>
                    <a:pt x="2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9928875" y="2439275"/>
              <a:ext cx="19425" cy="13525"/>
            </a:xfrm>
            <a:custGeom>
              <a:rect b="b" l="l" r="r" t="t"/>
              <a:pathLst>
                <a:path extrusionOk="0" h="541" w="777">
                  <a:moveTo>
                    <a:pt x="648" y="1"/>
                  </a:moveTo>
                  <a:cubicBezTo>
                    <a:pt x="608" y="1"/>
                    <a:pt x="565" y="27"/>
                    <a:pt x="548" y="78"/>
                  </a:cubicBezTo>
                  <a:cubicBezTo>
                    <a:pt x="548" y="78"/>
                    <a:pt x="434" y="329"/>
                    <a:pt x="114" y="329"/>
                  </a:cubicBezTo>
                  <a:cubicBezTo>
                    <a:pt x="46" y="329"/>
                    <a:pt x="0" y="375"/>
                    <a:pt x="0" y="420"/>
                  </a:cubicBezTo>
                  <a:cubicBezTo>
                    <a:pt x="0" y="489"/>
                    <a:pt x="46" y="534"/>
                    <a:pt x="114" y="534"/>
                  </a:cubicBezTo>
                  <a:cubicBezTo>
                    <a:pt x="140" y="539"/>
                    <a:pt x="164" y="541"/>
                    <a:pt x="188" y="541"/>
                  </a:cubicBezTo>
                  <a:cubicBezTo>
                    <a:pt x="292" y="541"/>
                    <a:pt x="382" y="503"/>
                    <a:pt x="457" y="466"/>
                  </a:cubicBezTo>
                  <a:cubicBezTo>
                    <a:pt x="662" y="375"/>
                    <a:pt x="754" y="169"/>
                    <a:pt x="754" y="169"/>
                  </a:cubicBezTo>
                  <a:cubicBezTo>
                    <a:pt x="776" y="101"/>
                    <a:pt x="754" y="32"/>
                    <a:pt x="685" y="10"/>
                  </a:cubicBezTo>
                  <a:cubicBezTo>
                    <a:pt x="674" y="4"/>
                    <a:pt x="661" y="1"/>
                    <a:pt x="648" y="1"/>
                  </a:cubicBezTo>
                  <a:close/>
                </a:path>
              </a:pathLst>
            </a:custGeom>
            <a:solidFill>
              <a:srgbClr val="5F5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10077225" y="2284425"/>
              <a:ext cx="41125" cy="62650"/>
            </a:xfrm>
            <a:custGeom>
              <a:rect b="b" l="l" r="r" t="t"/>
              <a:pathLst>
                <a:path extrusionOk="0" h="2506" w="1645">
                  <a:moveTo>
                    <a:pt x="1466" y="1"/>
                  </a:moveTo>
                  <a:cubicBezTo>
                    <a:pt x="1432" y="1"/>
                    <a:pt x="1397" y="14"/>
                    <a:pt x="1370" y="41"/>
                  </a:cubicBezTo>
                  <a:cubicBezTo>
                    <a:pt x="1325" y="64"/>
                    <a:pt x="1" y="977"/>
                    <a:pt x="92" y="2346"/>
                  </a:cubicBezTo>
                  <a:cubicBezTo>
                    <a:pt x="92" y="2437"/>
                    <a:pt x="161" y="2506"/>
                    <a:pt x="252" y="2506"/>
                  </a:cubicBezTo>
                  <a:cubicBezTo>
                    <a:pt x="275" y="2506"/>
                    <a:pt x="298" y="2483"/>
                    <a:pt x="320" y="2483"/>
                  </a:cubicBezTo>
                  <a:cubicBezTo>
                    <a:pt x="366" y="2460"/>
                    <a:pt x="412" y="2392"/>
                    <a:pt x="412" y="2323"/>
                  </a:cubicBezTo>
                  <a:cubicBezTo>
                    <a:pt x="343" y="1136"/>
                    <a:pt x="1553" y="315"/>
                    <a:pt x="1553" y="315"/>
                  </a:cubicBezTo>
                  <a:cubicBezTo>
                    <a:pt x="1621" y="246"/>
                    <a:pt x="1644" y="155"/>
                    <a:pt x="1599" y="86"/>
                  </a:cubicBezTo>
                  <a:cubicBezTo>
                    <a:pt x="1571" y="31"/>
                    <a:pt x="1518" y="1"/>
                    <a:pt x="1466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10086375" y="2307975"/>
              <a:ext cx="32550" cy="14225"/>
            </a:xfrm>
            <a:custGeom>
              <a:rect b="b" l="l" r="r" t="t"/>
              <a:pathLst>
                <a:path extrusionOk="0" h="569" w="1302">
                  <a:moveTo>
                    <a:pt x="492" y="0"/>
                  </a:moveTo>
                  <a:cubicBezTo>
                    <a:pt x="383" y="0"/>
                    <a:pt x="264" y="16"/>
                    <a:pt x="137" y="57"/>
                  </a:cubicBezTo>
                  <a:cubicBezTo>
                    <a:pt x="46" y="80"/>
                    <a:pt x="0" y="171"/>
                    <a:pt x="23" y="263"/>
                  </a:cubicBezTo>
                  <a:cubicBezTo>
                    <a:pt x="42" y="338"/>
                    <a:pt x="108" y="383"/>
                    <a:pt x="182" y="383"/>
                  </a:cubicBezTo>
                  <a:cubicBezTo>
                    <a:pt x="197" y="383"/>
                    <a:pt x="213" y="381"/>
                    <a:pt x="228" y="377"/>
                  </a:cubicBezTo>
                  <a:cubicBezTo>
                    <a:pt x="320" y="350"/>
                    <a:pt x="405" y="339"/>
                    <a:pt x="484" y="339"/>
                  </a:cubicBezTo>
                  <a:cubicBezTo>
                    <a:pt x="800" y="339"/>
                    <a:pt x="1004" y="514"/>
                    <a:pt x="1004" y="514"/>
                  </a:cubicBezTo>
                  <a:cubicBezTo>
                    <a:pt x="1038" y="547"/>
                    <a:pt x="1083" y="568"/>
                    <a:pt x="1132" y="568"/>
                  </a:cubicBezTo>
                  <a:cubicBezTo>
                    <a:pt x="1150" y="568"/>
                    <a:pt x="1169" y="566"/>
                    <a:pt x="1187" y="559"/>
                  </a:cubicBezTo>
                  <a:cubicBezTo>
                    <a:pt x="1210" y="537"/>
                    <a:pt x="1210" y="537"/>
                    <a:pt x="1233" y="514"/>
                  </a:cubicBezTo>
                  <a:cubicBezTo>
                    <a:pt x="1301" y="445"/>
                    <a:pt x="1301" y="354"/>
                    <a:pt x="1233" y="286"/>
                  </a:cubicBezTo>
                  <a:cubicBezTo>
                    <a:pt x="1214" y="267"/>
                    <a:pt x="932" y="0"/>
                    <a:pt x="492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9868375" y="2300825"/>
              <a:ext cx="43400" cy="89475"/>
            </a:xfrm>
            <a:custGeom>
              <a:rect b="b" l="l" r="r" t="t"/>
              <a:pathLst>
                <a:path extrusionOk="0" h="3579" w="1736">
                  <a:moveTo>
                    <a:pt x="1599" y="1"/>
                  </a:moveTo>
                  <a:cubicBezTo>
                    <a:pt x="1507" y="1"/>
                    <a:pt x="1416" y="47"/>
                    <a:pt x="1393" y="138"/>
                  </a:cubicBezTo>
                  <a:lnTo>
                    <a:pt x="1028" y="2147"/>
                  </a:lnTo>
                  <a:lnTo>
                    <a:pt x="92" y="2694"/>
                  </a:lnTo>
                  <a:cubicBezTo>
                    <a:pt x="46" y="2717"/>
                    <a:pt x="1" y="2786"/>
                    <a:pt x="1" y="2831"/>
                  </a:cubicBezTo>
                  <a:cubicBezTo>
                    <a:pt x="1" y="2900"/>
                    <a:pt x="46" y="2968"/>
                    <a:pt x="115" y="2991"/>
                  </a:cubicBezTo>
                  <a:lnTo>
                    <a:pt x="1416" y="3562"/>
                  </a:lnTo>
                  <a:cubicBezTo>
                    <a:pt x="1439" y="3573"/>
                    <a:pt x="1467" y="3579"/>
                    <a:pt x="1493" y="3579"/>
                  </a:cubicBezTo>
                  <a:cubicBezTo>
                    <a:pt x="1519" y="3579"/>
                    <a:pt x="1542" y="3573"/>
                    <a:pt x="1553" y="3562"/>
                  </a:cubicBezTo>
                  <a:cubicBezTo>
                    <a:pt x="1599" y="3539"/>
                    <a:pt x="1621" y="3516"/>
                    <a:pt x="1644" y="3470"/>
                  </a:cubicBezTo>
                  <a:cubicBezTo>
                    <a:pt x="1690" y="3379"/>
                    <a:pt x="1644" y="3288"/>
                    <a:pt x="1553" y="3265"/>
                  </a:cubicBezTo>
                  <a:lnTo>
                    <a:pt x="549" y="2808"/>
                  </a:lnTo>
                  <a:lnTo>
                    <a:pt x="1256" y="2398"/>
                  </a:lnTo>
                  <a:cubicBezTo>
                    <a:pt x="1302" y="2375"/>
                    <a:pt x="1325" y="2329"/>
                    <a:pt x="1348" y="2283"/>
                  </a:cubicBezTo>
                  <a:lnTo>
                    <a:pt x="1736" y="206"/>
                  </a:lnTo>
                  <a:cubicBezTo>
                    <a:pt x="1736" y="115"/>
                    <a:pt x="1690" y="24"/>
                    <a:pt x="1599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9902050" y="2258550"/>
              <a:ext cx="70775" cy="32175"/>
            </a:xfrm>
            <a:custGeom>
              <a:rect b="b" l="l" r="r" t="t"/>
              <a:pathLst>
                <a:path extrusionOk="0" h="1287" w="2831">
                  <a:moveTo>
                    <a:pt x="1243" y="0"/>
                  </a:moveTo>
                  <a:cubicBezTo>
                    <a:pt x="940" y="0"/>
                    <a:pt x="609" y="73"/>
                    <a:pt x="274" y="277"/>
                  </a:cubicBezTo>
                  <a:cubicBezTo>
                    <a:pt x="69" y="414"/>
                    <a:pt x="1" y="688"/>
                    <a:pt x="115" y="893"/>
                  </a:cubicBezTo>
                  <a:cubicBezTo>
                    <a:pt x="204" y="1042"/>
                    <a:pt x="352" y="1123"/>
                    <a:pt x="507" y="1123"/>
                  </a:cubicBezTo>
                  <a:cubicBezTo>
                    <a:pt x="590" y="1123"/>
                    <a:pt x="675" y="1100"/>
                    <a:pt x="754" y="1053"/>
                  </a:cubicBezTo>
                  <a:cubicBezTo>
                    <a:pt x="918" y="955"/>
                    <a:pt x="1086" y="920"/>
                    <a:pt x="1243" y="920"/>
                  </a:cubicBezTo>
                  <a:cubicBezTo>
                    <a:pt x="1676" y="920"/>
                    <a:pt x="2032" y="1190"/>
                    <a:pt x="2032" y="1190"/>
                  </a:cubicBezTo>
                  <a:cubicBezTo>
                    <a:pt x="2116" y="1260"/>
                    <a:pt x="2217" y="1287"/>
                    <a:pt x="2314" y="1287"/>
                  </a:cubicBezTo>
                  <a:cubicBezTo>
                    <a:pt x="2376" y="1287"/>
                    <a:pt x="2435" y="1276"/>
                    <a:pt x="2488" y="1258"/>
                  </a:cubicBezTo>
                  <a:cubicBezTo>
                    <a:pt x="2557" y="1213"/>
                    <a:pt x="2625" y="1167"/>
                    <a:pt x="2671" y="1121"/>
                  </a:cubicBezTo>
                  <a:cubicBezTo>
                    <a:pt x="2831" y="916"/>
                    <a:pt x="2785" y="619"/>
                    <a:pt x="2603" y="482"/>
                  </a:cubicBezTo>
                  <a:cubicBezTo>
                    <a:pt x="2570" y="450"/>
                    <a:pt x="1993" y="0"/>
                    <a:pt x="1243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9831300" y="2272825"/>
              <a:ext cx="56500" cy="44825"/>
            </a:xfrm>
            <a:custGeom>
              <a:rect b="b" l="l" r="r" t="t"/>
              <a:pathLst>
                <a:path extrusionOk="0" h="1793" w="2260">
                  <a:moveTo>
                    <a:pt x="1782" y="0"/>
                  </a:moveTo>
                  <a:cubicBezTo>
                    <a:pt x="1767" y="0"/>
                    <a:pt x="1751" y="1"/>
                    <a:pt x="1735" y="3"/>
                  </a:cubicBezTo>
                  <a:cubicBezTo>
                    <a:pt x="1210" y="71"/>
                    <a:pt x="297" y="391"/>
                    <a:pt x="69" y="1212"/>
                  </a:cubicBezTo>
                  <a:cubicBezTo>
                    <a:pt x="0" y="1463"/>
                    <a:pt x="160" y="1714"/>
                    <a:pt x="388" y="1783"/>
                  </a:cubicBezTo>
                  <a:cubicBezTo>
                    <a:pt x="422" y="1790"/>
                    <a:pt x="455" y="1792"/>
                    <a:pt x="488" y="1792"/>
                  </a:cubicBezTo>
                  <a:cubicBezTo>
                    <a:pt x="567" y="1792"/>
                    <a:pt x="643" y="1776"/>
                    <a:pt x="708" y="1760"/>
                  </a:cubicBezTo>
                  <a:cubicBezTo>
                    <a:pt x="822" y="1692"/>
                    <a:pt x="913" y="1600"/>
                    <a:pt x="959" y="1441"/>
                  </a:cubicBezTo>
                  <a:cubicBezTo>
                    <a:pt x="1050" y="1075"/>
                    <a:pt x="1666" y="938"/>
                    <a:pt x="1849" y="916"/>
                  </a:cubicBezTo>
                  <a:cubicBezTo>
                    <a:pt x="2077" y="870"/>
                    <a:pt x="2260" y="642"/>
                    <a:pt x="2237" y="391"/>
                  </a:cubicBezTo>
                  <a:cubicBezTo>
                    <a:pt x="2216" y="155"/>
                    <a:pt x="2014" y="0"/>
                    <a:pt x="1782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9931150" y="2310950"/>
              <a:ext cx="18850" cy="27725"/>
            </a:xfrm>
            <a:custGeom>
              <a:rect b="b" l="l" r="r" t="t"/>
              <a:pathLst>
                <a:path extrusionOk="0" h="1109" w="754">
                  <a:moveTo>
                    <a:pt x="252" y="0"/>
                  </a:moveTo>
                  <a:cubicBezTo>
                    <a:pt x="236" y="0"/>
                    <a:pt x="221" y="3"/>
                    <a:pt x="206" y="7"/>
                  </a:cubicBezTo>
                  <a:cubicBezTo>
                    <a:pt x="69" y="52"/>
                    <a:pt x="1" y="349"/>
                    <a:pt x="92" y="646"/>
                  </a:cubicBezTo>
                  <a:cubicBezTo>
                    <a:pt x="175" y="915"/>
                    <a:pt x="351" y="1109"/>
                    <a:pt x="502" y="1109"/>
                  </a:cubicBezTo>
                  <a:cubicBezTo>
                    <a:pt x="518" y="1109"/>
                    <a:pt x="533" y="1107"/>
                    <a:pt x="548" y="1102"/>
                  </a:cubicBezTo>
                  <a:cubicBezTo>
                    <a:pt x="685" y="1057"/>
                    <a:pt x="754" y="783"/>
                    <a:pt x="663" y="463"/>
                  </a:cubicBezTo>
                  <a:cubicBezTo>
                    <a:pt x="580" y="194"/>
                    <a:pt x="403" y="0"/>
                    <a:pt x="252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9924300" y="2308500"/>
              <a:ext cx="38250" cy="9850"/>
            </a:xfrm>
            <a:custGeom>
              <a:rect b="b" l="l" r="r" t="t"/>
              <a:pathLst>
                <a:path extrusionOk="0" h="394" w="1530">
                  <a:moveTo>
                    <a:pt x="738" y="0"/>
                  </a:moveTo>
                  <a:cubicBezTo>
                    <a:pt x="515" y="0"/>
                    <a:pt x="270" y="59"/>
                    <a:pt x="46" y="242"/>
                  </a:cubicBezTo>
                  <a:cubicBezTo>
                    <a:pt x="1" y="265"/>
                    <a:pt x="1" y="333"/>
                    <a:pt x="24" y="356"/>
                  </a:cubicBezTo>
                  <a:cubicBezTo>
                    <a:pt x="50" y="383"/>
                    <a:pt x="77" y="394"/>
                    <a:pt x="99" y="394"/>
                  </a:cubicBezTo>
                  <a:cubicBezTo>
                    <a:pt x="115" y="394"/>
                    <a:pt x="128" y="388"/>
                    <a:pt x="138" y="379"/>
                  </a:cubicBezTo>
                  <a:cubicBezTo>
                    <a:pt x="333" y="216"/>
                    <a:pt x="549" y="163"/>
                    <a:pt x="746" y="163"/>
                  </a:cubicBezTo>
                  <a:cubicBezTo>
                    <a:pt x="1101" y="163"/>
                    <a:pt x="1393" y="333"/>
                    <a:pt x="1393" y="333"/>
                  </a:cubicBezTo>
                  <a:cubicBezTo>
                    <a:pt x="1404" y="344"/>
                    <a:pt x="1422" y="350"/>
                    <a:pt x="1439" y="350"/>
                  </a:cubicBezTo>
                  <a:cubicBezTo>
                    <a:pt x="1456" y="350"/>
                    <a:pt x="1473" y="344"/>
                    <a:pt x="1484" y="333"/>
                  </a:cubicBezTo>
                  <a:cubicBezTo>
                    <a:pt x="1484" y="333"/>
                    <a:pt x="1507" y="310"/>
                    <a:pt x="1507" y="310"/>
                  </a:cubicBezTo>
                  <a:cubicBezTo>
                    <a:pt x="1530" y="265"/>
                    <a:pt x="1530" y="219"/>
                    <a:pt x="1484" y="196"/>
                  </a:cubicBezTo>
                  <a:cubicBezTo>
                    <a:pt x="1455" y="182"/>
                    <a:pt x="1130" y="0"/>
                    <a:pt x="738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9809025" y="2603275"/>
              <a:ext cx="57675" cy="223700"/>
            </a:xfrm>
            <a:custGeom>
              <a:rect b="b" l="l" r="r" t="t"/>
              <a:pathLst>
                <a:path extrusionOk="0" h="8948" w="2307">
                  <a:moveTo>
                    <a:pt x="1439" y="0"/>
                  </a:moveTo>
                  <a:cubicBezTo>
                    <a:pt x="1371" y="46"/>
                    <a:pt x="1279" y="92"/>
                    <a:pt x="1188" y="114"/>
                  </a:cubicBezTo>
                  <a:cubicBezTo>
                    <a:pt x="1941" y="1826"/>
                    <a:pt x="2010" y="3835"/>
                    <a:pt x="1462" y="5615"/>
                  </a:cubicBezTo>
                  <a:cubicBezTo>
                    <a:pt x="1142" y="6688"/>
                    <a:pt x="640" y="7670"/>
                    <a:pt x="1" y="8560"/>
                  </a:cubicBezTo>
                  <a:cubicBezTo>
                    <a:pt x="47" y="8674"/>
                    <a:pt x="69" y="8811"/>
                    <a:pt x="92" y="8948"/>
                  </a:cubicBezTo>
                  <a:cubicBezTo>
                    <a:pt x="868" y="7898"/>
                    <a:pt x="1462" y="6734"/>
                    <a:pt x="1804" y="5478"/>
                  </a:cubicBezTo>
                  <a:cubicBezTo>
                    <a:pt x="2306" y="3675"/>
                    <a:pt x="2215" y="1689"/>
                    <a:pt x="1439" y="0"/>
                  </a:cubicBezTo>
                  <a:close/>
                </a:path>
              </a:pathLst>
            </a:custGeom>
            <a:solidFill>
              <a:srgbClr val="0EA8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9827875" y="2609550"/>
              <a:ext cx="539825" cy="321300"/>
            </a:xfrm>
            <a:custGeom>
              <a:rect b="b" l="l" r="r" t="t"/>
              <a:pathLst>
                <a:path extrusionOk="0" h="12852" w="21593">
                  <a:moveTo>
                    <a:pt x="21410" y="0"/>
                  </a:moveTo>
                  <a:cubicBezTo>
                    <a:pt x="20680" y="1644"/>
                    <a:pt x="19516" y="3059"/>
                    <a:pt x="18055" y="4109"/>
                  </a:cubicBezTo>
                  <a:cubicBezTo>
                    <a:pt x="17576" y="4451"/>
                    <a:pt x="17074" y="4771"/>
                    <a:pt x="16526" y="5022"/>
                  </a:cubicBezTo>
                  <a:cubicBezTo>
                    <a:pt x="14015" y="6209"/>
                    <a:pt x="11162" y="6414"/>
                    <a:pt x="8468" y="7008"/>
                  </a:cubicBezTo>
                  <a:cubicBezTo>
                    <a:pt x="6117" y="7533"/>
                    <a:pt x="3949" y="8469"/>
                    <a:pt x="2123" y="10066"/>
                  </a:cubicBezTo>
                  <a:cubicBezTo>
                    <a:pt x="1324" y="10774"/>
                    <a:pt x="617" y="11573"/>
                    <a:pt x="0" y="12440"/>
                  </a:cubicBezTo>
                  <a:cubicBezTo>
                    <a:pt x="23" y="12577"/>
                    <a:pt x="46" y="12714"/>
                    <a:pt x="69" y="12851"/>
                  </a:cubicBezTo>
                  <a:cubicBezTo>
                    <a:pt x="708" y="11870"/>
                    <a:pt x="1507" y="10979"/>
                    <a:pt x="2397" y="10203"/>
                  </a:cubicBezTo>
                  <a:cubicBezTo>
                    <a:pt x="4451" y="8446"/>
                    <a:pt x="6893" y="7601"/>
                    <a:pt x="9518" y="7099"/>
                  </a:cubicBezTo>
                  <a:cubicBezTo>
                    <a:pt x="12120" y="6574"/>
                    <a:pt x="14859" y="6300"/>
                    <a:pt x="17233" y="4976"/>
                  </a:cubicBezTo>
                  <a:cubicBezTo>
                    <a:pt x="17462" y="4862"/>
                    <a:pt x="17713" y="4702"/>
                    <a:pt x="17941" y="4543"/>
                  </a:cubicBezTo>
                  <a:cubicBezTo>
                    <a:pt x="19516" y="3493"/>
                    <a:pt x="20794" y="2009"/>
                    <a:pt x="21593" y="297"/>
                  </a:cubicBezTo>
                  <a:cubicBezTo>
                    <a:pt x="21547" y="206"/>
                    <a:pt x="21479" y="92"/>
                    <a:pt x="21410" y="0"/>
                  </a:cubicBezTo>
                  <a:close/>
                </a:path>
              </a:pathLst>
            </a:custGeom>
            <a:solidFill>
              <a:srgbClr val="0EA8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9798200" y="2764625"/>
              <a:ext cx="39775" cy="210425"/>
            </a:xfrm>
            <a:custGeom>
              <a:rect b="b" l="l" r="r" t="t"/>
              <a:pathLst>
                <a:path extrusionOk="0" h="8417" w="1591">
                  <a:moveTo>
                    <a:pt x="159" y="0"/>
                  </a:moveTo>
                  <a:cubicBezTo>
                    <a:pt x="145" y="0"/>
                    <a:pt x="130" y="2"/>
                    <a:pt x="114" y="6"/>
                  </a:cubicBezTo>
                  <a:cubicBezTo>
                    <a:pt x="46" y="29"/>
                    <a:pt x="0" y="97"/>
                    <a:pt x="0" y="189"/>
                  </a:cubicBezTo>
                  <a:cubicBezTo>
                    <a:pt x="23" y="211"/>
                    <a:pt x="206" y="1170"/>
                    <a:pt x="457" y="2517"/>
                  </a:cubicBezTo>
                  <a:cubicBezTo>
                    <a:pt x="457" y="2540"/>
                    <a:pt x="457" y="2540"/>
                    <a:pt x="457" y="2540"/>
                  </a:cubicBezTo>
                  <a:cubicBezTo>
                    <a:pt x="776" y="4274"/>
                    <a:pt x="1164" y="6602"/>
                    <a:pt x="1279" y="8360"/>
                  </a:cubicBezTo>
                  <a:lnTo>
                    <a:pt x="1301" y="8360"/>
                  </a:lnTo>
                  <a:cubicBezTo>
                    <a:pt x="1333" y="8399"/>
                    <a:pt x="1377" y="8417"/>
                    <a:pt x="1421" y="8417"/>
                  </a:cubicBezTo>
                  <a:cubicBezTo>
                    <a:pt x="1506" y="8417"/>
                    <a:pt x="1590" y="8351"/>
                    <a:pt x="1575" y="8246"/>
                  </a:cubicBezTo>
                  <a:cubicBezTo>
                    <a:pt x="1438" y="6488"/>
                    <a:pt x="1073" y="4229"/>
                    <a:pt x="754" y="2517"/>
                  </a:cubicBezTo>
                  <a:cubicBezTo>
                    <a:pt x="731" y="2357"/>
                    <a:pt x="708" y="2197"/>
                    <a:pt x="685" y="2037"/>
                  </a:cubicBezTo>
                  <a:cubicBezTo>
                    <a:pt x="480" y="965"/>
                    <a:pt x="320" y="211"/>
                    <a:pt x="297" y="120"/>
                  </a:cubicBezTo>
                  <a:cubicBezTo>
                    <a:pt x="278" y="44"/>
                    <a:pt x="228" y="0"/>
                    <a:pt x="159" y="0"/>
                  </a:cubicBezTo>
                  <a:close/>
                </a:path>
              </a:pathLst>
            </a:custGeom>
            <a:solidFill>
              <a:srgbClr val="05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10045850" y="2481150"/>
              <a:ext cx="152375" cy="239125"/>
            </a:xfrm>
            <a:custGeom>
              <a:rect b="b" l="l" r="r" t="t"/>
              <a:pathLst>
                <a:path extrusionOk="0" h="9565" w="6095">
                  <a:moveTo>
                    <a:pt x="3059" y="1"/>
                  </a:moveTo>
                  <a:cubicBezTo>
                    <a:pt x="2443" y="1667"/>
                    <a:pt x="252" y="2922"/>
                    <a:pt x="252" y="2922"/>
                  </a:cubicBezTo>
                  <a:cubicBezTo>
                    <a:pt x="252" y="2922"/>
                    <a:pt x="0" y="4064"/>
                    <a:pt x="46" y="5730"/>
                  </a:cubicBezTo>
                  <a:cubicBezTo>
                    <a:pt x="92" y="7419"/>
                    <a:pt x="640" y="9565"/>
                    <a:pt x="640" y="9565"/>
                  </a:cubicBezTo>
                  <a:cubicBezTo>
                    <a:pt x="3538" y="8058"/>
                    <a:pt x="6095" y="2078"/>
                    <a:pt x="6095" y="2078"/>
                  </a:cubicBezTo>
                  <a:cubicBezTo>
                    <a:pt x="5616" y="343"/>
                    <a:pt x="3059" y="1"/>
                    <a:pt x="3059" y="1"/>
                  </a:cubicBezTo>
                  <a:close/>
                </a:path>
              </a:pathLst>
            </a:custGeom>
            <a:solidFill>
              <a:srgbClr val="05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9908425" y="2531950"/>
              <a:ext cx="99800" cy="178625"/>
            </a:xfrm>
            <a:custGeom>
              <a:rect b="b" l="l" r="r" t="t"/>
              <a:pathLst>
                <a:path extrusionOk="0" h="7145" w="3992">
                  <a:moveTo>
                    <a:pt x="1569" y="0"/>
                  </a:moveTo>
                  <a:cubicBezTo>
                    <a:pt x="1505" y="0"/>
                    <a:pt x="1" y="22"/>
                    <a:pt x="202" y="2077"/>
                  </a:cubicBezTo>
                  <a:cubicBezTo>
                    <a:pt x="613" y="6254"/>
                    <a:pt x="3443" y="7144"/>
                    <a:pt x="3443" y="7144"/>
                  </a:cubicBezTo>
                  <a:lnTo>
                    <a:pt x="3808" y="4930"/>
                  </a:lnTo>
                  <a:cubicBezTo>
                    <a:pt x="3991" y="3424"/>
                    <a:pt x="3923" y="2557"/>
                    <a:pt x="3854" y="1644"/>
                  </a:cubicBezTo>
                  <a:lnTo>
                    <a:pt x="3854" y="1644"/>
                  </a:lnTo>
                  <a:cubicBezTo>
                    <a:pt x="3854" y="1644"/>
                    <a:pt x="3843" y="1644"/>
                    <a:pt x="3821" y="1644"/>
                  </a:cubicBezTo>
                  <a:cubicBezTo>
                    <a:pt x="3557" y="1644"/>
                    <a:pt x="1762" y="1585"/>
                    <a:pt x="1572" y="0"/>
                  </a:cubicBezTo>
                  <a:cubicBezTo>
                    <a:pt x="1572" y="0"/>
                    <a:pt x="1571" y="0"/>
                    <a:pt x="1569" y="0"/>
                  </a:cubicBezTo>
                  <a:close/>
                </a:path>
              </a:pathLst>
            </a:custGeom>
            <a:solidFill>
              <a:srgbClr val="05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10013325" y="2634600"/>
              <a:ext cx="23425" cy="22375"/>
            </a:xfrm>
            <a:custGeom>
              <a:rect b="b" l="l" r="r" t="t"/>
              <a:pathLst>
                <a:path extrusionOk="0" h="895" w="937">
                  <a:moveTo>
                    <a:pt x="473" y="1"/>
                  </a:moveTo>
                  <a:cubicBezTo>
                    <a:pt x="460" y="1"/>
                    <a:pt x="447" y="1"/>
                    <a:pt x="434" y="3"/>
                  </a:cubicBezTo>
                  <a:cubicBezTo>
                    <a:pt x="183" y="26"/>
                    <a:pt x="0" y="254"/>
                    <a:pt x="23" y="482"/>
                  </a:cubicBezTo>
                  <a:cubicBezTo>
                    <a:pt x="45" y="719"/>
                    <a:pt x="249" y="895"/>
                    <a:pt x="483" y="895"/>
                  </a:cubicBezTo>
                  <a:cubicBezTo>
                    <a:pt x="497" y="895"/>
                    <a:pt x="511" y="894"/>
                    <a:pt x="525" y="893"/>
                  </a:cubicBezTo>
                  <a:cubicBezTo>
                    <a:pt x="754" y="870"/>
                    <a:pt x="936" y="642"/>
                    <a:pt x="913" y="391"/>
                  </a:cubicBezTo>
                  <a:cubicBezTo>
                    <a:pt x="892" y="175"/>
                    <a:pt x="688" y="1"/>
                    <a:pt x="473" y="1"/>
                  </a:cubicBezTo>
                  <a:close/>
                </a:path>
              </a:pathLst>
            </a:custGeom>
            <a:solidFill>
              <a:srgbClr val="05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10013900" y="2679125"/>
              <a:ext cx="23975" cy="22375"/>
            </a:xfrm>
            <a:custGeom>
              <a:rect b="b" l="l" r="r" t="t"/>
              <a:pathLst>
                <a:path extrusionOk="0" h="895" w="959">
                  <a:moveTo>
                    <a:pt x="476" y="0"/>
                  </a:moveTo>
                  <a:cubicBezTo>
                    <a:pt x="462" y="0"/>
                    <a:pt x="448" y="1"/>
                    <a:pt x="434" y="2"/>
                  </a:cubicBezTo>
                  <a:cubicBezTo>
                    <a:pt x="183" y="25"/>
                    <a:pt x="0" y="253"/>
                    <a:pt x="46" y="481"/>
                  </a:cubicBezTo>
                  <a:cubicBezTo>
                    <a:pt x="67" y="718"/>
                    <a:pt x="251" y="894"/>
                    <a:pt x="483" y="894"/>
                  </a:cubicBezTo>
                  <a:cubicBezTo>
                    <a:pt x="497" y="894"/>
                    <a:pt x="511" y="894"/>
                    <a:pt x="525" y="892"/>
                  </a:cubicBezTo>
                  <a:cubicBezTo>
                    <a:pt x="776" y="869"/>
                    <a:pt x="959" y="641"/>
                    <a:pt x="913" y="390"/>
                  </a:cubicBezTo>
                  <a:cubicBezTo>
                    <a:pt x="892" y="175"/>
                    <a:pt x="708" y="0"/>
                    <a:pt x="476" y="0"/>
                  </a:cubicBezTo>
                  <a:close/>
                </a:path>
              </a:pathLst>
            </a:custGeom>
            <a:solidFill>
              <a:srgbClr val="05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10016750" y="2719050"/>
              <a:ext cx="23425" cy="22375"/>
            </a:xfrm>
            <a:custGeom>
              <a:rect b="b" l="l" r="r" t="t"/>
              <a:pathLst>
                <a:path extrusionOk="0" h="895" w="937">
                  <a:moveTo>
                    <a:pt x="454" y="1"/>
                  </a:moveTo>
                  <a:cubicBezTo>
                    <a:pt x="440" y="1"/>
                    <a:pt x="426" y="2"/>
                    <a:pt x="411" y="3"/>
                  </a:cubicBezTo>
                  <a:cubicBezTo>
                    <a:pt x="183" y="26"/>
                    <a:pt x="0" y="254"/>
                    <a:pt x="23" y="482"/>
                  </a:cubicBezTo>
                  <a:cubicBezTo>
                    <a:pt x="45" y="719"/>
                    <a:pt x="249" y="895"/>
                    <a:pt x="464" y="895"/>
                  </a:cubicBezTo>
                  <a:cubicBezTo>
                    <a:pt x="477" y="895"/>
                    <a:pt x="490" y="894"/>
                    <a:pt x="503" y="893"/>
                  </a:cubicBezTo>
                  <a:cubicBezTo>
                    <a:pt x="754" y="870"/>
                    <a:pt x="936" y="642"/>
                    <a:pt x="913" y="391"/>
                  </a:cubicBezTo>
                  <a:cubicBezTo>
                    <a:pt x="892" y="176"/>
                    <a:pt x="688" y="1"/>
                    <a:pt x="454" y="1"/>
                  </a:cubicBezTo>
                  <a:close/>
                </a:path>
              </a:pathLst>
            </a:custGeom>
            <a:solidFill>
              <a:srgbClr val="05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9838700" y="2951275"/>
              <a:ext cx="228850" cy="288275"/>
            </a:xfrm>
            <a:custGeom>
              <a:rect b="b" l="l" r="r" t="t"/>
              <a:pathLst>
                <a:path extrusionOk="0" h="11531" w="9154">
                  <a:moveTo>
                    <a:pt x="7701" y="1"/>
                  </a:moveTo>
                  <a:cubicBezTo>
                    <a:pt x="6734" y="1"/>
                    <a:pt x="5714" y="476"/>
                    <a:pt x="4840" y="825"/>
                  </a:cubicBezTo>
                  <a:cubicBezTo>
                    <a:pt x="3858" y="1236"/>
                    <a:pt x="2900" y="1716"/>
                    <a:pt x="1987" y="2263"/>
                  </a:cubicBezTo>
                  <a:cubicBezTo>
                    <a:pt x="1325" y="2674"/>
                    <a:pt x="663" y="3131"/>
                    <a:pt x="47" y="3610"/>
                  </a:cubicBezTo>
                  <a:lnTo>
                    <a:pt x="24" y="3610"/>
                  </a:lnTo>
                  <a:cubicBezTo>
                    <a:pt x="47" y="3747"/>
                    <a:pt x="47" y="3861"/>
                    <a:pt x="47" y="3975"/>
                  </a:cubicBezTo>
                  <a:cubicBezTo>
                    <a:pt x="1987" y="2423"/>
                    <a:pt x="4201" y="1236"/>
                    <a:pt x="6575" y="506"/>
                  </a:cubicBezTo>
                  <a:cubicBezTo>
                    <a:pt x="6942" y="390"/>
                    <a:pt x="7342" y="290"/>
                    <a:pt x="7733" y="290"/>
                  </a:cubicBezTo>
                  <a:cubicBezTo>
                    <a:pt x="7804" y="290"/>
                    <a:pt x="7874" y="294"/>
                    <a:pt x="7944" y="300"/>
                  </a:cubicBezTo>
                  <a:cubicBezTo>
                    <a:pt x="8697" y="415"/>
                    <a:pt x="8994" y="1077"/>
                    <a:pt x="8697" y="1738"/>
                  </a:cubicBezTo>
                  <a:cubicBezTo>
                    <a:pt x="8515" y="2218"/>
                    <a:pt x="8150" y="2606"/>
                    <a:pt x="7807" y="2971"/>
                  </a:cubicBezTo>
                  <a:cubicBezTo>
                    <a:pt x="7351" y="3450"/>
                    <a:pt x="6917" y="3907"/>
                    <a:pt x="6460" y="4363"/>
                  </a:cubicBezTo>
                  <a:cubicBezTo>
                    <a:pt x="4749" y="6167"/>
                    <a:pt x="3037" y="7947"/>
                    <a:pt x="1325" y="9750"/>
                  </a:cubicBezTo>
                  <a:cubicBezTo>
                    <a:pt x="891" y="10207"/>
                    <a:pt x="457" y="10640"/>
                    <a:pt x="24" y="11097"/>
                  </a:cubicBezTo>
                  <a:cubicBezTo>
                    <a:pt x="24" y="11234"/>
                    <a:pt x="24" y="11394"/>
                    <a:pt x="1" y="11531"/>
                  </a:cubicBezTo>
                  <a:cubicBezTo>
                    <a:pt x="2420" y="9020"/>
                    <a:pt x="4817" y="6509"/>
                    <a:pt x="7237" y="3998"/>
                  </a:cubicBezTo>
                  <a:cubicBezTo>
                    <a:pt x="7921" y="3268"/>
                    <a:pt x="9063" y="2378"/>
                    <a:pt x="9108" y="1282"/>
                  </a:cubicBezTo>
                  <a:cubicBezTo>
                    <a:pt x="9154" y="529"/>
                    <a:pt x="8538" y="49"/>
                    <a:pt x="7830" y="4"/>
                  </a:cubicBezTo>
                  <a:cubicBezTo>
                    <a:pt x="7787" y="2"/>
                    <a:pt x="7744" y="1"/>
                    <a:pt x="7701" y="1"/>
                  </a:cubicBezTo>
                  <a:close/>
                </a:path>
              </a:pathLst>
            </a:custGeom>
            <a:solidFill>
              <a:srgbClr val="0EA8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10137150" y="2748900"/>
              <a:ext cx="275700" cy="471025"/>
            </a:xfrm>
            <a:custGeom>
              <a:rect b="b" l="l" r="r" t="t"/>
              <a:pathLst>
                <a:path extrusionOk="0" h="18841" w="11028">
                  <a:moveTo>
                    <a:pt x="6524" y="0"/>
                  </a:moveTo>
                  <a:cubicBezTo>
                    <a:pt x="6504" y="0"/>
                    <a:pt x="6482" y="6"/>
                    <a:pt x="6460" y="19"/>
                  </a:cubicBezTo>
                  <a:cubicBezTo>
                    <a:pt x="4520" y="954"/>
                    <a:pt x="2603" y="2187"/>
                    <a:pt x="1439" y="4059"/>
                  </a:cubicBezTo>
                  <a:cubicBezTo>
                    <a:pt x="411" y="5725"/>
                    <a:pt x="1" y="7871"/>
                    <a:pt x="982" y="9674"/>
                  </a:cubicBezTo>
                  <a:cubicBezTo>
                    <a:pt x="1370" y="10404"/>
                    <a:pt x="1964" y="11043"/>
                    <a:pt x="2694" y="11454"/>
                  </a:cubicBezTo>
                  <a:cubicBezTo>
                    <a:pt x="3470" y="11888"/>
                    <a:pt x="4292" y="11933"/>
                    <a:pt x="5159" y="11933"/>
                  </a:cubicBezTo>
                  <a:cubicBezTo>
                    <a:pt x="5264" y="11931"/>
                    <a:pt x="5373" y="11929"/>
                    <a:pt x="5484" y="11929"/>
                  </a:cubicBezTo>
                  <a:cubicBezTo>
                    <a:pt x="6433" y="11929"/>
                    <a:pt x="7529" y="12067"/>
                    <a:pt x="7693" y="13212"/>
                  </a:cubicBezTo>
                  <a:cubicBezTo>
                    <a:pt x="7807" y="14239"/>
                    <a:pt x="7168" y="15220"/>
                    <a:pt x="7168" y="16247"/>
                  </a:cubicBezTo>
                  <a:cubicBezTo>
                    <a:pt x="7149" y="17709"/>
                    <a:pt x="8525" y="18840"/>
                    <a:pt x="9910" y="18840"/>
                  </a:cubicBezTo>
                  <a:cubicBezTo>
                    <a:pt x="10234" y="18840"/>
                    <a:pt x="10558" y="18778"/>
                    <a:pt x="10865" y="18644"/>
                  </a:cubicBezTo>
                  <a:cubicBezTo>
                    <a:pt x="11028" y="18583"/>
                    <a:pt x="10955" y="18359"/>
                    <a:pt x="10825" y="18359"/>
                  </a:cubicBezTo>
                  <a:cubicBezTo>
                    <a:pt x="10809" y="18359"/>
                    <a:pt x="10792" y="18363"/>
                    <a:pt x="10774" y="18370"/>
                  </a:cubicBezTo>
                  <a:cubicBezTo>
                    <a:pt x="10491" y="18497"/>
                    <a:pt x="10196" y="18555"/>
                    <a:pt x="9903" y="18555"/>
                  </a:cubicBezTo>
                  <a:cubicBezTo>
                    <a:pt x="9298" y="18555"/>
                    <a:pt x="8702" y="18306"/>
                    <a:pt x="8240" y="17891"/>
                  </a:cubicBezTo>
                  <a:cubicBezTo>
                    <a:pt x="7487" y="17229"/>
                    <a:pt x="7350" y="16384"/>
                    <a:pt x="7556" y="15448"/>
                  </a:cubicBezTo>
                  <a:cubicBezTo>
                    <a:pt x="7738" y="14627"/>
                    <a:pt x="8149" y="13759"/>
                    <a:pt x="7921" y="12938"/>
                  </a:cubicBezTo>
                  <a:cubicBezTo>
                    <a:pt x="7761" y="12321"/>
                    <a:pt x="7282" y="11911"/>
                    <a:pt x="6688" y="11751"/>
                  </a:cubicBezTo>
                  <a:cubicBezTo>
                    <a:pt x="6325" y="11644"/>
                    <a:pt x="5947" y="11622"/>
                    <a:pt x="5563" y="11622"/>
                  </a:cubicBezTo>
                  <a:cubicBezTo>
                    <a:pt x="5298" y="11622"/>
                    <a:pt x="5030" y="11632"/>
                    <a:pt x="4763" y="11632"/>
                  </a:cubicBezTo>
                  <a:cubicBezTo>
                    <a:pt x="4590" y="11632"/>
                    <a:pt x="4418" y="11628"/>
                    <a:pt x="4246" y="11614"/>
                  </a:cubicBezTo>
                  <a:cubicBezTo>
                    <a:pt x="3333" y="11545"/>
                    <a:pt x="2488" y="11089"/>
                    <a:pt x="1872" y="10427"/>
                  </a:cubicBezTo>
                  <a:cubicBezTo>
                    <a:pt x="457" y="8898"/>
                    <a:pt x="457" y="6706"/>
                    <a:pt x="1302" y="4903"/>
                  </a:cubicBezTo>
                  <a:cubicBezTo>
                    <a:pt x="2352" y="2712"/>
                    <a:pt x="4451" y="1320"/>
                    <a:pt x="6574" y="293"/>
                  </a:cubicBezTo>
                  <a:cubicBezTo>
                    <a:pt x="6712" y="214"/>
                    <a:pt x="6646" y="0"/>
                    <a:pt x="6524" y="0"/>
                  </a:cubicBezTo>
                  <a:close/>
                </a:path>
              </a:pathLst>
            </a:custGeom>
            <a:solidFill>
              <a:srgbClr val="0EA8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9830725" y="3126975"/>
              <a:ext cx="587775" cy="246675"/>
            </a:xfrm>
            <a:custGeom>
              <a:rect b="b" l="l" r="r" t="t"/>
              <a:pathLst>
                <a:path extrusionOk="0" h="9867" w="23511">
                  <a:moveTo>
                    <a:pt x="11598" y="1"/>
                  </a:moveTo>
                  <a:cubicBezTo>
                    <a:pt x="10939" y="1"/>
                    <a:pt x="10281" y="158"/>
                    <a:pt x="9655" y="440"/>
                  </a:cubicBezTo>
                  <a:cubicBezTo>
                    <a:pt x="8354" y="987"/>
                    <a:pt x="7236" y="1900"/>
                    <a:pt x="6163" y="2791"/>
                  </a:cubicBezTo>
                  <a:cubicBezTo>
                    <a:pt x="5113" y="3658"/>
                    <a:pt x="4109" y="4571"/>
                    <a:pt x="3173" y="5552"/>
                  </a:cubicBezTo>
                  <a:cubicBezTo>
                    <a:pt x="2032" y="6717"/>
                    <a:pt x="982" y="7995"/>
                    <a:pt x="23" y="9319"/>
                  </a:cubicBezTo>
                  <a:cubicBezTo>
                    <a:pt x="23" y="9501"/>
                    <a:pt x="0" y="9684"/>
                    <a:pt x="0" y="9866"/>
                  </a:cubicBezTo>
                  <a:cubicBezTo>
                    <a:pt x="868" y="8634"/>
                    <a:pt x="1804" y="7447"/>
                    <a:pt x="2854" y="6329"/>
                  </a:cubicBezTo>
                  <a:cubicBezTo>
                    <a:pt x="3789" y="5279"/>
                    <a:pt x="4816" y="4297"/>
                    <a:pt x="5889" y="3384"/>
                  </a:cubicBezTo>
                  <a:cubicBezTo>
                    <a:pt x="7008" y="2448"/>
                    <a:pt x="8195" y="1444"/>
                    <a:pt x="9519" y="805"/>
                  </a:cubicBezTo>
                  <a:cubicBezTo>
                    <a:pt x="10190" y="480"/>
                    <a:pt x="10877" y="304"/>
                    <a:pt x="11557" y="304"/>
                  </a:cubicBezTo>
                  <a:cubicBezTo>
                    <a:pt x="12311" y="304"/>
                    <a:pt x="13056" y="520"/>
                    <a:pt x="13764" y="987"/>
                  </a:cubicBezTo>
                  <a:cubicBezTo>
                    <a:pt x="14882" y="1741"/>
                    <a:pt x="15681" y="2882"/>
                    <a:pt x="16412" y="4000"/>
                  </a:cubicBezTo>
                  <a:cubicBezTo>
                    <a:pt x="17119" y="5096"/>
                    <a:pt x="17804" y="6237"/>
                    <a:pt x="18808" y="7082"/>
                  </a:cubicBezTo>
                  <a:cubicBezTo>
                    <a:pt x="19607" y="7767"/>
                    <a:pt x="20589" y="8223"/>
                    <a:pt x="21616" y="8428"/>
                  </a:cubicBezTo>
                  <a:cubicBezTo>
                    <a:pt x="22072" y="8524"/>
                    <a:pt x="22513" y="8571"/>
                    <a:pt x="22964" y="8571"/>
                  </a:cubicBezTo>
                  <a:cubicBezTo>
                    <a:pt x="23055" y="8571"/>
                    <a:pt x="23145" y="8569"/>
                    <a:pt x="23237" y="8565"/>
                  </a:cubicBezTo>
                  <a:lnTo>
                    <a:pt x="23510" y="8565"/>
                  </a:lnTo>
                  <a:cubicBezTo>
                    <a:pt x="23510" y="8451"/>
                    <a:pt x="23510" y="8360"/>
                    <a:pt x="23510" y="8269"/>
                  </a:cubicBezTo>
                  <a:lnTo>
                    <a:pt x="23237" y="8269"/>
                  </a:lnTo>
                  <a:cubicBezTo>
                    <a:pt x="23158" y="8272"/>
                    <a:pt x="23080" y="8273"/>
                    <a:pt x="23003" y="8273"/>
                  </a:cubicBezTo>
                  <a:cubicBezTo>
                    <a:pt x="22469" y="8273"/>
                    <a:pt x="21951" y="8206"/>
                    <a:pt x="21433" y="8086"/>
                  </a:cubicBezTo>
                  <a:cubicBezTo>
                    <a:pt x="20178" y="7789"/>
                    <a:pt x="19082" y="7082"/>
                    <a:pt x="18261" y="6123"/>
                  </a:cubicBezTo>
                  <a:cubicBezTo>
                    <a:pt x="17348" y="5096"/>
                    <a:pt x="16708" y="3886"/>
                    <a:pt x="15932" y="2768"/>
                  </a:cubicBezTo>
                  <a:cubicBezTo>
                    <a:pt x="15225" y="1809"/>
                    <a:pt x="14380" y="896"/>
                    <a:pt x="13285" y="371"/>
                  </a:cubicBezTo>
                  <a:cubicBezTo>
                    <a:pt x="12735" y="117"/>
                    <a:pt x="12166" y="1"/>
                    <a:pt x="11598" y="1"/>
                  </a:cubicBezTo>
                  <a:close/>
                </a:path>
              </a:pathLst>
            </a:custGeom>
            <a:solidFill>
              <a:srgbClr val="0EA8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10149700" y="3539575"/>
              <a:ext cx="280200" cy="114825"/>
            </a:xfrm>
            <a:custGeom>
              <a:rect b="b" l="l" r="r" t="t"/>
              <a:pathLst>
                <a:path extrusionOk="0" h="4593" w="11208">
                  <a:moveTo>
                    <a:pt x="6040" y="1"/>
                  </a:moveTo>
                  <a:cubicBezTo>
                    <a:pt x="5597" y="1"/>
                    <a:pt x="5151" y="38"/>
                    <a:pt x="4703" y="119"/>
                  </a:cubicBezTo>
                  <a:cubicBezTo>
                    <a:pt x="3493" y="324"/>
                    <a:pt x="2306" y="849"/>
                    <a:pt x="1416" y="1694"/>
                  </a:cubicBezTo>
                  <a:cubicBezTo>
                    <a:pt x="617" y="2424"/>
                    <a:pt x="1" y="3497"/>
                    <a:pt x="206" y="4592"/>
                  </a:cubicBezTo>
                  <a:cubicBezTo>
                    <a:pt x="297" y="4592"/>
                    <a:pt x="412" y="4592"/>
                    <a:pt x="503" y="4570"/>
                  </a:cubicBezTo>
                  <a:cubicBezTo>
                    <a:pt x="457" y="4341"/>
                    <a:pt x="434" y="4090"/>
                    <a:pt x="480" y="3839"/>
                  </a:cubicBezTo>
                  <a:cubicBezTo>
                    <a:pt x="708" y="2356"/>
                    <a:pt x="2169" y="1260"/>
                    <a:pt x="3470" y="758"/>
                  </a:cubicBezTo>
                  <a:cubicBezTo>
                    <a:pt x="4302" y="433"/>
                    <a:pt x="5149" y="290"/>
                    <a:pt x="5993" y="290"/>
                  </a:cubicBezTo>
                  <a:cubicBezTo>
                    <a:pt x="7696" y="290"/>
                    <a:pt x="9385" y="870"/>
                    <a:pt x="10911" y="1694"/>
                  </a:cubicBezTo>
                  <a:cubicBezTo>
                    <a:pt x="10980" y="1648"/>
                    <a:pt x="11117" y="1580"/>
                    <a:pt x="11208" y="1511"/>
                  </a:cubicBezTo>
                  <a:cubicBezTo>
                    <a:pt x="9612" y="630"/>
                    <a:pt x="7854" y="1"/>
                    <a:pt x="6040" y="1"/>
                  </a:cubicBezTo>
                  <a:close/>
                </a:path>
              </a:pathLst>
            </a:custGeom>
            <a:solidFill>
              <a:srgbClr val="0EA8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9890650" y="3496775"/>
              <a:ext cx="229400" cy="157625"/>
            </a:xfrm>
            <a:custGeom>
              <a:rect b="b" l="l" r="r" t="t"/>
              <a:pathLst>
                <a:path extrusionOk="0" h="6305" w="9176">
                  <a:moveTo>
                    <a:pt x="6405" y="0"/>
                  </a:moveTo>
                  <a:cubicBezTo>
                    <a:pt x="5840" y="0"/>
                    <a:pt x="5253" y="140"/>
                    <a:pt x="4725" y="393"/>
                  </a:cubicBezTo>
                  <a:cubicBezTo>
                    <a:pt x="2990" y="1214"/>
                    <a:pt x="1484" y="2630"/>
                    <a:pt x="342" y="4159"/>
                  </a:cubicBezTo>
                  <a:cubicBezTo>
                    <a:pt x="228" y="4296"/>
                    <a:pt x="114" y="4456"/>
                    <a:pt x="0" y="4615"/>
                  </a:cubicBezTo>
                  <a:cubicBezTo>
                    <a:pt x="23" y="4638"/>
                    <a:pt x="46" y="4638"/>
                    <a:pt x="46" y="4638"/>
                  </a:cubicBezTo>
                  <a:cubicBezTo>
                    <a:pt x="137" y="4684"/>
                    <a:pt x="205" y="4707"/>
                    <a:pt x="274" y="4730"/>
                  </a:cubicBezTo>
                  <a:cubicBezTo>
                    <a:pt x="1164" y="3451"/>
                    <a:pt x="2283" y="2310"/>
                    <a:pt x="3561" y="1420"/>
                  </a:cubicBezTo>
                  <a:cubicBezTo>
                    <a:pt x="4360" y="872"/>
                    <a:pt x="5273" y="324"/>
                    <a:pt x="6254" y="256"/>
                  </a:cubicBezTo>
                  <a:cubicBezTo>
                    <a:pt x="6297" y="254"/>
                    <a:pt x="6340" y="253"/>
                    <a:pt x="6382" y="253"/>
                  </a:cubicBezTo>
                  <a:cubicBezTo>
                    <a:pt x="7356" y="253"/>
                    <a:pt x="8208" y="754"/>
                    <a:pt x="8514" y="1717"/>
                  </a:cubicBezTo>
                  <a:cubicBezTo>
                    <a:pt x="8970" y="3177"/>
                    <a:pt x="8331" y="4912"/>
                    <a:pt x="7646" y="6282"/>
                  </a:cubicBezTo>
                  <a:lnTo>
                    <a:pt x="7692" y="6282"/>
                  </a:lnTo>
                  <a:cubicBezTo>
                    <a:pt x="7783" y="6304"/>
                    <a:pt x="7875" y="6304"/>
                    <a:pt x="7966" y="6304"/>
                  </a:cubicBezTo>
                  <a:cubicBezTo>
                    <a:pt x="8651" y="4935"/>
                    <a:pt x="9176" y="3292"/>
                    <a:pt x="8856" y="1854"/>
                  </a:cubicBezTo>
                  <a:cubicBezTo>
                    <a:pt x="8553" y="549"/>
                    <a:pt x="7523" y="0"/>
                    <a:pt x="6405" y="0"/>
                  </a:cubicBezTo>
                  <a:close/>
                </a:path>
              </a:pathLst>
            </a:custGeom>
            <a:solidFill>
              <a:srgbClr val="0EA8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9819300" y="3330775"/>
              <a:ext cx="585500" cy="190100"/>
            </a:xfrm>
            <a:custGeom>
              <a:rect b="b" l="l" r="r" t="t"/>
              <a:pathLst>
                <a:path extrusionOk="0" h="7604" w="23420">
                  <a:moveTo>
                    <a:pt x="10488" y="0"/>
                  </a:moveTo>
                  <a:cubicBezTo>
                    <a:pt x="10070" y="0"/>
                    <a:pt x="9641" y="44"/>
                    <a:pt x="9199" y="140"/>
                  </a:cubicBezTo>
                  <a:cubicBezTo>
                    <a:pt x="6392" y="779"/>
                    <a:pt x="3904" y="2810"/>
                    <a:pt x="1873" y="4773"/>
                  </a:cubicBezTo>
                  <a:cubicBezTo>
                    <a:pt x="1233" y="5412"/>
                    <a:pt x="617" y="6097"/>
                    <a:pt x="24" y="6782"/>
                  </a:cubicBezTo>
                  <a:cubicBezTo>
                    <a:pt x="24" y="6964"/>
                    <a:pt x="1" y="7124"/>
                    <a:pt x="1" y="7307"/>
                  </a:cubicBezTo>
                  <a:cubicBezTo>
                    <a:pt x="480" y="6713"/>
                    <a:pt x="982" y="6120"/>
                    <a:pt x="1507" y="5572"/>
                  </a:cubicBezTo>
                  <a:cubicBezTo>
                    <a:pt x="2512" y="4522"/>
                    <a:pt x="3607" y="3563"/>
                    <a:pt x="4771" y="2719"/>
                  </a:cubicBezTo>
                  <a:cubicBezTo>
                    <a:pt x="6072" y="1760"/>
                    <a:pt x="7488" y="870"/>
                    <a:pt x="9085" y="482"/>
                  </a:cubicBezTo>
                  <a:cubicBezTo>
                    <a:pt x="9589" y="354"/>
                    <a:pt x="10093" y="290"/>
                    <a:pt x="10592" y="290"/>
                  </a:cubicBezTo>
                  <a:cubicBezTo>
                    <a:pt x="11517" y="290"/>
                    <a:pt x="12425" y="508"/>
                    <a:pt x="13285" y="938"/>
                  </a:cubicBezTo>
                  <a:cubicBezTo>
                    <a:pt x="14381" y="1509"/>
                    <a:pt x="15317" y="2331"/>
                    <a:pt x="16230" y="3175"/>
                  </a:cubicBezTo>
                  <a:cubicBezTo>
                    <a:pt x="18033" y="4842"/>
                    <a:pt x="19745" y="6622"/>
                    <a:pt x="22187" y="7329"/>
                  </a:cubicBezTo>
                  <a:cubicBezTo>
                    <a:pt x="22484" y="7421"/>
                    <a:pt x="22803" y="7489"/>
                    <a:pt x="23100" y="7558"/>
                  </a:cubicBezTo>
                  <a:cubicBezTo>
                    <a:pt x="23191" y="7558"/>
                    <a:pt x="23283" y="7581"/>
                    <a:pt x="23374" y="7603"/>
                  </a:cubicBezTo>
                  <a:cubicBezTo>
                    <a:pt x="23397" y="7489"/>
                    <a:pt x="23397" y="7398"/>
                    <a:pt x="23420" y="7307"/>
                  </a:cubicBezTo>
                  <a:cubicBezTo>
                    <a:pt x="23328" y="7284"/>
                    <a:pt x="23237" y="7284"/>
                    <a:pt x="23146" y="7261"/>
                  </a:cubicBezTo>
                  <a:cubicBezTo>
                    <a:pt x="22849" y="7215"/>
                    <a:pt x="22575" y="7147"/>
                    <a:pt x="22301" y="7056"/>
                  </a:cubicBezTo>
                  <a:cubicBezTo>
                    <a:pt x="19676" y="6302"/>
                    <a:pt x="17919" y="4294"/>
                    <a:pt x="15956" y="2536"/>
                  </a:cubicBezTo>
                  <a:cubicBezTo>
                    <a:pt x="14377" y="1110"/>
                    <a:pt x="12576" y="0"/>
                    <a:pt x="10488" y="0"/>
                  </a:cubicBezTo>
                  <a:close/>
                </a:path>
              </a:pathLst>
            </a:custGeom>
            <a:solidFill>
              <a:srgbClr val="0EA8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9454100" y="4533150"/>
              <a:ext cx="136975" cy="144950"/>
            </a:xfrm>
            <a:custGeom>
              <a:rect b="b" l="l" r="r" t="t"/>
              <a:pathLst>
                <a:path extrusionOk="0" h="5798" w="5479">
                  <a:moveTo>
                    <a:pt x="5479" y="0"/>
                  </a:moveTo>
                  <a:lnTo>
                    <a:pt x="229" y="388"/>
                  </a:lnTo>
                  <a:lnTo>
                    <a:pt x="1" y="5798"/>
                  </a:lnTo>
                  <a:lnTo>
                    <a:pt x="4703" y="5798"/>
                  </a:lnTo>
                  <a:lnTo>
                    <a:pt x="5479" y="0"/>
                  </a:lnTo>
                  <a:close/>
                </a:path>
              </a:pathLst>
            </a:custGeom>
            <a:solidFill>
              <a:srgbClr val="FF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9158525" y="4645600"/>
              <a:ext cx="458800" cy="219100"/>
            </a:xfrm>
            <a:custGeom>
              <a:rect b="b" l="l" r="r" t="t"/>
              <a:pathLst>
                <a:path extrusionOk="0" h="8764" w="18352">
                  <a:moveTo>
                    <a:pt x="11975" y="0"/>
                  </a:moveTo>
                  <a:cubicBezTo>
                    <a:pt x="11763" y="0"/>
                    <a:pt x="11567" y="52"/>
                    <a:pt x="11390" y="182"/>
                  </a:cubicBezTo>
                  <a:cubicBezTo>
                    <a:pt x="11390" y="182"/>
                    <a:pt x="10865" y="547"/>
                    <a:pt x="9473" y="1825"/>
                  </a:cubicBezTo>
                  <a:cubicBezTo>
                    <a:pt x="8057" y="3103"/>
                    <a:pt x="5661" y="3948"/>
                    <a:pt x="3629" y="4792"/>
                  </a:cubicBezTo>
                  <a:cubicBezTo>
                    <a:pt x="1004" y="5911"/>
                    <a:pt x="251" y="7029"/>
                    <a:pt x="114" y="7782"/>
                  </a:cubicBezTo>
                  <a:cubicBezTo>
                    <a:pt x="0" y="8376"/>
                    <a:pt x="251" y="8764"/>
                    <a:pt x="251" y="8764"/>
                  </a:cubicBezTo>
                  <a:lnTo>
                    <a:pt x="18032" y="8695"/>
                  </a:lnTo>
                  <a:cubicBezTo>
                    <a:pt x="18146" y="8467"/>
                    <a:pt x="18238" y="8125"/>
                    <a:pt x="18260" y="7714"/>
                  </a:cubicBezTo>
                  <a:cubicBezTo>
                    <a:pt x="18352" y="6207"/>
                    <a:pt x="17872" y="3811"/>
                    <a:pt x="17621" y="2304"/>
                  </a:cubicBezTo>
                  <a:cubicBezTo>
                    <a:pt x="17598" y="2122"/>
                    <a:pt x="17576" y="1962"/>
                    <a:pt x="17553" y="1802"/>
                  </a:cubicBezTo>
                  <a:cubicBezTo>
                    <a:pt x="17530" y="1551"/>
                    <a:pt x="17507" y="1346"/>
                    <a:pt x="17507" y="1186"/>
                  </a:cubicBezTo>
                  <a:cubicBezTo>
                    <a:pt x="17507" y="286"/>
                    <a:pt x="16924" y="165"/>
                    <a:pt x="16608" y="165"/>
                  </a:cubicBezTo>
                  <a:cubicBezTo>
                    <a:pt x="16492" y="165"/>
                    <a:pt x="16412" y="182"/>
                    <a:pt x="16412" y="182"/>
                  </a:cubicBezTo>
                  <a:cubicBezTo>
                    <a:pt x="15938" y="643"/>
                    <a:pt x="15450" y="802"/>
                    <a:pt x="14964" y="802"/>
                  </a:cubicBezTo>
                  <a:cubicBezTo>
                    <a:pt x="13877" y="802"/>
                    <a:pt x="12807" y="0"/>
                    <a:pt x="11975" y="0"/>
                  </a:cubicBez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9157950" y="4839000"/>
              <a:ext cx="456525" cy="25150"/>
            </a:xfrm>
            <a:custGeom>
              <a:rect b="b" l="l" r="r" t="t"/>
              <a:pathLst>
                <a:path extrusionOk="0" h="1006" w="18261">
                  <a:moveTo>
                    <a:pt x="114" y="1"/>
                  </a:moveTo>
                  <a:cubicBezTo>
                    <a:pt x="0" y="617"/>
                    <a:pt x="274" y="1005"/>
                    <a:pt x="274" y="1005"/>
                  </a:cubicBezTo>
                  <a:lnTo>
                    <a:pt x="18032" y="1005"/>
                  </a:lnTo>
                  <a:cubicBezTo>
                    <a:pt x="18169" y="754"/>
                    <a:pt x="18238" y="412"/>
                    <a:pt x="18261" y="1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9540850" y="4691775"/>
              <a:ext cx="58800" cy="172375"/>
            </a:xfrm>
            <a:custGeom>
              <a:rect b="b" l="l" r="r" t="t"/>
              <a:pathLst>
                <a:path extrusionOk="0" h="6895" w="2352">
                  <a:moveTo>
                    <a:pt x="2283" y="1"/>
                  </a:moveTo>
                  <a:cubicBezTo>
                    <a:pt x="1484" y="594"/>
                    <a:pt x="160" y="1918"/>
                    <a:pt x="46" y="4018"/>
                  </a:cubicBezTo>
                  <a:cubicBezTo>
                    <a:pt x="0" y="5273"/>
                    <a:pt x="411" y="6209"/>
                    <a:pt x="913" y="6894"/>
                  </a:cubicBezTo>
                  <a:lnTo>
                    <a:pt x="1438" y="6894"/>
                  </a:lnTo>
                  <a:cubicBezTo>
                    <a:pt x="913" y="6278"/>
                    <a:pt x="411" y="5365"/>
                    <a:pt x="479" y="4041"/>
                  </a:cubicBezTo>
                  <a:cubicBezTo>
                    <a:pt x="571" y="2283"/>
                    <a:pt x="1621" y="1096"/>
                    <a:pt x="2351" y="480"/>
                  </a:cubicBezTo>
                  <a:cubicBezTo>
                    <a:pt x="2328" y="298"/>
                    <a:pt x="2283" y="138"/>
                    <a:pt x="2283" y="1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9367375" y="4695700"/>
              <a:ext cx="43950" cy="21775"/>
            </a:xfrm>
            <a:custGeom>
              <a:rect b="b" l="l" r="r" t="t"/>
              <a:pathLst>
                <a:path extrusionOk="0" h="871" w="1758">
                  <a:moveTo>
                    <a:pt x="339" y="0"/>
                  </a:moveTo>
                  <a:cubicBezTo>
                    <a:pt x="197" y="0"/>
                    <a:pt x="64" y="88"/>
                    <a:pt x="23" y="232"/>
                  </a:cubicBezTo>
                  <a:cubicBezTo>
                    <a:pt x="0" y="392"/>
                    <a:pt x="92" y="551"/>
                    <a:pt x="251" y="574"/>
                  </a:cubicBezTo>
                  <a:lnTo>
                    <a:pt x="1347" y="848"/>
                  </a:lnTo>
                  <a:cubicBezTo>
                    <a:pt x="1370" y="871"/>
                    <a:pt x="1393" y="871"/>
                    <a:pt x="1415" y="871"/>
                  </a:cubicBezTo>
                  <a:cubicBezTo>
                    <a:pt x="1552" y="871"/>
                    <a:pt x="1666" y="780"/>
                    <a:pt x="1712" y="643"/>
                  </a:cubicBezTo>
                  <a:cubicBezTo>
                    <a:pt x="1758" y="483"/>
                    <a:pt x="1644" y="323"/>
                    <a:pt x="1507" y="277"/>
                  </a:cubicBezTo>
                  <a:lnTo>
                    <a:pt x="388" y="4"/>
                  </a:lnTo>
                  <a:cubicBezTo>
                    <a:pt x="372" y="1"/>
                    <a:pt x="356" y="0"/>
                    <a:pt x="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9394750" y="4672650"/>
              <a:ext cx="43975" cy="21450"/>
            </a:xfrm>
            <a:custGeom>
              <a:rect b="b" l="l" r="r" t="t"/>
              <a:pathLst>
                <a:path extrusionOk="0" h="858" w="1759">
                  <a:moveTo>
                    <a:pt x="306" y="1"/>
                  </a:moveTo>
                  <a:cubicBezTo>
                    <a:pt x="178" y="1"/>
                    <a:pt x="65" y="86"/>
                    <a:pt x="46" y="218"/>
                  </a:cubicBezTo>
                  <a:cubicBezTo>
                    <a:pt x="1" y="378"/>
                    <a:pt x="92" y="538"/>
                    <a:pt x="252" y="583"/>
                  </a:cubicBezTo>
                  <a:lnTo>
                    <a:pt x="1370" y="857"/>
                  </a:lnTo>
                  <a:lnTo>
                    <a:pt x="1439" y="857"/>
                  </a:lnTo>
                  <a:cubicBezTo>
                    <a:pt x="1576" y="857"/>
                    <a:pt x="1690" y="766"/>
                    <a:pt x="1713" y="652"/>
                  </a:cubicBezTo>
                  <a:cubicBezTo>
                    <a:pt x="1758" y="492"/>
                    <a:pt x="1667" y="332"/>
                    <a:pt x="1507" y="286"/>
                  </a:cubicBezTo>
                  <a:lnTo>
                    <a:pt x="389" y="13"/>
                  </a:lnTo>
                  <a:cubicBezTo>
                    <a:pt x="361" y="5"/>
                    <a:pt x="333" y="1"/>
                    <a:pt x="3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9339400" y="4712025"/>
              <a:ext cx="43975" cy="21450"/>
            </a:xfrm>
            <a:custGeom>
              <a:rect b="b" l="l" r="r" t="t"/>
              <a:pathLst>
                <a:path extrusionOk="0" h="858" w="1759">
                  <a:moveTo>
                    <a:pt x="306" y="1"/>
                  </a:moveTo>
                  <a:cubicBezTo>
                    <a:pt x="177" y="1"/>
                    <a:pt x="65" y="86"/>
                    <a:pt x="46" y="218"/>
                  </a:cubicBezTo>
                  <a:cubicBezTo>
                    <a:pt x="1" y="378"/>
                    <a:pt x="92" y="537"/>
                    <a:pt x="252" y="583"/>
                  </a:cubicBezTo>
                  <a:lnTo>
                    <a:pt x="1370" y="857"/>
                  </a:lnTo>
                  <a:lnTo>
                    <a:pt x="1439" y="857"/>
                  </a:lnTo>
                  <a:cubicBezTo>
                    <a:pt x="1576" y="857"/>
                    <a:pt x="1690" y="766"/>
                    <a:pt x="1713" y="629"/>
                  </a:cubicBezTo>
                  <a:cubicBezTo>
                    <a:pt x="1758" y="469"/>
                    <a:pt x="1667" y="309"/>
                    <a:pt x="1507" y="286"/>
                  </a:cubicBezTo>
                  <a:lnTo>
                    <a:pt x="389" y="13"/>
                  </a:lnTo>
                  <a:cubicBezTo>
                    <a:pt x="361" y="5"/>
                    <a:pt x="333" y="1"/>
                    <a:pt x="3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9311450" y="4727450"/>
              <a:ext cx="43950" cy="21425"/>
            </a:xfrm>
            <a:custGeom>
              <a:rect b="b" l="l" r="r" t="t"/>
              <a:pathLst>
                <a:path extrusionOk="0" h="857" w="1758">
                  <a:moveTo>
                    <a:pt x="328" y="0"/>
                  </a:moveTo>
                  <a:cubicBezTo>
                    <a:pt x="199" y="0"/>
                    <a:pt x="84" y="85"/>
                    <a:pt x="46" y="217"/>
                  </a:cubicBezTo>
                  <a:cubicBezTo>
                    <a:pt x="0" y="377"/>
                    <a:pt x="114" y="537"/>
                    <a:pt x="251" y="582"/>
                  </a:cubicBezTo>
                  <a:lnTo>
                    <a:pt x="1370" y="856"/>
                  </a:lnTo>
                  <a:lnTo>
                    <a:pt x="1438" y="856"/>
                  </a:lnTo>
                  <a:cubicBezTo>
                    <a:pt x="1575" y="856"/>
                    <a:pt x="1689" y="765"/>
                    <a:pt x="1735" y="628"/>
                  </a:cubicBezTo>
                  <a:cubicBezTo>
                    <a:pt x="1758" y="491"/>
                    <a:pt x="1667" y="331"/>
                    <a:pt x="1507" y="286"/>
                  </a:cubicBezTo>
                  <a:lnTo>
                    <a:pt x="411" y="12"/>
                  </a:lnTo>
                  <a:cubicBezTo>
                    <a:pt x="383" y="4"/>
                    <a:pt x="355" y="0"/>
                    <a:pt x="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9281200" y="4741700"/>
              <a:ext cx="43975" cy="21425"/>
            </a:xfrm>
            <a:custGeom>
              <a:rect b="b" l="l" r="r" t="t"/>
              <a:pathLst>
                <a:path extrusionOk="0" h="857" w="1759">
                  <a:moveTo>
                    <a:pt x="329" y="1"/>
                  </a:moveTo>
                  <a:cubicBezTo>
                    <a:pt x="199" y="1"/>
                    <a:pt x="84" y="86"/>
                    <a:pt x="46" y="218"/>
                  </a:cubicBezTo>
                  <a:cubicBezTo>
                    <a:pt x="1" y="378"/>
                    <a:pt x="115" y="537"/>
                    <a:pt x="252" y="583"/>
                  </a:cubicBezTo>
                  <a:lnTo>
                    <a:pt x="1370" y="857"/>
                  </a:lnTo>
                  <a:lnTo>
                    <a:pt x="1439" y="857"/>
                  </a:lnTo>
                  <a:cubicBezTo>
                    <a:pt x="1576" y="857"/>
                    <a:pt x="1690" y="766"/>
                    <a:pt x="1735" y="652"/>
                  </a:cubicBezTo>
                  <a:cubicBezTo>
                    <a:pt x="1758" y="492"/>
                    <a:pt x="1667" y="332"/>
                    <a:pt x="1507" y="286"/>
                  </a:cubicBezTo>
                  <a:lnTo>
                    <a:pt x="411" y="12"/>
                  </a:lnTo>
                  <a:cubicBezTo>
                    <a:pt x="384" y="4"/>
                    <a:pt x="356" y="1"/>
                    <a:pt x="3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9248675" y="4753900"/>
              <a:ext cx="43975" cy="21800"/>
            </a:xfrm>
            <a:custGeom>
              <a:rect b="b" l="l" r="r" t="t"/>
              <a:pathLst>
                <a:path extrusionOk="0" h="872" w="1759">
                  <a:moveTo>
                    <a:pt x="340" y="0"/>
                  </a:moveTo>
                  <a:cubicBezTo>
                    <a:pt x="198" y="0"/>
                    <a:pt x="67" y="89"/>
                    <a:pt x="46" y="232"/>
                  </a:cubicBezTo>
                  <a:cubicBezTo>
                    <a:pt x="1" y="392"/>
                    <a:pt x="92" y="552"/>
                    <a:pt x="252" y="574"/>
                  </a:cubicBezTo>
                  <a:lnTo>
                    <a:pt x="1370" y="848"/>
                  </a:lnTo>
                  <a:cubicBezTo>
                    <a:pt x="1393" y="871"/>
                    <a:pt x="1416" y="871"/>
                    <a:pt x="1439" y="871"/>
                  </a:cubicBezTo>
                  <a:cubicBezTo>
                    <a:pt x="1553" y="871"/>
                    <a:pt x="1690" y="780"/>
                    <a:pt x="1712" y="643"/>
                  </a:cubicBezTo>
                  <a:cubicBezTo>
                    <a:pt x="1758" y="483"/>
                    <a:pt x="1667" y="323"/>
                    <a:pt x="1507" y="278"/>
                  </a:cubicBezTo>
                  <a:lnTo>
                    <a:pt x="389" y="4"/>
                  </a:lnTo>
                  <a:cubicBezTo>
                    <a:pt x="372" y="1"/>
                    <a:pt x="356" y="0"/>
                    <a:pt x="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9413025" y="3552675"/>
              <a:ext cx="1115600" cy="1044975"/>
            </a:xfrm>
            <a:custGeom>
              <a:rect b="b" l="l" r="r" t="t"/>
              <a:pathLst>
                <a:path extrusionOk="0" h="41799" w="44624">
                  <a:moveTo>
                    <a:pt x="36264" y="1"/>
                  </a:moveTo>
                  <a:cubicBezTo>
                    <a:pt x="35438" y="1"/>
                    <a:pt x="34578" y="37"/>
                    <a:pt x="33736" y="97"/>
                  </a:cubicBezTo>
                  <a:cubicBezTo>
                    <a:pt x="33645" y="97"/>
                    <a:pt x="33531" y="97"/>
                    <a:pt x="33416" y="120"/>
                  </a:cubicBezTo>
                  <a:cubicBezTo>
                    <a:pt x="30358" y="325"/>
                    <a:pt x="27596" y="804"/>
                    <a:pt x="27596" y="804"/>
                  </a:cubicBezTo>
                  <a:cubicBezTo>
                    <a:pt x="26797" y="873"/>
                    <a:pt x="26044" y="941"/>
                    <a:pt x="25313" y="1010"/>
                  </a:cubicBezTo>
                  <a:cubicBezTo>
                    <a:pt x="25222" y="1010"/>
                    <a:pt x="25131" y="1033"/>
                    <a:pt x="25040" y="1033"/>
                  </a:cubicBezTo>
                  <a:cubicBezTo>
                    <a:pt x="23099" y="1215"/>
                    <a:pt x="21319" y="1352"/>
                    <a:pt x="19653" y="1512"/>
                  </a:cubicBezTo>
                  <a:cubicBezTo>
                    <a:pt x="19562" y="1512"/>
                    <a:pt x="19470" y="1512"/>
                    <a:pt x="19356" y="1535"/>
                  </a:cubicBezTo>
                  <a:cubicBezTo>
                    <a:pt x="16686" y="1763"/>
                    <a:pt x="14335" y="2014"/>
                    <a:pt x="12257" y="2334"/>
                  </a:cubicBezTo>
                  <a:cubicBezTo>
                    <a:pt x="12120" y="2357"/>
                    <a:pt x="11984" y="2379"/>
                    <a:pt x="11847" y="2402"/>
                  </a:cubicBezTo>
                  <a:cubicBezTo>
                    <a:pt x="8537" y="2927"/>
                    <a:pt x="5935" y="3680"/>
                    <a:pt x="3744" y="5027"/>
                  </a:cubicBezTo>
                  <a:cubicBezTo>
                    <a:pt x="3401" y="5255"/>
                    <a:pt x="3082" y="5621"/>
                    <a:pt x="2808" y="6123"/>
                  </a:cubicBezTo>
                  <a:cubicBezTo>
                    <a:pt x="2762" y="6191"/>
                    <a:pt x="2716" y="6283"/>
                    <a:pt x="2671" y="6351"/>
                  </a:cubicBezTo>
                  <a:cubicBezTo>
                    <a:pt x="1644" y="8360"/>
                    <a:pt x="1005" y="12103"/>
                    <a:pt x="594" y="16463"/>
                  </a:cubicBezTo>
                  <a:cubicBezTo>
                    <a:pt x="594" y="16531"/>
                    <a:pt x="594" y="16622"/>
                    <a:pt x="571" y="16714"/>
                  </a:cubicBezTo>
                  <a:cubicBezTo>
                    <a:pt x="502" y="17581"/>
                    <a:pt x="434" y="18471"/>
                    <a:pt x="365" y="19384"/>
                  </a:cubicBezTo>
                  <a:cubicBezTo>
                    <a:pt x="365" y="19498"/>
                    <a:pt x="365" y="19612"/>
                    <a:pt x="343" y="19727"/>
                  </a:cubicBezTo>
                  <a:cubicBezTo>
                    <a:pt x="251" y="21119"/>
                    <a:pt x="206" y="22557"/>
                    <a:pt x="137" y="23972"/>
                  </a:cubicBezTo>
                  <a:cubicBezTo>
                    <a:pt x="137" y="24132"/>
                    <a:pt x="137" y="24292"/>
                    <a:pt x="114" y="24451"/>
                  </a:cubicBezTo>
                  <a:cubicBezTo>
                    <a:pt x="23" y="27647"/>
                    <a:pt x="0" y="30774"/>
                    <a:pt x="0" y="33490"/>
                  </a:cubicBezTo>
                  <a:cubicBezTo>
                    <a:pt x="0" y="33627"/>
                    <a:pt x="0" y="33764"/>
                    <a:pt x="0" y="33901"/>
                  </a:cubicBezTo>
                  <a:cubicBezTo>
                    <a:pt x="0" y="34883"/>
                    <a:pt x="23" y="35818"/>
                    <a:pt x="23" y="36663"/>
                  </a:cubicBezTo>
                  <a:cubicBezTo>
                    <a:pt x="23" y="36754"/>
                    <a:pt x="23" y="36868"/>
                    <a:pt x="23" y="36960"/>
                  </a:cubicBezTo>
                  <a:cubicBezTo>
                    <a:pt x="69" y="39904"/>
                    <a:pt x="137" y="41799"/>
                    <a:pt x="137" y="41799"/>
                  </a:cubicBezTo>
                  <a:lnTo>
                    <a:pt x="7738" y="41411"/>
                  </a:lnTo>
                  <a:cubicBezTo>
                    <a:pt x="7738" y="41411"/>
                    <a:pt x="9747" y="30614"/>
                    <a:pt x="10203" y="26871"/>
                  </a:cubicBezTo>
                  <a:cubicBezTo>
                    <a:pt x="10682" y="23105"/>
                    <a:pt x="10911" y="14226"/>
                    <a:pt x="10911" y="14226"/>
                  </a:cubicBezTo>
                  <a:cubicBezTo>
                    <a:pt x="10911" y="14226"/>
                    <a:pt x="15704" y="15184"/>
                    <a:pt x="25770" y="15184"/>
                  </a:cubicBezTo>
                  <a:cubicBezTo>
                    <a:pt x="44624" y="15184"/>
                    <a:pt x="40972" y="850"/>
                    <a:pt x="40972" y="850"/>
                  </a:cubicBezTo>
                  <a:cubicBezTo>
                    <a:pt x="40097" y="219"/>
                    <a:pt x="38281" y="1"/>
                    <a:pt x="36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9573375" y="3565850"/>
              <a:ext cx="836575" cy="959150"/>
            </a:xfrm>
            <a:custGeom>
              <a:rect b="b" l="l" r="r" t="t"/>
              <a:pathLst>
                <a:path extrusionOk="0" h="38366" w="33463">
                  <a:moveTo>
                    <a:pt x="32607" y="0"/>
                  </a:moveTo>
                  <a:cubicBezTo>
                    <a:pt x="32596" y="0"/>
                    <a:pt x="32584" y="1"/>
                    <a:pt x="32572" y="4"/>
                  </a:cubicBezTo>
                  <a:cubicBezTo>
                    <a:pt x="32458" y="4"/>
                    <a:pt x="32366" y="118"/>
                    <a:pt x="32389" y="232"/>
                  </a:cubicBezTo>
                  <a:cubicBezTo>
                    <a:pt x="32389" y="277"/>
                    <a:pt x="33006" y="5139"/>
                    <a:pt x="30312" y="8609"/>
                  </a:cubicBezTo>
                  <a:cubicBezTo>
                    <a:pt x="28806" y="10526"/>
                    <a:pt x="26569" y="11690"/>
                    <a:pt x="23624" y="12010"/>
                  </a:cubicBezTo>
                  <a:cubicBezTo>
                    <a:pt x="21632" y="12241"/>
                    <a:pt x="19687" y="12329"/>
                    <a:pt x="17845" y="12329"/>
                  </a:cubicBezTo>
                  <a:cubicBezTo>
                    <a:pt x="14241" y="12329"/>
                    <a:pt x="11030" y="11993"/>
                    <a:pt x="8628" y="11736"/>
                  </a:cubicBezTo>
                  <a:cubicBezTo>
                    <a:pt x="7033" y="11561"/>
                    <a:pt x="5778" y="11428"/>
                    <a:pt x="4871" y="11428"/>
                  </a:cubicBezTo>
                  <a:cubicBezTo>
                    <a:pt x="4116" y="11428"/>
                    <a:pt x="3602" y="11520"/>
                    <a:pt x="3333" y="11759"/>
                  </a:cubicBezTo>
                  <a:cubicBezTo>
                    <a:pt x="2808" y="12238"/>
                    <a:pt x="2602" y="14954"/>
                    <a:pt x="2260" y="20158"/>
                  </a:cubicBezTo>
                  <a:cubicBezTo>
                    <a:pt x="1895" y="25385"/>
                    <a:pt x="1073" y="33785"/>
                    <a:pt x="0" y="38350"/>
                  </a:cubicBezTo>
                  <a:cubicBezTo>
                    <a:pt x="22" y="38361"/>
                    <a:pt x="47" y="38366"/>
                    <a:pt x="73" y="38366"/>
                  </a:cubicBezTo>
                  <a:cubicBezTo>
                    <a:pt x="190" y="38366"/>
                    <a:pt x="340" y="38274"/>
                    <a:pt x="452" y="38274"/>
                  </a:cubicBezTo>
                  <a:cubicBezTo>
                    <a:pt x="470" y="38274"/>
                    <a:pt x="487" y="38276"/>
                    <a:pt x="502" y="38282"/>
                  </a:cubicBezTo>
                  <a:cubicBezTo>
                    <a:pt x="1598" y="33671"/>
                    <a:pt x="2328" y="25454"/>
                    <a:pt x="2694" y="20181"/>
                  </a:cubicBezTo>
                  <a:cubicBezTo>
                    <a:pt x="2830" y="17967"/>
                    <a:pt x="2967" y="16050"/>
                    <a:pt x="3104" y="14589"/>
                  </a:cubicBezTo>
                  <a:cubicBezTo>
                    <a:pt x="3333" y="12603"/>
                    <a:pt x="3515" y="12169"/>
                    <a:pt x="3629" y="12078"/>
                  </a:cubicBezTo>
                  <a:cubicBezTo>
                    <a:pt x="3811" y="11915"/>
                    <a:pt x="4234" y="11852"/>
                    <a:pt x="4836" y="11852"/>
                  </a:cubicBezTo>
                  <a:cubicBezTo>
                    <a:pt x="5748" y="11852"/>
                    <a:pt x="7070" y="11995"/>
                    <a:pt x="8582" y="12147"/>
                  </a:cubicBezTo>
                  <a:cubicBezTo>
                    <a:pt x="11023" y="12406"/>
                    <a:pt x="14289" y="12757"/>
                    <a:pt x="17959" y="12757"/>
                  </a:cubicBezTo>
                  <a:cubicBezTo>
                    <a:pt x="19780" y="12757"/>
                    <a:pt x="21701" y="12670"/>
                    <a:pt x="23670" y="12443"/>
                  </a:cubicBezTo>
                  <a:cubicBezTo>
                    <a:pt x="26729" y="12101"/>
                    <a:pt x="29080" y="10891"/>
                    <a:pt x="30655" y="8860"/>
                  </a:cubicBezTo>
                  <a:cubicBezTo>
                    <a:pt x="33462" y="5253"/>
                    <a:pt x="32846" y="392"/>
                    <a:pt x="32800" y="186"/>
                  </a:cubicBezTo>
                  <a:cubicBezTo>
                    <a:pt x="32800" y="84"/>
                    <a:pt x="32709" y="0"/>
                    <a:pt x="32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9415300" y="4518225"/>
              <a:ext cx="203750" cy="22925"/>
            </a:xfrm>
            <a:custGeom>
              <a:rect b="b" l="l" r="r" t="t"/>
              <a:pathLst>
                <a:path extrusionOk="0" h="917" w="8150">
                  <a:moveTo>
                    <a:pt x="7955" y="0"/>
                  </a:moveTo>
                  <a:cubicBezTo>
                    <a:pt x="7944" y="0"/>
                    <a:pt x="7933" y="2"/>
                    <a:pt x="7921" y="4"/>
                  </a:cubicBezTo>
                  <a:lnTo>
                    <a:pt x="206" y="483"/>
                  </a:lnTo>
                  <a:cubicBezTo>
                    <a:pt x="92" y="506"/>
                    <a:pt x="1" y="597"/>
                    <a:pt x="1" y="712"/>
                  </a:cubicBezTo>
                  <a:cubicBezTo>
                    <a:pt x="1" y="826"/>
                    <a:pt x="92" y="917"/>
                    <a:pt x="206" y="917"/>
                  </a:cubicBezTo>
                  <a:lnTo>
                    <a:pt x="229" y="917"/>
                  </a:lnTo>
                  <a:lnTo>
                    <a:pt x="7944" y="438"/>
                  </a:lnTo>
                  <a:cubicBezTo>
                    <a:pt x="8058" y="415"/>
                    <a:pt x="8149" y="323"/>
                    <a:pt x="8149" y="209"/>
                  </a:cubicBezTo>
                  <a:cubicBezTo>
                    <a:pt x="8129" y="87"/>
                    <a:pt x="8053" y="0"/>
                    <a:pt x="7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9805050" y="2795850"/>
              <a:ext cx="45100" cy="142975"/>
            </a:xfrm>
            <a:custGeom>
              <a:rect b="b" l="l" r="r" t="t"/>
              <a:pathLst>
                <a:path extrusionOk="0" h="5719" w="1804">
                  <a:moveTo>
                    <a:pt x="680" y="0"/>
                  </a:moveTo>
                  <a:cubicBezTo>
                    <a:pt x="653" y="0"/>
                    <a:pt x="624" y="4"/>
                    <a:pt x="594" y="12"/>
                  </a:cubicBezTo>
                  <a:cubicBezTo>
                    <a:pt x="0" y="172"/>
                    <a:pt x="46" y="1975"/>
                    <a:pt x="46" y="1975"/>
                  </a:cubicBezTo>
                  <a:lnTo>
                    <a:pt x="1278" y="5719"/>
                  </a:lnTo>
                  <a:cubicBezTo>
                    <a:pt x="1278" y="5719"/>
                    <a:pt x="1803" y="3048"/>
                    <a:pt x="1484" y="2181"/>
                  </a:cubicBezTo>
                  <a:cubicBezTo>
                    <a:pt x="1202" y="1358"/>
                    <a:pt x="1188" y="0"/>
                    <a:pt x="680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9747975" y="2668000"/>
              <a:ext cx="657975" cy="680550"/>
            </a:xfrm>
            <a:custGeom>
              <a:rect b="b" l="l" r="r" t="t"/>
              <a:pathLst>
                <a:path extrusionOk="0" h="27222" w="26319">
                  <a:moveTo>
                    <a:pt x="14323" y="20332"/>
                  </a:moveTo>
                  <a:cubicBezTo>
                    <a:pt x="14429" y="20354"/>
                    <a:pt x="14477" y="20379"/>
                    <a:pt x="14493" y="20395"/>
                  </a:cubicBezTo>
                  <a:lnTo>
                    <a:pt x="14493" y="20395"/>
                  </a:lnTo>
                  <a:cubicBezTo>
                    <a:pt x="14479" y="20393"/>
                    <a:pt x="14446" y="20388"/>
                    <a:pt x="14403" y="20374"/>
                  </a:cubicBezTo>
                  <a:cubicBezTo>
                    <a:pt x="14379" y="20361"/>
                    <a:pt x="14352" y="20347"/>
                    <a:pt x="14323" y="20332"/>
                  </a:cubicBezTo>
                  <a:close/>
                  <a:moveTo>
                    <a:pt x="21899" y="1"/>
                  </a:moveTo>
                  <a:cubicBezTo>
                    <a:pt x="20061" y="1"/>
                    <a:pt x="18396" y="1275"/>
                    <a:pt x="17964" y="3140"/>
                  </a:cubicBezTo>
                  <a:lnTo>
                    <a:pt x="17964" y="3209"/>
                  </a:lnTo>
                  <a:lnTo>
                    <a:pt x="17690" y="4327"/>
                  </a:lnTo>
                  <a:lnTo>
                    <a:pt x="17439" y="5469"/>
                  </a:lnTo>
                  <a:cubicBezTo>
                    <a:pt x="17257" y="6222"/>
                    <a:pt x="17051" y="6998"/>
                    <a:pt x="16869" y="7751"/>
                  </a:cubicBezTo>
                  <a:cubicBezTo>
                    <a:pt x="16503" y="9280"/>
                    <a:pt x="16093" y="10787"/>
                    <a:pt x="15682" y="12293"/>
                  </a:cubicBezTo>
                  <a:cubicBezTo>
                    <a:pt x="15248" y="13777"/>
                    <a:pt x="14814" y="15261"/>
                    <a:pt x="14335" y="16676"/>
                  </a:cubicBezTo>
                  <a:cubicBezTo>
                    <a:pt x="14084" y="17383"/>
                    <a:pt x="13833" y="18068"/>
                    <a:pt x="13559" y="18707"/>
                  </a:cubicBezTo>
                  <a:cubicBezTo>
                    <a:pt x="13432" y="19002"/>
                    <a:pt x="13306" y="19278"/>
                    <a:pt x="13180" y="19552"/>
                  </a:cubicBezTo>
                  <a:lnTo>
                    <a:pt x="13180" y="19552"/>
                  </a:lnTo>
                  <a:cubicBezTo>
                    <a:pt x="12887" y="19315"/>
                    <a:pt x="12580" y="19049"/>
                    <a:pt x="12281" y="18776"/>
                  </a:cubicBezTo>
                  <a:cubicBezTo>
                    <a:pt x="11756" y="18296"/>
                    <a:pt x="11231" y="17771"/>
                    <a:pt x="10706" y="17224"/>
                  </a:cubicBezTo>
                  <a:cubicBezTo>
                    <a:pt x="10181" y="16676"/>
                    <a:pt x="9679" y="16105"/>
                    <a:pt x="9154" y="15535"/>
                  </a:cubicBezTo>
                  <a:cubicBezTo>
                    <a:pt x="8651" y="14964"/>
                    <a:pt x="8126" y="14371"/>
                    <a:pt x="7624" y="13800"/>
                  </a:cubicBezTo>
                  <a:cubicBezTo>
                    <a:pt x="7099" y="13206"/>
                    <a:pt x="6552" y="12636"/>
                    <a:pt x="6027" y="12065"/>
                  </a:cubicBezTo>
                  <a:cubicBezTo>
                    <a:pt x="5753" y="11768"/>
                    <a:pt x="5479" y="11495"/>
                    <a:pt x="5182" y="11198"/>
                  </a:cubicBezTo>
                  <a:cubicBezTo>
                    <a:pt x="5045" y="11061"/>
                    <a:pt x="4908" y="10924"/>
                    <a:pt x="4771" y="10787"/>
                  </a:cubicBezTo>
                  <a:cubicBezTo>
                    <a:pt x="4634" y="10650"/>
                    <a:pt x="4474" y="10513"/>
                    <a:pt x="4337" y="10376"/>
                  </a:cubicBezTo>
                  <a:lnTo>
                    <a:pt x="4246" y="10285"/>
                  </a:lnTo>
                  <a:cubicBezTo>
                    <a:pt x="3821" y="9904"/>
                    <a:pt x="3274" y="9692"/>
                    <a:pt x="2707" y="9692"/>
                  </a:cubicBezTo>
                  <a:cubicBezTo>
                    <a:pt x="2391" y="9692"/>
                    <a:pt x="2069" y="9758"/>
                    <a:pt x="1758" y="9897"/>
                  </a:cubicBezTo>
                  <a:cubicBezTo>
                    <a:pt x="548" y="10399"/>
                    <a:pt x="1" y="11791"/>
                    <a:pt x="526" y="12978"/>
                  </a:cubicBezTo>
                  <a:lnTo>
                    <a:pt x="663" y="13275"/>
                  </a:lnTo>
                  <a:cubicBezTo>
                    <a:pt x="708" y="13366"/>
                    <a:pt x="754" y="13480"/>
                    <a:pt x="800" y="13572"/>
                  </a:cubicBezTo>
                  <a:cubicBezTo>
                    <a:pt x="868" y="13754"/>
                    <a:pt x="959" y="13937"/>
                    <a:pt x="1051" y="14142"/>
                  </a:cubicBezTo>
                  <a:cubicBezTo>
                    <a:pt x="1256" y="14507"/>
                    <a:pt x="1439" y="14873"/>
                    <a:pt x="1644" y="15238"/>
                  </a:cubicBezTo>
                  <a:cubicBezTo>
                    <a:pt x="2055" y="15968"/>
                    <a:pt x="2489" y="16676"/>
                    <a:pt x="2945" y="17383"/>
                  </a:cubicBezTo>
                  <a:cubicBezTo>
                    <a:pt x="3379" y="18068"/>
                    <a:pt x="3858" y="18753"/>
                    <a:pt x="4383" y="19415"/>
                  </a:cubicBezTo>
                  <a:cubicBezTo>
                    <a:pt x="4885" y="20100"/>
                    <a:pt x="5387" y="20762"/>
                    <a:pt x="5935" y="21424"/>
                  </a:cubicBezTo>
                  <a:cubicBezTo>
                    <a:pt x="6483" y="22085"/>
                    <a:pt x="7031" y="22747"/>
                    <a:pt x="7647" y="23409"/>
                  </a:cubicBezTo>
                  <a:cubicBezTo>
                    <a:pt x="8263" y="24071"/>
                    <a:pt x="8903" y="24733"/>
                    <a:pt x="9701" y="25372"/>
                  </a:cubicBezTo>
                  <a:cubicBezTo>
                    <a:pt x="10112" y="25715"/>
                    <a:pt x="10546" y="26034"/>
                    <a:pt x="11117" y="26377"/>
                  </a:cubicBezTo>
                  <a:cubicBezTo>
                    <a:pt x="11413" y="26536"/>
                    <a:pt x="11733" y="26696"/>
                    <a:pt x="12144" y="26856"/>
                  </a:cubicBezTo>
                  <a:cubicBezTo>
                    <a:pt x="12532" y="27016"/>
                    <a:pt x="13011" y="27153"/>
                    <a:pt x="13673" y="27221"/>
                  </a:cubicBezTo>
                  <a:lnTo>
                    <a:pt x="14198" y="27221"/>
                  </a:lnTo>
                  <a:cubicBezTo>
                    <a:pt x="14449" y="27221"/>
                    <a:pt x="14700" y="27198"/>
                    <a:pt x="14928" y="27153"/>
                  </a:cubicBezTo>
                  <a:cubicBezTo>
                    <a:pt x="15385" y="27039"/>
                    <a:pt x="15750" y="26902"/>
                    <a:pt x="16047" y="26742"/>
                  </a:cubicBezTo>
                  <a:cubicBezTo>
                    <a:pt x="16366" y="26605"/>
                    <a:pt x="16618" y="26445"/>
                    <a:pt x="16823" y="26285"/>
                  </a:cubicBezTo>
                  <a:cubicBezTo>
                    <a:pt x="17028" y="26126"/>
                    <a:pt x="17234" y="25989"/>
                    <a:pt x="17371" y="25829"/>
                  </a:cubicBezTo>
                  <a:cubicBezTo>
                    <a:pt x="17690" y="25555"/>
                    <a:pt x="17919" y="25281"/>
                    <a:pt x="18147" y="25030"/>
                  </a:cubicBezTo>
                  <a:cubicBezTo>
                    <a:pt x="18352" y="24779"/>
                    <a:pt x="18535" y="24551"/>
                    <a:pt x="18695" y="24322"/>
                  </a:cubicBezTo>
                  <a:cubicBezTo>
                    <a:pt x="19334" y="23386"/>
                    <a:pt x="19767" y="22565"/>
                    <a:pt x="20178" y="21743"/>
                  </a:cubicBezTo>
                  <a:cubicBezTo>
                    <a:pt x="20566" y="20921"/>
                    <a:pt x="20931" y="20122"/>
                    <a:pt x="21274" y="19324"/>
                  </a:cubicBezTo>
                  <a:cubicBezTo>
                    <a:pt x="21936" y="17726"/>
                    <a:pt x="22506" y="16151"/>
                    <a:pt x="23031" y="14576"/>
                  </a:cubicBezTo>
                  <a:cubicBezTo>
                    <a:pt x="23579" y="13001"/>
                    <a:pt x="24059" y="11403"/>
                    <a:pt x="24515" y="9828"/>
                  </a:cubicBezTo>
                  <a:cubicBezTo>
                    <a:pt x="24743" y="9029"/>
                    <a:pt x="24972" y="8231"/>
                    <a:pt x="25200" y="7454"/>
                  </a:cubicBezTo>
                  <a:cubicBezTo>
                    <a:pt x="25291" y="7044"/>
                    <a:pt x="25405" y="6656"/>
                    <a:pt x="25497" y="6245"/>
                  </a:cubicBezTo>
                  <a:lnTo>
                    <a:pt x="25816" y="5012"/>
                  </a:lnTo>
                  <a:cubicBezTo>
                    <a:pt x="25816" y="4989"/>
                    <a:pt x="25816" y="4967"/>
                    <a:pt x="25839" y="4944"/>
                  </a:cubicBezTo>
                  <a:cubicBezTo>
                    <a:pt x="26318" y="2775"/>
                    <a:pt x="24972" y="607"/>
                    <a:pt x="22803" y="105"/>
                  </a:cubicBezTo>
                  <a:cubicBezTo>
                    <a:pt x="22500" y="35"/>
                    <a:pt x="22197" y="1"/>
                    <a:pt x="21899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10088175" y="3169475"/>
              <a:ext cx="40950" cy="19700"/>
            </a:xfrm>
            <a:custGeom>
              <a:rect b="b" l="l" r="r" t="t"/>
              <a:pathLst>
                <a:path extrusionOk="0" h="788" w="1638">
                  <a:moveTo>
                    <a:pt x="240" y="1"/>
                  </a:moveTo>
                  <a:cubicBezTo>
                    <a:pt x="81" y="1"/>
                    <a:pt x="1" y="235"/>
                    <a:pt x="179" y="315"/>
                  </a:cubicBezTo>
                  <a:cubicBezTo>
                    <a:pt x="544" y="474"/>
                    <a:pt x="932" y="611"/>
                    <a:pt x="1320" y="771"/>
                  </a:cubicBezTo>
                  <a:cubicBezTo>
                    <a:pt x="1346" y="782"/>
                    <a:pt x="1370" y="787"/>
                    <a:pt x="1393" y="787"/>
                  </a:cubicBezTo>
                  <a:cubicBezTo>
                    <a:pt x="1554" y="787"/>
                    <a:pt x="1637" y="534"/>
                    <a:pt x="1457" y="474"/>
                  </a:cubicBezTo>
                  <a:cubicBezTo>
                    <a:pt x="1069" y="315"/>
                    <a:pt x="681" y="155"/>
                    <a:pt x="316" y="18"/>
                  </a:cubicBezTo>
                  <a:cubicBezTo>
                    <a:pt x="289" y="6"/>
                    <a:pt x="264" y="1"/>
                    <a:pt x="240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10075225" y="3155575"/>
              <a:ext cx="34300" cy="58050"/>
            </a:xfrm>
            <a:custGeom>
              <a:rect b="b" l="l" r="r" t="t"/>
              <a:pathLst>
                <a:path extrusionOk="0" h="2322" w="1372">
                  <a:moveTo>
                    <a:pt x="248" y="0"/>
                  </a:moveTo>
                  <a:cubicBezTo>
                    <a:pt x="115" y="0"/>
                    <a:pt x="1" y="197"/>
                    <a:pt x="127" y="323"/>
                  </a:cubicBezTo>
                  <a:cubicBezTo>
                    <a:pt x="629" y="825"/>
                    <a:pt x="925" y="1464"/>
                    <a:pt x="994" y="2172"/>
                  </a:cubicBezTo>
                  <a:cubicBezTo>
                    <a:pt x="1004" y="2274"/>
                    <a:pt x="1084" y="2322"/>
                    <a:pt x="1166" y="2322"/>
                  </a:cubicBezTo>
                  <a:cubicBezTo>
                    <a:pt x="1267" y="2322"/>
                    <a:pt x="1372" y="2251"/>
                    <a:pt x="1359" y="2126"/>
                  </a:cubicBezTo>
                  <a:cubicBezTo>
                    <a:pt x="1268" y="1327"/>
                    <a:pt x="925" y="619"/>
                    <a:pt x="355" y="49"/>
                  </a:cubicBezTo>
                  <a:cubicBezTo>
                    <a:pt x="321" y="15"/>
                    <a:pt x="284" y="0"/>
                    <a:pt x="248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9583625" y="2709150"/>
              <a:ext cx="276225" cy="304450"/>
            </a:xfrm>
            <a:custGeom>
              <a:rect b="b" l="l" r="r" t="t"/>
              <a:pathLst>
                <a:path extrusionOk="0" h="12178" w="11049">
                  <a:moveTo>
                    <a:pt x="3205" y="1"/>
                  </a:moveTo>
                  <a:cubicBezTo>
                    <a:pt x="2830" y="1"/>
                    <a:pt x="2585" y="123"/>
                    <a:pt x="2649" y="422"/>
                  </a:cubicBezTo>
                  <a:cubicBezTo>
                    <a:pt x="2809" y="1152"/>
                    <a:pt x="4383" y="1403"/>
                    <a:pt x="5160" y="2385"/>
                  </a:cubicBezTo>
                  <a:cubicBezTo>
                    <a:pt x="5936" y="3389"/>
                    <a:pt x="6278" y="4074"/>
                    <a:pt x="6278" y="4074"/>
                  </a:cubicBezTo>
                  <a:cubicBezTo>
                    <a:pt x="5570" y="3435"/>
                    <a:pt x="4977" y="2773"/>
                    <a:pt x="3105" y="2293"/>
                  </a:cubicBezTo>
                  <a:cubicBezTo>
                    <a:pt x="2662" y="2175"/>
                    <a:pt x="2277" y="2126"/>
                    <a:pt x="1952" y="2126"/>
                  </a:cubicBezTo>
                  <a:cubicBezTo>
                    <a:pt x="904" y="2126"/>
                    <a:pt x="486" y="2631"/>
                    <a:pt x="800" y="2910"/>
                  </a:cubicBezTo>
                  <a:cubicBezTo>
                    <a:pt x="1211" y="3298"/>
                    <a:pt x="1644" y="3594"/>
                    <a:pt x="2991" y="3914"/>
                  </a:cubicBezTo>
                  <a:cubicBezTo>
                    <a:pt x="4338" y="4234"/>
                    <a:pt x="5433" y="5466"/>
                    <a:pt x="5433" y="5466"/>
                  </a:cubicBezTo>
                  <a:cubicBezTo>
                    <a:pt x="4860" y="5031"/>
                    <a:pt x="2763" y="4117"/>
                    <a:pt x="1530" y="4117"/>
                  </a:cubicBezTo>
                  <a:cubicBezTo>
                    <a:pt x="1339" y="4117"/>
                    <a:pt x="1169" y="4139"/>
                    <a:pt x="1028" y="4188"/>
                  </a:cubicBezTo>
                  <a:cubicBezTo>
                    <a:pt x="1" y="4530"/>
                    <a:pt x="412" y="5352"/>
                    <a:pt x="1416" y="5535"/>
                  </a:cubicBezTo>
                  <a:cubicBezTo>
                    <a:pt x="2420" y="5740"/>
                    <a:pt x="4566" y="7224"/>
                    <a:pt x="4566" y="7224"/>
                  </a:cubicBezTo>
                  <a:cubicBezTo>
                    <a:pt x="4566" y="7224"/>
                    <a:pt x="3219" y="6721"/>
                    <a:pt x="2215" y="6539"/>
                  </a:cubicBezTo>
                  <a:cubicBezTo>
                    <a:pt x="2180" y="6529"/>
                    <a:pt x="2090" y="6519"/>
                    <a:pt x="1980" y="6519"/>
                  </a:cubicBezTo>
                  <a:cubicBezTo>
                    <a:pt x="1591" y="6519"/>
                    <a:pt x="948" y="6644"/>
                    <a:pt x="1553" y="7338"/>
                  </a:cubicBezTo>
                  <a:cubicBezTo>
                    <a:pt x="2078" y="7954"/>
                    <a:pt x="3790" y="8616"/>
                    <a:pt x="5068" y="9461"/>
                  </a:cubicBezTo>
                  <a:cubicBezTo>
                    <a:pt x="5593" y="9826"/>
                    <a:pt x="6095" y="10442"/>
                    <a:pt x="6506" y="11035"/>
                  </a:cubicBezTo>
                  <a:cubicBezTo>
                    <a:pt x="7024" y="11760"/>
                    <a:pt x="7847" y="12178"/>
                    <a:pt x="8674" y="12178"/>
                  </a:cubicBezTo>
                  <a:cubicBezTo>
                    <a:pt x="9123" y="12178"/>
                    <a:pt x="9574" y="12054"/>
                    <a:pt x="9976" y="11789"/>
                  </a:cubicBezTo>
                  <a:cubicBezTo>
                    <a:pt x="10295" y="11583"/>
                    <a:pt x="10546" y="11332"/>
                    <a:pt x="10660" y="11013"/>
                  </a:cubicBezTo>
                  <a:cubicBezTo>
                    <a:pt x="11048" y="9803"/>
                    <a:pt x="9633" y="6973"/>
                    <a:pt x="9359" y="6151"/>
                  </a:cubicBezTo>
                  <a:cubicBezTo>
                    <a:pt x="9063" y="5306"/>
                    <a:pt x="8378" y="4119"/>
                    <a:pt x="7602" y="2932"/>
                  </a:cubicBezTo>
                  <a:cubicBezTo>
                    <a:pt x="6849" y="1723"/>
                    <a:pt x="6118" y="1312"/>
                    <a:pt x="5205" y="673"/>
                  </a:cubicBezTo>
                  <a:cubicBezTo>
                    <a:pt x="4654" y="287"/>
                    <a:pt x="3777" y="1"/>
                    <a:pt x="3205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10101200" y="2569550"/>
              <a:ext cx="304750" cy="422925"/>
            </a:xfrm>
            <a:custGeom>
              <a:rect b="b" l="l" r="r" t="t"/>
              <a:pathLst>
                <a:path extrusionOk="0" h="16917" w="12190">
                  <a:moveTo>
                    <a:pt x="7056" y="0"/>
                  </a:moveTo>
                  <a:cubicBezTo>
                    <a:pt x="6397" y="0"/>
                    <a:pt x="5726" y="138"/>
                    <a:pt x="5091" y="414"/>
                  </a:cubicBezTo>
                  <a:cubicBezTo>
                    <a:pt x="4908" y="482"/>
                    <a:pt x="4748" y="550"/>
                    <a:pt x="4611" y="642"/>
                  </a:cubicBezTo>
                  <a:cubicBezTo>
                    <a:pt x="4520" y="687"/>
                    <a:pt x="4451" y="756"/>
                    <a:pt x="4360" y="802"/>
                  </a:cubicBezTo>
                  <a:cubicBezTo>
                    <a:pt x="4178" y="938"/>
                    <a:pt x="4018" y="1075"/>
                    <a:pt x="3881" y="1258"/>
                  </a:cubicBezTo>
                  <a:cubicBezTo>
                    <a:pt x="3150" y="2103"/>
                    <a:pt x="2055" y="5869"/>
                    <a:pt x="1210" y="9064"/>
                  </a:cubicBezTo>
                  <a:cubicBezTo>
                    <a:pt x="1187" y="9156"/>
                    <a:pt x="1142" y="9247"/>
                    <a:pt x="1119" y="9361"/>
                  </a:cubicBezTo>
                  <a:cubicBezTo>
                    <a:pt x="1005" y="9840"/>
                    <a:pt x="868" y="10297"/>
                    <a:pt x="777" y="10731"/>
                  </a:cubicBezTo>
                  <a:cubicBezTo>
                    <a:pt x="754" y="10845"/>
                    <a:pt x="708" y="10936"/>
                    <a:pt x="685" y="11027"/>
                  </a:cubicBezTo>
                  <a:cubicBezTo>
                    <a:pt x="274" y="12694"/>
                    <a:pt x="1" y="13880"/>
                    <a:pt x="1" y="13880"/>
                  </a:cubicBezTo>
                  <a:cubicBezTo>
                    <a:pt x="1" y="13880"/>
                    <a:pt x="229" y="13949"/>
                    <a:pt x="617" y="14086"/>
                  </a:cubicBezTo>
                  <a:cubicBezTo>
                    <a:pt x="731" y="14131"/>
                    <a:pt x="868" y="14177"/>
                    <a:pt x="1028" y="14223"/>
                  </a:cubicBezTo>
                  <a:cubicBezTo>
                    <a:pt x="1575" y="14405"/>
                    <a:pt x="2306" y="14656"/>
                    <a:pt x="3128" y="14930"/>
                  </a:cubicBezTo>
                  <a:cubicBezTo>
                    <a:pt x="3310" y="14976"/>
                    <a:pt x="3470" y="15045"/>
                    <a:pt x="3653" y="15090"/>
                  </a:cubicBezTo>
                  <a:cubicBezTo>
                    <a:pt x="4794" y="15455"/>
                    <a:pt x="6095" y="15843"/>
                    <a:pt x="7282" y="16163"/>
                  </a:cubicBezTo>
                  <a:cubicBezTo>
                    <a:pt x="7373" y="16186"/>
                    <a:pt x="7464" y="16231"/>
                    <a:pt x="7556" y="16254"/>
                  </a:cubicBezTo>
                  <a:cubicBezTo>
                    <a:pt x="9062" y="16642"/>
                    <a:pt x="10409" y="16916"/>
                    <a:pt x="11139" y="16916"/>
                  </a:cubicBezTo>
                  <a:cubicBezTo>
                    <a:pt x="11139" y="16916"/>
                    <a:pt x="11459" y="15318"/>
                    <a:pt x="11733" y="13218"/>
                  </a:cubicBezTo>
                  <a:cubicBezTo>
                    <a:pt x="11756" y="13104"/>
                    <a:pt x="11778" y="13013"/>
                    <a:pt x="11778" y="12899"/>
                  </a:cubicBezTo>
                  <a:cubicBezTo>
                    <a:pt x="12007" y="11256"/>
                    <a:pt x="12189" y="9315"/>
                    <a:pt x="12189" y="7581"/>
                  </a:cubicBezTo>
                  <a:cubicBezTo>
                    <a:pt x="12189" y="7489"/>
                    <a:pt x="12189" y="7398"/>
                    <a:pt x="12189" y="7307"/>
                  </a:cubicBezTo>
                  <a:cubicBezTo>
                    <a:pt x="12166" y="6713"/>
                    <a:pt x="12144" y="6165"/>
                    <a:pt x="12075" y="5640"/>
                  </a:cubicBezTo>
                  <a:cubicBezTo>
                    <a:pt x="11938" y="4499"/>
                    <a:pt x="11504" y="3289"/>
                    <a:pt x="11002" y="2399"/>
                  </a:cubicBezTo>
                  <a:cubicBezTo>
                    <a:pt x="10957" y="2331"/>
                    <a:pt x="10911" y="2240"/>
                    <a:pt x="10865" y="2171"/>
                  </a:cubicBezTo>
                  <a:cubicBezTo>
                    <a:pt x="10728" y="1943"/>
                    <a:pt x="10614" y="1760"/>
                    <a:pt x="10477" y="1600"/>
                  </a:cubicBezTo>
                  <a:cubicBezTo>
                    <a:pt x="10181" y="1235"/>
                    <a:pt x="9838" y="916"/>
                    <a:pt x="9473" y="687"/>
                  </a:cubicBezTo>
                  <a:cubicBezTo>
                    <a:pt x="9382" y="642"/>
                    <a:pt x="9313" y="596"/>
                    <a:pt x="9222" y="550"/>
                  </a:cubicBezTo>
                  <a:cubicBezTo>
                    <a:pt x="8562" y="184"/>
                    <a:pt x="7816" y="0"/>
                    <a:pt x="70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10283225" y="2892000"/>
              <a:ext cx="112450" cy="83925"/>
            </a:xfrm>
            <a:custGeom>
              <a:rect b="b" l="l" r="r" t="t"/>
              <a:pathLst>
                <a:path extrusionOk="0" h="3357" w="4498">
                  <a:moveTo>
                    <a:pt x="4497" y="1"/>
                  </a:moveTo>
                  <a:lnTo>
                    <a:pt x="4497" y="1"/>
                  </a:lnTo>
                  <a:cubicBezTo>
                    <a:pt x="4109" y="92"/>
                    <a:pt x="3699" y="206"/>
                    <a:pt x="3333" y="366"/>
                  </a:cubicBezTo>
                  <a:cubicBezTo>
                    <a:pt x="1918" y="937"/>
                    <a:pt x="754" y="1987"/>
                    <a:pt x="1" y="3265"/>
                  </a:cubicBezTo>
                  <a:cubicBezTo>
                    <a:pt x="92" y="3288"/>
                    <a:pt x="183" y="3333"/>
                    <a:pt x="275" y="3356"/>
                  </a:cubicBezTo>
                  <a:cubicBezTo>
                    <a:pt x="1028" y="2124"/>
                    <a:pt x="2169" y="1119"/>
                    <a:pt x="3539" y="594"/>
                  </a:cubicBezTo>
                  <a:cubicBezTo>
                    <a:pt x="3835" y="480"/>
                    <a:pt x="4155" y="389"/>
                    <a:pt x="4452" y="320"/>
                  </a:cubicBezTo>
                  <a:cubicBezTo>
                    <a:pt x="4475" y="206"/>
                    <a:pt x="4497" y="115"/>
                    <a:pt x="4497" y="1"/>
                  </a:cubicBezTo>
                  <a:close/>
                </a:path>
              </a:pathLst>
            </a:custGeom>
            <a:solidFill>
              <a:srgbClr val="0EA8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10129150" y="2623825"/>
              <a:ext cx="247125" cy="190200"/>
            </a:xfrm>
            <a:custGeom>
              <a:rect b="b" l="l" r="r" t="t"/>
              <a:pathLst>
                <a:path extrusionOk="0" h="7608" w="9885">
                  <a:moveTo>
                    <a:pt x="9747" y="0"/>
                  </a:moveTo>
                  <a:cubicBezTo>
                    <a:pt x="8538" y="320"/>
                    <a:pt x="7465" y="959"/>
                    <a:pt x="6620" y="2054"/>
                  </a:cubicBezTo>
                  <a:cubicBezTo>
                    <a:pt x="5616" y="3378"/>
                    <a:pt x="5068" y="5022"/>
                    <a:pt x="3881" y="6209"/>
                  </a:cubicBezTo>
                  <a:cubicBezTo>
                    <a:pt x="3252" y="6853"/>
                    <a:pt x="2308" y="7330"/>
                    <a:pt x="1411" y="7330"/>
                  </a:cubicBezTo>
                  <a:cubicBezTo>
                    <a:pt x="941" y="7330"/>
                    <a:pt x="484" y="7199"/>
                    <a:pt x="92" y="6893"/>
                  </a:cubicBezTo>
                  <a:cubicBezTo>
                    <a:pt x="69" y="6985"/>
                    <a:pt x="24" y="7076"/>
                    <a:pt x="1" y="7190"/>
                  </a:cubicBezTo>
                  <a:cubicBezTo>
                    <a:pt x="431" y="7477"/>
                    <a:pt x="950" y="7607"/>
                    <a:pt x="1477" y="7607"/>
                  </a:cubicBezTo>
                  <a:cubicBezTo>
                    <a:pt x="1956" y="7607"/>
                    <a:pt x="2442" y="7500"/>
                    <a:pt x="2877" y="7304"/>
                  </a:cubicBezTo>
                  <a:cubicBezTo>
                    <a:pt x="4292" y="6619"/>
                    <a:pt x="5114" y="5136"/>
                    <a:pt x="5844" y="3812"/>
                  </a:cubicBezTo>
                  <a:cubicBezTo>
                    <a:pt x="6734" y="2260"/>
                    <a:pt x="7716" y="913"/>
                    <a:pt x="9496" y="342"/>
                  </a:cubicBezTo>
                  <a:cubicBezTo>
                    <a:pt x="9610" y="297"/>
                    <a:pt x="9747" y="251"/>
                    <a:pt x="9884" y="228"/>
                  </a:cubicBezTo>
                  <a:cubicBezTo>
                    <a:pt x="9839" y="160"/>
                    <a:pt x="9793" y="69"/>
                    <a:pt x="9747" y="0"/>
                  </a:cubicBezTo>
                  <a:close/>
                </a:path>
              </a:pathLst>
            </a:custGeom>
            <a:solidFill>
              <a:srgbClr val="0EA8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10179375" y="2752000"/>
              <a:ext cx="226575" cy="194825"/>
            </a:xfrm>
            <a:custGeom>
              <a:rect b="b" l="l" r="r" t="t"/>
              <a:pathLst>
                <a:path extrusionOk="0" h="7793" w="9063">
                  <a:moveTo>
                    <a:pt x="8842" y="1"/>
                  </a:moveTo>
                  <a:cubicBezTo>
                    <a:pt x="8007" y="1"/>
                    <a:pt x="7200" y="353"/>
                    <a:pt x="6529" y="899"/>
                  </a:cubicBezTo>
                  <a:cubicBezTo>
                    <a:pt x="5319" y="1880"/>
                    <a:pt x="4703" y="3364"/>
                    <a:pt x="3904" y="4665"/>
                  </a:cubicBezTo>
                  <a:cubicBezTo>
                    <a:pt x="3014" y="6126"/>
                    <a:pt x="1735" y="7267"/>
                    <a:pt x="1" y="7632"/>
                  </a:cubicBezTo>
                  <a:cubicBezTo>
                    <a:pt x="183" y="7678"/>
                    <a:pt x="343" y="7747"/>
                    <a:pt x="526" y="7792"/>
                  </a:cubicBezTo>
                  <a:cubicBezTo>
                    <a:pt x="1598" y="7473"/>
                    <a:pt x="2580" y="6833"/>
                    <a:pt x="3310" y="5989"/>
                  </a:cubicBezTo>
                  <a:cubicBezTo>
                    <a:pt x="4223" y="4893"/>
                    <a:pt x="4771" y="3569"/>
                    <a:pt x="5570" y="2428"/>
                  </a:cubicBezTo>
                  <a:cubicBezTo>
                    <a:pt x="6303" y="1329"/>
                    <a:pt x="7503" y="271"/>
                    <a:pt x="8825" y="271"/>
                  </a:cubicBezTo>
                  <a:cubicBezTo>
                    <a:pt x="8904" y="271"/>
                    <a:pt x="8983" y="275"/>
                    <a:pt x="9062" y="283"/>
                  </a:cubicBezTo>
                  <a:cubicBezTo>
                    <a:pt x="9062" y="191"/>
                    <a:pt x="9062" y="100"/>
                    <a:pt x="9062" y="9"/>
                  </a:cubicBezTo>
                  <a:cubicBezTo>
                    <a:pt x="8989" y="3"/>
                    <a:pt x="8915" y="1"/>
                    <a:pt x="8842" y="1"/>
                  </a:cubicBezTo>
                  <a:close/>
                </a:path>
              </a:pathLst>
            </a:custGeom>
            <a:solidFill>
              <a:srgbClr val="0EA8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10116600" y="2837800"/>
              <a:ext cx="50825" cy="87325"/>
            </a:xfrm>
            <a:custGeom>
              <a:rect b="b" l="l" r="r" t="t"/>
              <a:pathLst>
                <a:path extrusionOk="0" h="3493" w="2033">
                  <a:moveTo>
                    <a:pt x="161" y="1"/>
                  </a:moveTo>
                  <a:cubicBezTo>
                    <a:pt x="138" y="115"/>
                    <a:pt x="92" y="206"/>
                    <a:pt x="69" y="297"/>
                  </a:cubicBezTo>
                  <a:cubicBezTo>
                    <a:pt x="503" y="548"/>
                    <a:pt x="891" y="868"/>
                    <a:pt x="1165" y="1279"/>
                  </a:cubicBezTo>
                  <a:cubicBezTo>
                    <a:pt x="1895" y="2283"/>
                    <a:pt x="982" y="2968"/>
                    <a:pt x="1" y="3356"/>
                  </a:cubicBezTo>
                  <a:cubicBezTo>
                    <a:pt x="115" y="3401"/>
                    <a:pt x="252" y="3447"/>
                    <a:pt x="412" y="3493"/>
                  </a:cubicBezTo>
                  <a:cubicBezTo>
                    <a:pt x="1279" y="3082"/>
                    <a:pt x="2032" y="2443"/>
                    <a:pt x="1621" y="1507"/>
                  </a:cubicBezTo>
                  <a:cubicBezTo>
                    <a:pt x="1370" y="845"/>
                    <a:pt x="800" y="366"/>
                    <a:pt x="161" y="1"/>
                  </a:cubicBezTo>
                  <a:close/>
                </a:path>
              </a:pathLst>
            </a:custGeom>
            <a:solidFill>
              <a:srgbClr val="0EA8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10202200" y="2534800"/>
              <a:ext cx="140400" cy="88200"/>
            </a:xfrm>
            <a:custGeom>
              <a:rect b="b" l="l" r="r" t="t"/>
              <a:pathLst>
                <a:path extrusionOk="0" h="3528" w="5616">
                  <a:moveTo>
                    <a:pt x="160" y="0"/>
                  </a:moveTo>
                  <a:lnTo>
                    <a:pt x="160" y="0"/>
                  </a:lnTo>
                  <a:cubicBezTo>
                    <a:pt x="1" y="708"/>
                    <a:pt x="1" y="1438"/>
                    <a:pt x="297" y="2123"/>
                  </a:cubicBezTo>
                  <a:cubicBezTo>
                    <a:pt x="297" y="2146"/>
                    <a:pt x="320" y="2169"/>
                    <a:pt x="320" y="2192"/>
                  </a:cubicBezTo>
                  <a:cubicBezTo>
                    <a:pt x="685" y="2968"/>
                    <a:pt x="1393" y="3470"/>
                    <a:pt x="2260" y="3515"/>
                  </a:cubicBezTo>
                  <a:cubicBezTo>
                    <a:pt x="2353" y="3524"/>
                    <a:pt x="2445" y="3528"/>
                    <a:pt x="2535" y="3528"/>
                  </a:cubicBezTo>
                  <a:cubicBezTo>
                    <a:pt x="3698" y="3528"/>
                    <a:pt x="4585" y="2862"/>
                    <a:pt x="5433" y="2077"/>
                  </a:cubicBezTo>
                  <a:cubicBezTo>
                    <a:pt x="5479" y="2009"/>
                    <a:pt x="5547" y="1940"/>
                    <a:pt x="5616" y="1895"/>
                  </a:cubicBezTo>
                  <a:cubicBezTo>
                    <a:pt x="5547" y="1826"/>
                    <a:pt x="5502" y="1758"/>
                    <a:pt x="5433" y="1712"/>
                  </a:cubicBezTo>
                  <a:cubicBezTo>
                    <a:pt x="5342" y="1781"/>
                    <a:pt x="5273" y="1849"/>
                    <a:pt x="5182" y="1940"/>
                  </a:cubicBezTo>
                  <a:cubicBezTo>
                    <a:pt x="4566" y="2511"/>
                    <a:pt x="3904" y="2990"/>
                    <a:pt x="3082" y="3173"/>
                  </a:cubicBezTo>
                  <a:cubicBezTo>
                    <a:pt x="2886" y="3217"/>
                    <a:pt x="2689" y="3239"/>
                    <a:pt x="2496" y="3239"/>
                  </a:cubicBezTo>
                  <a:cubicBezTo>
                    <a:pt x="1676" y="3239"/>
                    <a:pt x="922" y="2844"/>
                    <a:pt x="571" y="2032"/>
                  </a:cubicBezTo>
                  <a:cubicBezTo>
                    <a:pt x="297" y="1393"/>
                    <a:pt x="297" y="731"/>
                    <a:pt x="434" y="69"/>
                  </a:cubicBezTo>
                  <a:cubicBezTo>
                    <a:pt x="343" y="46"/>
                    <a:pt x="252" y="23"/>
                    <a:pt x="160" y="0"/>
                  </a:cubicBezTo>
                  <a:close/>
                </a:path>
              </a:pathLst>
            </a:custGeom>
            <a:solidFill>
              <a:srgbClr val="0EA8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10374975" y="2790450"/>
              <a:ext cx="32100" cy="203975"/>
            </a:xfrm>
            <a:custGeom>
              <a:rect b="b" l="l" r="r" t="t"/>
              <a:pathLst>
                <a:path extrusionOk="0" h="8159" w="1284">
                  <a:moveTo>
                    <a:pt x="1090" y="0"/>
                  </a:moveTo>
                  <a:cubicBezTo>
                    <a:pt x="1016" y="0"/>
                    <a:pt x="942" y="46"/>
                    <a:pt x="942" y="137"/>
                  </a:cubicBezTo>
                  <a:cubicBezTo>
                    <a:pt x="1010" y="2785"/>
                    <a:pt x="690" y="5410"/>
                    <a:pt x="29" y="7989"/>
                  </a:cubicBezTo>
                  <a:cubicBezTo>
                    <a:pt x="1" y="8086"/>
                    <a:pt x="92" y="8158"/>
                    <a:pt x="177" y="8158"/>
                  </a:cubicBezTo>
                  <a:cubicBezTo>
                    <a:pt x="232" y="8158"/>
                    <a:pt x="285" y="8129"/>
                    <a:pt x="302" y="8057"/>
                  </a:cubicBezTo>
                  <a:cubicBezTo>
                    <a:pt x="964" y="5478"/>
                    <a:pt x="1284" y="2808"/>
                    <a:pt x="1238" y="137"/>
                  </a:cubicBezTo>
                  <a:cubicBezTo>
                    <a:pt x="1238" y="46"/>
                    <a:pt x="1164" y="0"/>
                    <a:pt x="1090" y="0"/>
                  </a:cubicBezTo>
                  <a:close/>
                </a:path>
              </a:pathLst>
            </a:custGeom>
            <a:solidFill>
              <a:srgbClr val="05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9930000" y="3378775"/>
              <a:ext cx="549550" cy="1503050"/>
            </a:xfrm>
            <a:custGeom>
              <a:rect b="b" l="l" r="r" t="t"/>
              <a:pathLst>
                <a:path extrusionOk="0" h="60122" w="21982">
                  <a:moveTo>
                    <a:pt x="1385" y="0"/>
                  </a:moveTo>
                  <a:cubicBezTo>
                    <a:pt x="1253" y="0"/>
                    <a:pt x="1117" y="22"/>
                    <a:pt x="982" y="68"/>
                  </a:cubicBezTo>
                  <a:cubicBezTo>
                    <a:pt x="343" y="274"/>
                    <a:pt x="1" y="981"/>
                    <a:pt x="206" y="1620"/>
                  </a:cubicBezTo>
                  <a:lnTo>
                    <a:pt x="19425" y="59277"/>
                  </a:lnTo>
                  <a:cubicBezTo>
                    <a:pt x="19585" y="59802"/>
                    <a:pt x="20064" y="60122"/>
                    <a:pt x="20589" y="60122"/>
                  </a:cubicBezTo>
                  <a:cubicBezTo>
                    <a:pt x="20726" y="60122"/>
                    <a:pt x="20840" y="60122"/>
                    <a:pt x="20977" y="60076"/>
                  </a:cubicBezTo>
                  <a:cubicBezTo>
                    <a:pt x="21617" y="59848"/>
                    <a:pt x="21982" y="59163"/>
                    <a:pt x="21753" y="58501"/>
                  </a:cubicBezTo>
                  <a:lnTo>
                    <a:pt x="2557" y="844"/>
                  </a:lnTo>
                  <a:cubicBezTo>
                    <a:pt x="2376" y="335"/>
                    <a:pt x="1904" y="0"/>
                    <a:pt x="1385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9840425" y="4358525"/>
              <a:ext cx="466800" cy="43400"/>
            </a:xfrm>
            <a:custGeom>
              <a:rect b="b" l="l" r="r" t="t"/>
              <a:pathLst>
                <a:path extrusionOk="0" h="1736" w="18672">
                  <a:moveTo>
                    <a:pt x="799" y="1"/>
                  </a:moveTo>
                  <a:cubicBezTo>
                    <a:pt x="343" y="1"/>
                    <a:pt x="0" y="366"/>
                    <a:pt x="0" y="823"/>
                  </a:cubicBezTo>
                  <a:lnTo>
                    <a:pt x="0" y="937"/>
                  </a:lnTo>
                  <a:cubicBezTo>
                    <a:pt x="0" y="1370"/>
                    <a:pt x="343" y="1736"/>
                    <a:pt x="799" y="1736"/>
                  </a:cubicBezTo>
                  <a:lnTo>
                    <a:pt x="17873" y="1736"/>
                  </a:lnTo>
                  <a:cubicBezTo>
                    <a:pt x="18306" y="1736"/>
                    <a:pt x="18671" y="1370"/>
                    <a:pt x="18671" y="937"/>
                  </a:cubicBezTo>
                  <a:lnTo>
                    <a:pt x="18671" y="823"/>
                  </a:lnTo>
                  <a:cubicBezTo>
                    <a:pt x="18671" y="366"/>
                    <a:pt x="18306" y="1"/>
                    <a:pt x="17873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9659525" y="3378775"/>
              <a:ext cx="549550" cy="1503050"/>
            </a:xfrm>
            <a:custGeom>
              <a:rect b="b" l="l" r="r" t="t"/>
              <a:pathLst>
                <a:path extrusionOk="0" h="60122" w="21982">
                  <a:moveTo>
                    <a:pt x="20583" y="0"/>
                  </a:moveTo>
                  <a:cubicBezTo>
                    <a:pt x="20071" y="0"/>
                    <a:pt x="19589" y="335"/>
                    <a:pt x="19425" y="844"/>
                  </a:cubicBezTo>
                  <a:lnTo>
                    <a:pt x="206" y="58501"/>
                  </a:lnTo>
                  <a:cubicBezTo>
                    <a:pt x="1" y="59163"/>
                    <a:pt x="343" y="59848"/>
                    <a:pt x="1005" y="60076"/>
                  </a:cubicBezTo>
                  <a:cubicBezTo>
                    <a:pt x="1119" y="60122"/>
                    <a:pt x="1256" y="60122"/>
                    <a:pt x="1393" y="60122"/>
                  </a:cubicBezTo>
                  <a:cubicBezTo>
                    <a:pt x="1895" y="60122"/>
                    <a:pt x="2375" y="59802"/>
                    <a:pt x="2557" y="59277"/>
                  </a:cubicBezTo>
                  <a:lnTo>
                    <a:pt x="21776" y="1620"/>
                  </a:lnTo>
                  <a:cubicBezTo>
                    <a:pt x="21982" y="981"/>
                    <a:pt x="21639" y="274"/>
                    <a:pt x="20977" y="68"/>
                  </a:cubicBezTo>
                  <a:cubicBezTo>
                    <a:pt x="20847" y="22"/>
                    <a:pt x="20714" y="0"/>
                    <a:pt x="20583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8856025" y="3378775"/>
              <a:ext cx="549550" cy="1503050"/>
            </a:xfrm>
            <a:custGeom>
              <a:rect b="b" l="l" r="r" t="t"/>
              <a:pathLst>
                <a:path extrusionOk="0" h="60122" w="21982">
                  <a:moveTo>
                    <a:pt x="1399" y="0"/>
                  </a:moveTo>
                  <a:cubicBezTo>
                    <a:pt x="1268" y="0"/>
                    <a:pt x="1135" y="22"/>
                    <a:pt x="1005" y="68"/>
                  </a:cubicBezTo>
                  <a:cubicBezTo>
                    <a:pt x="366" y="274"/>
                    <a:pt x="1" y="981"/>
                    <a:pt x="229" y="1620"/>
                  </a:cubicBezTo>
                  <a:lnTo>
                    <a:pt x="19425" y="59277"/>
                  </a:lnTo>
                  <a:cubicBezTo>
                    <a:pt x="19607" y="59802"/>
                    <a:pt x="20087" y="60122"/>
                    <a:pt x="20612" y="60122"/>
                  </a:cubicBezTo>
                  <a:cubicBezTo>
                    <a:pt x="20726" y="60122"/>
                    <a:pt x="20863" y="60122"/>
                    <a:pt x="21000" y="60076"/>
                  </a:cubicBezTo>
                  <a:cubicBezTo>
                    <a:pt x="21639" y="59848"/>
                    <a:pt x="21981" y="59163"/>
                    <a:pt x="21776" y="58501"/>
                  </a:cubicBezTo>
                  <a:lnTo>
                    <a:pt x="2557" y="844"/>
                  </a:lnTo>
                  <a:cubicBezTo>
                    <a:pt x="2393" y="335"/>
                    <a:pt x="1911" y="0"/>
                    <a:pt x="1399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8586125" y="3378775"/>
              <a:ext cx="549525" cy="1503050"/>
            </a:xfrm>
            <a:custGeom>
              <a:rect b="b" l="l" r="r" t="t"/>
              <a:pathLst>
                <a:path extrusionOk="0" h="60122" w="21981">
                  <a:moveTo>
                    <a:pt x="20583" y="0"/>
                  </a:moveTo>
                  <a:cubicBezTo>
                    <a:pt x="20070" y="0"/>
                    <a:pt x="19588" y="335"/>
                    <a:pt x="19424" y="844"/>
                  </a:cubicBezTo>
                  <a:lnTo>
                    <a:pt x="206" y="58501"/>
                  </a:lnTo>
                  <a:cubicBezTo>
                    <a:pt x="0" y="59163"/>
                    <a:pt x="343" y="59848"/>
                    <a:pt x="982" y="60076"/>
                  </a:cubicBezTo>
                  <a:cubicBezTo>
                    <a:pt x="1119" y="60122"/>
                    <a:pt x="1256" y="60122"/>
                    <a:pt x="1370" y="60122"/>
                  </a:cubicBezTo>
                  <a:cubicBezTo>
                    <a:pt x="1895" y="60122"/>
                    <a:pt x="2374" y="59802"/>
                    <a:pt x="2557" y="59277"/>
                  </a:cubicBezTo>
                  <a:lnTo>
                    <a:pt x="21753" y="1620"/>
                  </a:lnTo>
                  <a:cubicBezTo>
                    <a:pt x="21981" y="981"/>
                    <a:pt x="21616" y="274"/>
                    <a:pt x="20977" y="68"/>
                  </a:cubicBezTo>
                  <a:cubicBezTo>
                    <a:pt x="20847" y="22"/>
                    <a:pt x="20714" y="0"/>
                    <a:pt x="20583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8655227" y="3327413"/>
              <a:ext cx="1693640" cy="131850"/>
            </a:xfrm>
            <a:custGeom>
              <a:rect b="b" l="l" r="r" t="t"/>
              <a:pathLst>
                <a:path extrusionOk="0" h="5274" w="183493">
                  <a:moveTo>
                    <a:pt x="0" y="1"/>
                  </a:moveTo>
                  <a:lnTo>
                    <a:pt x="0" y="5273"/>
                  </a:lnTo>
                  <a:lnTo>
                    <a:pt x="183493" y="5273"/>
                  </a:lnTo>
                  <a:lnTo>
                    <a:pt x="183493" y="1"/>
                  </a:ln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8655227" y="3411863"/>
              <a:ext cx="1693640" cy="13725"/>
            </a:xfrm>
            <a:custGeom>
              <a:rect b="b" l="l" r="r" t="t"/>
              <a:pathLst>
                <a:path extrusionOk="0" h="549" w="183493">
                  <a:moveTo>
                    <a:pt x="0" y="1"/>
                  </a:moveTo>
                  <a:lnTo>
                    <a:pt x="0" y="549"/>
                  </a:lnTo>
                  <a:lnTo>
                    <a:pt x="183493" y="549"/>
                  </a:lnTo>
                  <a:lnTo>
                    <a:pt x="183493" y="1"/>
                  </a:ln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8828125" y="3271475"/>
              <a:ext cx="1027150" cy="55950"/>
            </a:xfrm>
            <a:custGeom>
              <a:rect b="b" l="l" r="r" t="t"/>
              <a:pathLst>
                <a:path extrusionOk="0" h="2238" w="41086">
                  <a:moveTo>
                    <a:pt x="1712" y="1"/>
                  </a:moveTo>
                  <a:cubicBezTo>
                    <a:pt x="708" y="1"/>
                    <a:pt x="0" y="617"/>
                    <a:pt x="274" y="1256"/>
                  </a:cubicBezTo>
                  <a:lnTo>
                    <a:pt x="708" y="2238"/>
                  </a:lnTo>
                  <a:lnTo>
                    <a:pt x="41086" y="2238"/>
                  </a:lnTo>
                  <a:lnTo>
                    <a:pt x="40401" y="708"/>
                  </a:lnTo>
                  <a:cubicBezTo>
                    <a:pt x="40218" y="297"/>
                    <a:pt x="39625" y="1"/>
                    <a:pt x="3896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8639800" y="2628950"/>
              <a:ext cx="939300" cy="575225"/>
            </a:xfrm>
            <a:custGeom>
              <a:rect b="b" l="l" r="r" t="t"/>
              <a:pathLst>
                <a:path extrusionOk="0" h="23009" w="37572">
                  <a:moveTo>
                    <a:pt x="1370" y="0"/>
                  </a:moveTo>
                  <a:cubicBezTo>
                    <a:pt x="594" y="0"/>
                    <a:pt x="1" y="731"/>
                    <a:pt x="184" y="1484"/>
                  </a:cubicBezTo>
                  <a:lnTo>
                    <a:pt x="5045" y="22073"/>
                  </a:lnTo>
                  <a:cubicBezTo>
                    <a:pt x="5182" y="22620"/>
                    <a:pt x="5662" y="23008"/>
                    <a:pt x="6232" y="23008"/>
                  </a:cubicBezTo>
                  <a:lnTo>
                    <a:pt x="36202" y="23008"/>
                  </a:lnTo>
                  <a:cubicBezTo>
                    <a:pt x="36978" y="23008"/>
                    <a:pt x="37571" y="22255"/>
                    <a:pt x="37389" y="21502"/>
                  </a:cubicBezTo>
                  <a:lnTo>
                    <a:pt x="32527" y="936"/>
                  </a:lnTo>
                  <a:cubicBezTo>
                    <a:pt x="32390" y="389"/>
                    <a:pt x="31911" y="0"/>
                    <a:pt x="3134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9005025" y="2877750"/>
              <a:ext cx="124425" cy="117575"/>
            </a:xfrm>
            <a:custGeom>
              <a:rect b="b" l="l" r="r" t="t"/>
              <a:pathLst>
                <a:path extrusionOk="0" h="4703" w="4977">
                  <a:moveTo>
                    <a:pt x="2237" y="0"/>
                  </a:moveTo>
                  <a:cubicBezTo>
                    <a:pt x="936" y="0"/>
                    <a:pt x="0" y="1050"/>
                    <a:pt x="137" y="2351"/>
                  </a:cubicBezTo>
                  <a:cubicBezTo>
                    <a:pt x="274" y="3652"/>
                    <a:pt x="1438" y="4702"/>
                    <a:pt x="2739" y="4702"/>
                  </a:cubicBezTo>
                  <a:cubicBezTo>
                    <a:pt x="4040" y="4702"/>
                    <a:pt x="4976" y="3652"/>
                    <a:pt x="4839" y="2351"/>
                  </a:cubicBezTo>
                  <a:cubicBezTo>
                    <a:pt x="4679" y="1050"/>
                    <a:pt x="3515" y="0"/>
                    <a:pt x="2237" y="0"/>
                  </a:cubicBezTo>
                  <a:close/>
                </a:path>
              </a:pathLst>
            </a:custGeom>
            <a:solidFill>
              <a:srgbClr val="272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9393625" y="2628950"/>
              <a:ext cx="185475" cy="575225"/>
            </a:xfrm>
            <a:custGeom>
              <a:rect b="b" l="l" r="r" t="t"/>
              <a:pathLst>
                <a:path extrusionOk="0" h="23009" w="7419">
                  <a:moveTo>
                    <a:pt x="0" y="0"/>
                  </a:moveTo>
                  <a:lnTo>
                    <a:pt x="5182" y="23008"/>
                  </a:lnTo>
                  <a:lnTo>
                    <a:pt x="6049" y="23008"/>
                  </a:lnTo>
                  <a:cubicBezTo>
                    <a:pt x="6825" y="23008"/>
                    <a:pt x="7418" y="22255"/>
                    <a:pt x="7236" y="21502"/>
                  </a:cubicBezTo>
                  <a:lnTo>
                    <a:pt x="2374" y="936"/>
                  </a:lnTo>
                  <a:cubicBezTo>
                    <a:pt x="2237" y="389"/>
                    <a:pt x="1758" y="0"/>
                    <a:pt x="1187" y="0"/>
                  </a:cubicBezTo>
                  <a:close/>
                </a:path>
              </a:pathLst>
            </a:custGeom>
            <a:solidFill>
              <a:srgbClr val="272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9101450" y="3203575"/>
              <a:ext cx="100450" cy="122700"/>
            </a:xfrm>
            <a:custGeom>
              <a:rect b="b" l="l" r="r" t="t"/>
              <a:pathLst>
                <a:path extrusionOk="0" h="4908" w="4018">
                  <a:moveTo>
                    <a:pt x="1" y="1"/>
                  </a:moveTo>
                  <a:lnTo>
                    <a:pt x="1028" y="4908"/>
                  </a:lnTo>
                  <a:lnTo>
                    <a:pt x="4018" y="4908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272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9025550" y="3271475"/>
              <a:ext cx="292775" cy="55950"/>
            </a:xfrm>
            <a:custGeom>
              <a:rect b="b" l="l" r="r" t="t"/>
              <a:pathLst>
                <a:path extrusionOk="0" h="2238" w="11711">
                  <a:moveTo>
                    <a:pt x="1644" y="1"/>
                  </a:moveTo>
                  <a:cubicBezTo>
                    <a:pt x="1211" y="1"/>
                    <a:pt x="800" y="252"/>
                    <a:pt x="617" y="617"/>
                  </a:cubicBezTo>
                  <a:lnTo>
                    <a:pt x="183" y="1416"/>
                  </a:lnTo>
                  <a:cubicBezTo>
                    <a:pt x="1" y="1781"/>
                    <a:pt x="275" y="2238"/>
                    <a:pt x="686" y="2238"/>
                  </a:cubicBezTo>
                  <a:lnTo>
                    <a:pt x="10980" y="2238"/>
                  </a:lnTo>
                  <a:cubicBezTo>
                    <a:pt x="11436" y="2238"/>
                    <a:pt x="11710" y="1735"/>
                    <a:pt x="11436" y="1347"/>
                  </a:cubicBezTo>
                  <a:lnTo>
                    <a:pt x="10820" y="503"/>
                  </a:lnTo>
                  <a:cubicBezTo>
                    <a:pt x="10615" y="183"/>
                    <a:pt x="10249" y="1"/>
                    <a:pt x="9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8609575" y="2163875"/>
              <a:ext cx="909025" cy="218025"/>
            </a:xfrm>
            <a:custGeom>
              <a:rect b="b" l="l" r="r" t="t"/>
              <a:pathLst>
                <a:path extrusionOk="0" h="8721" w="36361">
                  <a:moveTo>
                    <a:pt x="3424" y="1"/>
                  </a:moveTo>
                  <a:cubicBezTo>
                    <a:pt x="1529" y="1"/>
                    <a:pt x="0" y="1507"/>
                    <a:pt x="0" y="3402"/>
                  </a:cubicBezTo>
                  <a:lnTo>
                    <a:pt x="0" y="5319"/>
                  </a:lnTo>
                  <a:cubicBezTo>
                    <a:pt x="0" y="7214"/>
                    <a:pt x="1529" y="8720"/>
                    <a:pt x="3424" y="8720"/>
                  </a:cubicBezTo>
                  <a:lnTo>
                    <a:pt x="32960" y="8720"/>
                  </a:lnTo>
                  <a:cubicBezTo>
                    <a:pt x="34832" y="8720"/>
                    <a:pt x="36361" y="7214"/>
                    <a:pt x="36361" y="5319"/>
                  </a:cubicBezTo>
                  <a:lnTo>
                    <a:pt x="36361" y="3402"/>
                  </a:lnTo>
                  <a:cubicBezTo>
                    <a:pt x="36361" y="1507"/>
                    <a:pt x="34832" y="1"/>
                    <a:pt x="32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9329125" y="2194125"/>
              <a:ext cx="142700" cy="142125"/>
            </a:xfrm>
            <a:custGeom>
              <a:rect b="b" l="l" r="r" t="t"/>
              <a:pathLst>
                <a:path extrusionOk="0" h="5685" w="5708">
                  <a:moveTo>
                    <a:pt x="2854" y="1"/>
                  </a:moveTo>
                  <a:cubicBezTo>
                    <a:pt x="1279" y="1"/>
                    <a:pt x="1" y="1279"/>
                    <a:pt x="1" y="2854"/>
                  </a:cubicBezTo>
                  <a:cubicBezTo>
                    <a:pt x="1" y="4429"/>
                    <a:pt x="1279" y="5684"/>
                    <a:pt x="2854" y="5684"/>
                  </a:cubicBezTo>
                  <a:cubicBezTo>
                    <a:pt x="4429" y="5684"/>
                    <a:pt x="5707" y="4429"/>
                    <a:pt x="5707" y="2854"/>
                  </a:cubicBezTo>
                  <a:cubicBezTo>
                    <a:pt x="5707" y="1279"/>
                    <a:pt x="4429" y="1"/>
                    <a:pt x="2854" y="1"/>
                  </a:cubicBezTo>
                  <a:close/>
                </a:path>
              </a:pathLst>
            </a:custGeom>
            <a:solidFill>
              <a:srgbClr val="047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9362225" y="2240350"/>
              <a:ext cx="77075" cy="62225"/>
            </a:xfrm>
            <a:custGeom>
              <a:rect b="b" l="l" r="r" t="t"/>
              <a:pathLst>
                <a:path extrusionOk="0" h="2489" w="3083">
                  <a:moveTo>
                    <a:pt x="2671" y="0"/>
                  </a:moveTo>
                  <a:lnTo>
                    <a:pt x="982" y="1667"/>
                  </a:lnTo>
                  <a:lnTo>
                    <a:pt x="412" y="1096"/>
                  </a:lnTo>
                  <a:lnTo>
                    <a:pt x="1" y="1507"/>
                  </a:lnTo>
                  <a:lnTo>
                    <a:pt x="982" y="2488"/>
                  </a:lnTo>
                  <a:lnTo>
                    <a:pt x="3082" y="411"/>
                  </a:lnTo>
                  <a:lnTo>
                    <a:pt x="2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8655225" y="2209525"/>
              <a:ext cx="635700" cy="18875"/>
            </a:xfrm>
            <a:custGeom>
              <a:rect b="b" l="l" r="r" t="t"/>
              <a:pathLst>
                <a:path extrusionOk="0" h="755" w="25428">
                  <a:moveTo>
                    <a:pt x="365" y="1"/>
                  </a:moveTo>
                  <a:cubicBezTo>
                    <a:pt x="160" y="1"/>
                    <a:pt x="0" y="161"/>
                    <a:pt x="0" y="366"/>
                  </a:cubicBezTo>
                  <a:cubicBezTo>
                    <a:pt x="0" y="594"/>
                    <a:pt x="160" y="754"/>
                    <a:pt x="365" y="754"/>
                  </a:cubicBezTo>
                  <a:lnTo>
                    <a:pt x="25062" y="754"/>
                  </a:lnTo>
                  <a:cubicBezTo>
                    <a:pt x="25268" y="754"/>
                    <a:pt x="25428" y="594"/>
                    <a:pt x="25428" y="366"/>
                  </a:cubicBezTo>
                  <a:cubicBezTo>
                    <a:pt x="25428" y="161"/>
                    <a:pt x="25268" y="1"/>
                    <a:pt x="25062" y="1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8655225" y="2317950"/>
              <a:ext cx="635700" cy="18300"/>
            </a:xfrm>
            <a:custGeom>
              <a:rect b="b" l="l" r="r" t="t"/>
              <a:pathLst>
                <a:path extrusionOk="0" h="732" w="25428">
                  <a:moveTo>
                    <a:pt x="365" y="1"/>
                  </a:moveTo>
                  <a:cubicBezTo>
                    <a:pt x="160" y="1"/>
                    <a:pt x="0" y="160"/>
                    <a:pt x="0" y="366"/>
                  </a:cubicBezTo>
                  <a:cubicBezTo>
                    <a:pt x="0" y="571"/>
                    <a:pt x="160" y="731"/>
                    <a:pt x="365" y="731"/>
                  </a:cubicBezTo>
                  <a:lnTo>
                    <a:pt x="25062" y="731"/>
                  </a:lnTo>
                  <a:cubicBezTo>
                    <a:pt x="25268" y="731"/>
                    <a:pt x="25428" y="571"/>
                    <a:pt x="25428" y="366"/>
                  </a:cubicBezTo>
                  <a:cubicBezTo>
                    <a:pt x="25428" y="160"/>
                    <a:pt x="25268" y="1"/>
                    <a:pt x="25062" y="1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8655225" y="2263750"/>
              <a:ext cx="635700" cy="18275"/>
            </a:xfrm>
            <a:custGeom>
              <a:rect b="b" l="l" r="r" t="t"/>
              <a:pathLst>
                <a:path extrusionOk="0" h="731" w="25428">
                  <a:moveTo>
                    <a:pt x="365" y="0"/>
                  </a:moveTo>
                  <a:cubicBezTo>
                    <a:pt x="160" y="0"/>
                    <a:pt x="0" y="160"/>
                    <a:pt x="0" y="366"/>
                  </a:cubicBezTo>
                  <a:cubicBezTo>
                    <a:pt x="0" y="571"/>
                    <a:pt x="160" y="731"/>
                    <a:pt x="365" y="731"/>
                  </a:cubicBezTo>
                  <a:lnTo>
                    <a:pt x="25062" y="731"/>
                  </a:lnTo>
                  <a:cubicBezTo>
                    <a:pt x="25268" y="731"/>
                    <a:pt x="25428" y="571"/>
                    <a:pt x="25428" y="366"/>
                  </a:cubicBezTo>
                  <a:cubicBezTo>
                    <a:pt x="25428" y="160"/>
                    <a:pt x="25268" y="0"/>
                    <a:pt x="25062" y="0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8975925" y="2360175"/>
              <a:ext cx="96450" cy="102750"/>
            </a:xfrm>
            <a:custGeom>
              <a:rect b="b" l="l" r="r" t="t"/>
              <a:pathLst>
                <a:path extrusionOk="0" h="4110" w="3858">
                  <a:moveTo>
                    <a:pt x="0" y="1"/>
                  </a:moveTo>
                  <a:lnTo>
                    <a:pt x="1940" y="4109"/>
                  </a:lnTo>
                  <a:lnTo>
                    <a:pt x="3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16"/>
          <p:cNvSpPr txBox="1"/>
          <p:nvPr/>
        </p:nvSpPr>
        <p:spPr>
          <a:xfrm>
            <a:off x="279175" y="357150"/>
            <a:ext cx="7243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Scope Definition</a:t>
            </a:r>
            <a:endParaRPr b="1" sz="29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16"/>
          <p:cNvSpPr txBox="1"/>
          <p:nvPr/>
        </p:nvSpPr>
        <p:spPr>
          <a:xfrm>
            <a:off x="279175" y="1224875"/>
            <a:ext cx="8237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The data is annual from </a:t>
            </a:r>
            <a:r>
              <a:rPr lang="en" sz="19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last year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The analysis focus on attrition because of </a:t>
            </a:r>
            <a:r>
              <a:rPr lang="en" sz="19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voluntary resignation</a:t>
            </a:r>
            <a:endParaRPr sz="1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Attrition due performance is </a:t>
            </a:r>
            <a:r>
              <a:rPr lang="en" sz="19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not discoverable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because this datasets only contains score 3-4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7"/>
          <p:cNvSpPr txBox="1"/>
          <p:nvPr>
            <p:ph type="ctrTitle"/>
          </p:nvPr>
        </p:nvSpPr>
        <p:spPr>
          <a:xfrm>
            <a:off x="167975" y="408725"/>
            <a:ext cx="82980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Research Question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29" name="Google Shape;829;p17"/>
          <p:cNvSpPr txBox="1"/>
          <p:nvPr>
            <p:ph idx="1" type="subTitle"/>
          </p:nvPr>
        </p:nvSpPr>
        <p:spPr>
          <a:xfrm>
            <a:off x="611550" y="1774225"/>
            <a:ext cx="83988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How to reduce annual attrition rate due to </a:t>
            </a:r>
            <a:r>
              <a:rPr b="1" lang="en" sz="2600">
                <a:solidFill>
                  <a:schemeClr val="accent1"/>
                </a:solidFill>
              </a:rPr>
              <a:t>voluntary resignation</a:t>
            </a:r>
            <a:r>
              <a:rPr lang="en" sz="2600"/>
              <a:t> from</a:t>
            </a:r>
            <a:r>
              <a:rPr b="1" lang="en" sz="2600">
                <a:solidFill>
                  <a:schemeClr val="accent1"/>
                </a:solidFill>
              </a:rPr>
              <a:t> 16%</a:t>
            </a:r>
            <a:r>
              <a:rPr lang="en" sz="2600"/>
              <a:t> to </a:t>
            </a:r>
            <a:r>
              <a:rPr b="1" lang="en" sz="2600">
                <a:solidFill>
                  <a:schemeClr val="accent1"/>
                </a:solidFill>
              </a:rPr>
              <a:t>10%</a:t>
            </a:r>
            <a:endParaRPr b="1"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4" name="Google Shape;834;p18"/>
          <p:cNvGraphicFramePr/>
          <p:nvPr/>
        </p:nvGraphicFramePr>
        <p:xfrm>
          <a:off x="298575" y="95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{A386D442-D9B5-4106-BDCE-B05988620674}</a:tableStyleId>
              </a:tblPr>
              <a:tblGrid>
                <a:gridCol w="1448300"/>
                <a:gridCol w="7208000"/>
              </a:tblGrid>
              <a:tr h="51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Primary 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Employee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Attrition, Gender, Overtime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5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Monthly Income, Percent salary hike, Years at Company, Years at current role, Age, Years at company, Training Last Time, Years with  current Manager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Nominal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Department, Education field, Job Role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7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Ordinal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Various </a:t>
                      </a:r>
                      <a:r>
                        <a:rPr lang="en"/>
                        <a:t>satisfaction</a:t>
                      </a:r>
                      <a:r>
                        <a:rPr lang="en"/>
                        <a:t> level, job involvement, stock options, work-life balance, job level, and performance Rating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5" name="Google Shape;835;p18"/>
          <p:cNvSpPr txBox="1"/>
          <p:nvPr/>
        </p:nvSpPr>
        <p:spPr>
          <a:xfrm>
            <a:off x="176050" y="102025"/>
            <a:ext cx="591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Sources</a:t>
            </a:r>
            <a:endParaRPr sz="40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9"/>
          <p:cNvSpPr/>
          <p:nvPr/>
        </p:nvSpPr>
        <p:spPr>
          <a:xfrm>
            <a:off x="6632675" y="3717850"/>
            <a:ext cx="1205700" cy="60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732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19"/>
          <p:cNvSpPr/>
          <p:nvPr/>
        </p:nvSpPr>
        <p:spPr>
          <a:xfrm>
            <a:off x="1171750" y="3718875"/>
            <a:ext cx="1205700" cy="60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19"/>
          <p:cNvSpPr txBox="1"/>
          <p:nvPr>
            <p:ph type="ctrTitle"/>
          </p:nvPr>
        </p:nvSpPr>
        <p:spPr>
          <a:xfrm>
            <a:off x="130225" y="144650"/>
            <a:ext cx="8222700" cy="7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Understand our Cowokers</a:t>
            </a:r>
            <a:endParaRPr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43" name="Google Shape;843;p19"/>
          <p:cNvGrpSpPr/>
          <p:nvPr/>
        </p:nvGrpSpPr>
        <p:grpSpPr>
          <a:xfrm>
            <a:off x="1410597" y="1212277"/>
            <a:ext cx="1949113" cy="1659852"/>
            <a:chOff x="12093075" y="2481000"/>
            <a:chExt cx="2598125" cy="2553225"/>
          </a:xfrm>
        </p:grpSpPr>
        <p:sp>
          <p:nvSpPr>
            <p:cNvPr id="844" name="Google Shape;844;p19"/>
            <p:cNvSpPr/>
            <p:nvPr/>
          </p:nvSpPr>
          <p:spPr>
            <a:xfrm>
              <a:off x="13200675" y="4175075"/>
              <a:ext cx="118725" cy="92275"/>
            </a:xfrm>
            <a:custGeom>
              <a:rect b="b" l="l" r="r" t="t"/>
              <a:pathLst>
                <a:path extrusionOk="0" h="3691" w="4749">
                  <a:moveTo>
                    <a:pt x="2457" y="1"/>
                  </a:moveTo>
                  <a:cubicBezTo>
                    <a:pt x="2230" y="1"/>
                    <a:pt x="2001" y="42"/>
                    <a:pt x="1781" y="128"/>
                  </a:cubicBezTo>
                  <a:cubicBezTo>
                    <a:pt x="320" y="676"/>
                    <a:pt x="1" y="2775"/>
                    <a:pt x="1804" y="3643"/>
                  </a:cubicBezTo>
                  <a:cubicBezTo>
                    <a:pt x="1975" y="3675"/>
                    <a:pt x="2139" y="3690"/>
                    <a:pt x="2296" y="3690"/>
                  </a:cubicBezTo>
                  <a:cubicBezTo>
                    <a:pt x="3919" y="3690"/>
                    <a:pt x="4748" y="2067"/>
                    <a:pt x="4041" y="881"/>
                  </a:cubicBezTo>
                  <a:cubicBezTo>
                    <a:pt x="3690" y="312"/>
                    <a:pt x="3081" y="1"/>
                    <a:pt x="2457" y="1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13317100" y="4001125"/>
              <a:ext cx="214575" cy="188250"/>
            </a:xfrm>
            <a:custGeom>
              <a:rect b="b" l="l" r="r" t="t"/>
              <a:pathLst>
                <a:path extrusionOk="0" h="7530" w="8583">
                  <a:moveTo>
                    <a:pt x="4289" y="0"/>
                  </a:moveTo>
                  <a:cubicBezTo>
                    <a:pt x="3728" y="0"/>
                    <a:pt x="3159" y="128"/>
                    <a:pt x="2625" y="398"/>
                  </a:cubicBezTo>
                  <a:cubicBezTo>
                    <a:pt x="753" y="1311"/>
                    <a:pt x="0" y="3571"/>
                    <a:pt x="913" y="5442"/>
                  </a:cubicBezTo>
                  <a:cubicBezTo>
                    <a:pt x="1579" y="6757"/>
                    <a:pt x="2913" y="7529"/>
                    <a:pt x="4294" y="7529"/>
                  </a:cubicBezTo>
                  <a:cubicBezTo>
                    <a:pt x="4855" y="7529"/>
                    <a:pt x="5423" y="7402"/>
                    <a:pt x="5958" y="7131"/>
                  </a:cubicBezTo>
                  <a:cubicBezTo>
                    <a:pt x="7829" y="6218"/>
                    <a:pt x="8582" y="3959"/>
                    <a:pt x="7669" y="2087"/>
                  </a:cubicBezTo>
                  <a:cubicBezTo>
                    <a:pt x="7004" y="772"/>
                    <a:pt x="5669" y="0"/>
                    <a:pt x="4289" y="0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2093075" y="4886400"/>
              <a:ext cx="2511375" cy="147825"/>
            </a:xfrm>
            <a:custGeom>
              <a:rect b="b" l="l" r="r" t="t"/>
              <a:pathLst>
                <a:path extrusionOk="0" h="5913" w="100455">
                  <a:moveTo>
                    <a:pt x="50217" y="1"/>
                  </a:moveTo>
                  <a:cubicBezTo>
                    <a:pt x="22484" y="1"/>
                    <a:pt x="1" y="1325"/>
                    <a:pt x="1" y="2968"/>
                  </a:cubicBezTo>
                  <a:cubicBezTo>
                    <a:pt x="1" y="4589"/>
                    <a:pt x="22484" y="5913"/>
                    <a:pt x="50217" y="5913"/>
                  </a:cubicBezTo>
                  <a:cubicBezTo>
                    <a:pt x="77972" y="5913"/>
                    <a:pt x="100455" y="4589"/>
                    <a:pt x="100455" y="2968"/>
                  </a:cubicBezTo>
                  <a:cubicBezTo>
                    <a:pt x="100455" y="1325"/>
                    <a:pt x="77972" y="1"/>
                    <a:pt x="50217" y="1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2770425" y="3385250"/>
              <a:ext cx="1771600" cy="1610825"/>
            </a:xfrm>
            <a:custGeom>
              <a:rect b="b" l="l" r="r" t="t"/>
              <a:pathLst>
                <a:path extrusionOk="0" h="64433" w="70864">
                  <a:moveTo>
                    <a:pt x="25023" y="0"/>
                  </a:moveTo>
                  <a:cubicBezTo>
                    <a:pt x="18334" y="0"/>
                    <a:pt x="11818" y="2913"/>
                    <a:pt x="7442" y="8302"/>
                  </a:cubicBezTo>
                  <a:cubicBezTo>
                    <a:pt x="7145" y="8644"/>
                    <a:pt x="6848" y="9032"/>
                    <a:pt x="6551" y="9420"/>
                  </a:cubicBezTo>
                  <a:cubicBezTo>
                    <a:pt x="5775" y="10448"/>
                    <a:pt x="5045" y="11543"/>
                    <a:pt x="4360" y="12753"/>
                  </a:cubicBezTo>
                  <a:cubicBezTo>
                    <a:pt x="1621" y="17660"/>
                    <a:pt x="0" y="24188"/>
                    <a:pt x="2488" y="32771"/>
                  </a:cubicBezTo>
                  <a:cubicBezTo>
                    <a:pt x="10888" y="61690"/>
                    <a:pt x="27140" y="63836"/>
                    <a:pt x="42821" y="64384"/>
                  </a:cubicBezTo>
                  <a:cubicBezTo>
                    <a:pt x="43758" y="64417"/>
                    <a:pt x="44665" y="64433"/>
                    <a:pt x="45541" y="64433"/>
                  </a:cubicBezTo>
                  <a:cubicBezTo>
                    <a:pt x="67684" y="64433"/>
                    <a:pt x="70864" y="54134"/>
                    <a:pt x="70051" y="45462"/>
                  </a:cubicBezTo>
                  <a:cubicBezTo>
                    <a:pt x="69983" y="44663"/>
                    <a:pt x="69869" y="43864"/>
                    <a:pt x="69732" y="43111"/>
                  </a:cubicBezTo>
                  <a:cubicBezTo>
                    <a:pt x="69481" y="41650"/>
                    <a:pt x="69161" y="40303"/>
                    <a:pt x="68819" y="39093"/>
                  </a:cubicBezTo>
                  <a:cubicBezTo>
                    <a:pt x="64984" y="25010"/>
                    <a:pt x="62222" y="16793"/>
                    <a:pt x="50490" y="9603"/>
                  </a:cubicBezTo>
                  <a:cubicBezTo>
                    <a:pt x="44624" y="6019"/>
                    <a:pt x="38073" y="3258"/>
                    <a:pt x="32960" y="1409"/>
                  </a:cubicBezTo>
                  <a:cubicBezTo>
                    <a:pt x="30369" y="461"/>
                    <a:pt x="27682" y="0"/>
                    <a:pt x="25023" y="0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2850875" y="3620750"/>
              <a:ext cx="1670850" cy="1254275"/>
            </a:xfrm>
            <a:custGeom>
              <a:rect b="b" l="l" r="r" t="t"/>
              <a:pathLst>
                <a:path extrusionOk="0" h="50171" w="66834">
                  <a:moveTo>
                    <a:pt x="3333" y="0"/>
                  </a:moveTo>
                  <a:lnTo>
                    <a:pt x="3333" y="0"/>
                  </a:lnTo>
                  <a:cubicBezTo>
                    <a:pt x="2557" y="1028"/>
                    <a:pt x="1827" y="2123"/>
                    <a:pt x="1142" y="3333"/>
                  </a:cubicBezTo>
                  <a:cubicBezTo>
                    <a:pt x="549" y="5593"/>
                    <a:pt x="252" y="7921"/>
                    <a:pt x="275" y="10249"/>
                  </a:cubicBezTo>
                  <a:cubicBezTo>
                    <a:pt x="320" y="14175"/>
                    <a:pt x="1256" y="18147"/>
                    <a:pt x="3059" y="22050"/>
                  </a:cubicBezTo>
                  <a:cubicBezTo>
                    <a:pt x="7624" y="31979"/>
                    <a:pt x="12075" y="38347"/>
                    <a:pt x="17462" y="42684"/>
                  </a:cubicBezTo>
                  <a:cubicBezTo>
                    <a:pt x="20681" y="45286"/>
                    <a:pt x="24241" y="47157"/>
                    <a:pt x="28281" y="48390"/>
                  </a:cubicBezTo>
                  <a:cubicBezTo>
                    <a:pt x="32162" y="49577"/>
                    <a:pt x="36407" y="50170"/>
                    <a:pt x="41201" y="50170"/>
                  </a:cubicBezTo>
                  <a:cubicBezTo>
                    <a:pt x="41748" y="50170"/>
                    <a:pt x="42296" y="50148"/>
                    <a:pt x="42844" y="50148"/>
                  </a:cubicBezTo>
                  <a:cubicBezTo>
                    <a:pt x="55444" y="49805"/>
                    <a:pt x="61606" y="44669"/>
                    <a:pt x="64596" y="40424"/>
                  </a:cubicBezTo>
                  <a:cubicBezTo>
                    <a:pt x="65578" y="39009"/>
                    <a:pt x="66308" y="37525"/>
                    <a:pt x="66833" y="36042"/>
                  </a:cubicBezTo>
                  <a:cubicBezTo>
                    <a:pt x="66765" y="35243"/>
                    <a:pt x="66651" y="34444"/>
                    <a:pt x="66514" y="33691"/>
                  </a:cubicBezTo>
                  <a:cubicBezTo>
                    <a:pt x="66103" y="35585"/>
                    <a:pt x="65258" y="37731"/>
                    <a:pt x="63775" y="39853"/>
                  </a:cubicBezTo>
                  <a:cubicBezTo>
                    <a:pt x="60944" y="43939"/>
                    <a:pt x="55010" y="48847"/>
                    <a:pt x="42821" y="49166"/>
                  </a:cubicBezTo>
                  <a:cubicBezTo>
                    <a:pt x="42272" y="49181"/>
                    <a:pt x="41731" y="49188"/>
                    <a:pt x="41197" y="49188"/>
                  </a:cubicBezTo>
                  <a:cubicBezTo>
                    <a:pt x="20800" y="49188"/>
                    <a:pt x="11757" y="38611"/>
                    <a:pt x="3950" y="21639"/>
                  </a:cubicBezTo>
                  <a:cubicBezTo>
                    <a:pt x="1" y="13079"/>
                    <a:pt x="1119" y="5912"/>
                    <a:pt x="2763" y="1393"/>
                  </a:cubicBezTo>
                  <a:cubicBezTo>
                    <a:pt x="2945" y="913"/>
                    <a:pt x="3151" y="434"/>
                    <a:pt x="3333" y="0"/>
                  </a:cubicBezTo>
                  <a:close/>
                </a:path>
              </a:pathLst>
            </a:custGeom>
            <a:solidFill>
              <a:srgbClr val="5757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13925950" y="3187650"/>
              <a:ext cx="393200" cy="833125"/>
            </a:xfrm>
            <a:custGeom>
              <a:rect b="b" l="l" r="r" t="t"/>
              <a:pathLst>
                <a:path extrusionOk="0" h="33325" w="15728">
                  <a:moveTo>
                    <a:pt x="1393" y="0"/>
                  </a:moveTo>
                  <a:lnTo>
                    <a:pt x="1393" y="0"/>
                  </a:lnTo>
                  <a:cubicBezTo>
                    <a:pt x="1" y="9815"/>
                    <a:pt x="5205" y="33325"/>
                    <a:pt x="5205" y="33325"/>
                  </a:cubicBezTo>
                  <a:lnTo>
                    <a:pt x="10272" y="31430"/>
                  </a:lnTo>
                  <a:cubicBezTo>
                    <a:pt x="10272" y="31430"/>
                    <a:pt x="15727" y="26683"/>
                    <a:pt x="13490" y="20041"/>
                  </a:cubicBezTo>
                  <a:cubicBezTo>
                    <a:pt x="11231" y="13376"/>
                    <a:pt x="1394" y="1"/>
                    <a:pt x="1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13315375" y="3121425"/>
              <a:ext cx="833725" cy="1102725"/>
            </a:xfrm>
            <a:custGeom>
              <a:rect b="b" l="l" r="r" t="t"/>
              <a:pathLst>
                <a:path extrusionOk="0" h="44109" w="33349">
                  <a:moveTo>
                    <a:pt x="13253" y="1"/>
                  </a:moveTo>
                  <a:cubicBezTo>
                    <a:pt x="12002" y="1"/>
                    <a:pt x="10250" y="532"/>
                    <a:pt x="9176" y="800"/>
                  </a:cubicBezTo>
                  <a:cubicBezTo>
                    <a:pt x="7419" y="1211"/>
                    <a:pt x="4634" y="2193"/>
                    <a:pt x="2443" y="3448"/>
                  </a:cubicBezTo>
                  <a:cubicBezTo>
                    <a:pt x="1" y="4817"/>
                    <a:pt x="891" y="8766"/>
                    <a:pt x="1119" y="14495"/>
                  </a:cubicBezTo>
                  <a:cubicBezTo>
                    <a:pt x="1188" y="16002"/>
                    <a:pt x="1233" y="17508"/>
                    <a:pt x="1210" y="18923"/>
                  </a:cubicBezTo>
                  <a:cubicBezTo>
                    <a:pt x="1188" y="19882"/>
                    <a:pt x="1142" y="20795"/>
                    <a:pt x="1051" y="21640"/>
                  </a:cubicBezTo>
                  <a:cubicBezTo>
                    <a:pt x="252" y="28373"/>
                    <a:pt x="2032" y="39809"/>
                    <a:pt x="3812" y="42548"/>
                  </a:cubicBezTo>
                  <a:cubicBezTo>
                    <a:pt x="4086" y="42958"/>
                    <a:pt x="4497" y="43301"/>
                    <a:pt x="4999" y="43529"/>
                  </a:cubicBezTo>
                  <a:cubicBezTo>
                    <a:pt x="5159" y="43620"/>
                    <a:pt x="5342" y="43689"/>
                    <a:pt x="5547" y="43757"/>
                  </a:cubicBezTo>
                  <a:cubicBezTo>
                    <a:pt x="6289" y="44002"/>
                    <a:pt x="7189" y="44108"/>
                    <a:pt x="8193" y="44108"/>
                  </a:cubicBezTo>
                  <a:cubicBezTo>
                    <a:pt x="13369" y="44108"/>
                    <a:pt x="21336" y="41290"/>
                    <a:pt x="24949" y="40105"/>
                  </a:cubicBezTo>
                  <a:cubicBezTo>
                    <a:pt x="33348" y="37321"/>
                    <a:pt x="26866" y="33326"/>
                    <a:pt x="27140" y="27141"/>
                  </a:cubicBezTo>
                  <a:cubicBezTo>
                    <a:pt x="27345" y="22073"/>
                    <a:pt x="27049" y="23237"/>
                    <a:pt x="28692" y="20156"/>
                  </a:cubicBezTo>
                  <a:cubicBezTo>
                    <a:pt x="30564" y="16618"/>
                    <a:pt x="30130" y="13377"/>
                    <a:pt x="28167" y="10136"/>
                  </a:cubicBezTo>
                  <a:cubicBezTo>
                    <a:pt x="26204" y="6917"/>
                    <a:pt x="25656" y="3379"/>
                    <a:pt x="24561" y="2581"/>
                  </a:cubicBezTo>
                  <a:cubicBezTo>
                    <a:pt x="23488" y="1782"/>
                    <a:pt x="18786" y="1006"/>
                    <a:pt x="18786" y="1006"/>
                  </a:cubicBezTo>
                  <a:lnTo>
                    <a:pt x="13331" y="1"/>
                  </a:lnTo>
                  <a:cubicBezTo>
                    <a:pt x="13305" y="1"/>
                    <a:pt x="13279" y="1"/>
                    <a:pt x="13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13577300" y="3379750"/>
              <a:ext cx="340700" cy="155425"/>
            </a:xfrm>
            <a:custGeom>
              <a:rect b="b" l="l" r="r" t="t"/>
              <a:pathLst>
                <a:path extrusionOk="0" h="6217" w="13628">
                  <a:moveTo>
                    <a:pt x="6919" y="1"/>
                  </a:moveTo>
                  <a:cubicBezTo>
                    <a:pt x="2764" y="1"/>
                    <a:pt x="0" y="716"/>
                    <a:pt x="0" y="716"/>
                  </a:cubicBezTo>
                  <a:lnTo>
                    <a:pt x="115" y="6217"/>
                  </a:lnTo>
                  <a:cubicBezTo>
                    <a:pt x="2311" y="5660"/>
                    <a:pt x="5049" y="5499"/>
                    <a:pt x="7484" y="5499"/>
                  </a:cubicBezTo>
                  <a:cubicBezTo>
                    <a:pt x="10843" y="5499"/>
                    <a:pt x="13627" y="5806"/>
                    <a:pt x="13627" y="5806"/>
                  </a:cubicBezTo>
                  <a:lnTo>
                    <a:pt x="13445" y="602"/>
                  </a:lnTo>
                  <a:cubicBezTo>
                    <a:pt x="11062" y="154"/>
                    <a:pt x="8841" y="1"/>
                    <a:pt x="6919" y="1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13580725" y="3199625"/>
              <a:ext cx="254525" cy="87900"/>
            </a:xfrm>
            <a:custGeom>
              <a:rect b="b" l="l" r="r" t="t"/>
              <a:pathLst>
                <a:path extrusionOk="0" h="3516" w="10181">
                  <a:moveTo>
                    <a:pt x="251" y="0"/>
                  </a:moveTo>
                  <a:cubicBezTo>
                    <a:pt x="194" y="0"/>
                    <a:pt x="137" y="23"/>
                    <a:pt x="92" y="69"/>
                  </a:cubicBezTo>
                  <a:cubicBezTo>
                    <a:pt x="0" y="160"/>
                    <a:pt x="0" y="297"/>
                    <a:pt x="92" y="388"/>
                  </a:cubicBezTo>
                  <a:cubicBezTo>
                    <a:pt x="206" y="503"/>
                    <a:pt x="3173" y="3356"/>
                    <a:pt x="6391" y="3515"/>
                  </a:cubicBezTo>
                  <a:lnTo>
                    <a:pt x="6643" y="3515"/>
                  </a:lnTo>
                  <a:cubicBezTo>
                    <a:pt x="9770" y="3515"/>
                    <a:pt x="10158" y="274"/>
                    <a:pt x="10158" y="251"/>
                  </a:cubicBezTo>
                  <a:cubicBezTo>
                    <a:pt x="10180" y="115"/>
                    <a:pt x="10089" y="23"/>
                    <a:pt x="9975" y="0"/>
                  </a:cubicBezTo>
                  <a:cubicBezTo>
                    <a:pt x="9838" y="0"/>
                    <a:pt x="9724" y="69"/>
                    <a:pt x="9724" y="206"/>
                  </a:cubicBezTo>
                  <a:cubicBezTo>
                    <a:pt x="9702" y="317"/>
                    <a:pt x="9374" y="3087"/>
                    <a:pt x="6614" y="3087"/>
                  </a:cubicBezTo>
                  <a:cubicBezTo>
                    <a:pt x="6549" y="3087"/>
                    <a:pt x="6482" y="3085"/>
                    <a:pt x="6414" y="3082"/>
                  </a:cubicBezTo>
                  <a:cubicBezTo>
                    <a:pt x="3356" y="2922"/>
                    <a:pt x="434" y="92"/>
                    <a:pt x="411" y="69"/>
                  </a:cubicBezTo>
                  <a:cubicBezTo>
                    <a:pt x="366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13515100" y="3832425"/>
              <a:ext cx="400050" cy="108175"/>
            </a:xfrm>
            <a:custGeom>
              <a:rect b="b" l="l" r="r" t="t"/>
              <a:pathLst>
                <a:path extrusionOk="0" h="4327" w="16002">
                  <a:moveTo>
                    <a:pt x="13792" y="0"/>
                  </a:moveTo>
                  <a:cubicBezTo>
                    <a:pt x="13037" y="0"/>
                    <a:pt x="12093" y="39"/>
                    <a:pt x="11002" y="161"/>
                  </a:cubicBezTo>
                  <a:cubicBezTo>
                    <a:pt x="8355" y="458"/>
                    <a:pt x="4337" y="1371"/>
                    <a:pt x="137" y="3905"/>
                  </a:cubicBezTo>
                  <a:cubicBezTo>
                    <a:pt x="23" y="3973"/>
                    <a:pt x="0" y="4110"/>
                    <a:pt x="69" y="4224"/>
                  </a:cubicBezTo>
                  <a:cubicBezTo>
                    <a:pt x="69" y="4247"/>
                    <a:pt x="92" y="4270"/>
                    <a:pt x="115" y="4293"/>
                  </a:cubicBezTo>
                  <a:cubicBezTo>
                    <a:pt x="160" y="4316"/>
                    <a:pt x="206" y="4327"/>
                    <a:pt x="252" y="4327"/>
                  </a:cubicBezTo>
                  <a:cubicBezTo>
                    <a:pt x="297" y="4327"/>
                    <a:pt x="343" y="4316"/>
                    <a:pt x="389" y="4293"/>
                  </a:cubicBezTo>
                  <a:cubicBezTo>
                    <a:pt x="4497" y="1805"/>
                    <a:pt x="8446" y="915"/>
                    <a:pt x="11025" y="618"/>
                  </a:cubicBezTo>
                  <a:cubicBezTo>
                    <a:pt x="12059" y="500"/>
                    <a:pt x="12967" y="463"/>
                    <a:pt x="13701" y="463"/>
                  </a:cubicBezTo>
                  <a:cubicBezTo>
                    <a:pt x="14961" y="463"/>
                    <a:pt x="15713" y="572"/>
                    <a:pt x="15727" y="572"/>
                  </a:cubicBezTo>
                  <a:cubicBezTo>
                    <a:pt x="15739" y="575"/>
                    <a:pt x="15751" y="576"/>
                    <a:pt x="15762" y="576"/>
                  </a:cubicBezTo>
                  <a:cubicBezTo>
                    <a:pt x="15864" y="576"/>
                    <a:pt x="15958" y="490"/>
                    <a:pt x="15978" y="367"/>
                  </a:cubicBezTo>
                  <a:cubicBezTo>
                    <a:pt x="16001" y="253"/>
                    <a:pt x="15910" y="139"/>
                    <a:pt x="15796" y="116"/>
                  </a:cubicBezTo>
                  <a:cubicBezTo>
                    <a:pt x="15739" y="102"/>
                    <a:pt x="15012" y="0"/>
                    <a:pt x="13792" y="0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13284575" y="3085150"/>
              <a:ext cx="391475" cy="1090850"/>
            </a:xfrm>
            <a:custGeom>
              <a:rect b="b" l="l" r="r" t="t"/>
              <a:pathLst>
                <a:path extrusionOk="0" h="43634" w="15659">
                  <a:moveTo>
                    <a:pt x="11487" y="1"/>
                  </a:moveTo>
                  <a:cubicBezTo>
                    <a:pt x="10401" y="1"/>
                    <a:pt x="9057" y="114"/>
                    <a:pt x="8354" y="608"/>
                  </a:cubicBezTo>
                  <a:cubicBezTo>
                    <a:pt x="7030" y="1544"/>
                    <a:pt x="7715" y="2343"/>
                    <a:pt x="7715" y="2343"/>
                  </a:cubicBezTo>
                  <a:cubicBezTo>
                    <a:pt x="7715" y="2343"/>
                    <a:pt x="2830" y="3210"/>
                    <a:pt x="1415" y="5721"/>
                  </a:cubicBezTo>
                  <a:cubicBezTo>
                    <a:pt x="0" y="8231"/>
                    <a:pt x="2625" y="15216"/>
                    <a:pt x="2009" y="19051"/>
                  </a:cubicBezTo>
                  <a:cubicBezTo>
                    <a:pt x="1392" y="22862"/>
                    <a:pt x="571" y="33271"/>
                    <a:pt x="2009" y="35918"/>
                  </a:cubicBezTo>
                  <a:cubicBezTo>
                    <a:pt x="2397" y="36626"/>
                    <a:pt x="3264" y="35987"/>
                    <a:pt x="4497" y="37197"/>
                  </a:cubicBezTo>
                  <a:cubicBezTo>
                    <a:pt x="4679" y="37379"/>
                    <a:pt x="4862" y="37539"/>
                    <a:pt x="5044" y="37722"/>
                  </a:cubicBezTo>
                  <a:cubicBezTo>
                    <a:pt x="7441" y="39913"/>
                    <a:pt x="10956" y="42401"/>
                    <a:pt x="14837" y="43633"/>
                  </a:cubicBezTo>
                  <a:cubicBezTo>
                    <a:pt x="15658" y="31970"/>
                    <a:pt x="13307" y="16608"/>
                    <a:pt x="13147" y="83"/>
                  </a:cubicBezTo>
                  <a:cubicBezTo>
                    <a:pt x="13147" y="83"/>
                    <a:pt x="12410" y="1"/>
                    <a:pt x="11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13510525" y="3216175"/>
              <a:ext cx="55375" cy="841125"/>
            </a:xfrm>
            <a:custGeom>
              <a:rect b="b" l="l" r="r" t="t"/>
              <a:pathLst>
                <a:path extrusionOk="0" h="33645" w="2215">
                  <a:moveTo>
                    <a:pt x="1987" y="0"/>
                  </a:moveTo>
                  <a:cubicBezTo>
                    <a:pt x="1873" y="0"/>
                    <a:pt x="1781" y="69"/>
                    <a:pt x="1758" y="206"/>
                  </a:cubicBezTo>
                  <a:cubicBezTo>
                    <a:pt x="1736" y="411"/>
                    <a:pt x="1" y="21981"/>
                    <a:pt x="1758" y="33462"/>
                  </a:cubicBezTo>
                  <a:cubicBezTo>
                    <a:pt x="1781" y="33576"/>
                    <a:pt x="1873" y="33645"/>
                    <a:pt x="1987" y="33645"/>
                  </a:cubicBezTo>
                  <a:lnTo>
                    <a:pt x="2010" y="33645"/>
                  </a:lnTo>
                  <a:cubicBezTo>
                    <a:pt x="2124" y="33622"/>
                    <a:pt x="2215" y="33508"/>
                    <a:pt x="2192" y="33394"/>
                  </a:cubicBezTo>
                  <a:cubicBezTo>
                    <a:pt x="435" y="21981"/>
                    <a:pt x="2169" y="457"/>
                    <a:pt x="2192" y="229"/>
                  </a:cubicBezTo>
                  <a:cubicBezTo>
                    <a:pt x="2215" y="114"/>
                    <a:pt x="2124" y="0"/>
                    <a:pt x="1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13581300" y="3187075"/>
              <a:ext cx="73050" cy="913025"/>
            </a:xfrm>
            <a:custGeom>
              <a:rect b="b" l="l" r="r" t="t"/>
              <a:pathLst>
                <a:path extrusionOk="0" h="36521" w="292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434"/>
                    <a:pt x="183" y="23168"/>
                    <a:pt x="2488" y="36338"/>
                  </a:cubicBezTo>
                  <a:cubicBezTo>
                    <a:pt x="2511" y="36452"/>
                    <a:pt x="2602" y="36521"/>
                    <a:pt x="2694" y="36521"/>
                  </a:cubicBezTo>
                  <a:lnTo>
                    <a:pt x="2739" y="36521"/>
                  </a:lnTo>
                  <a:cubicBezTo>
                    <a:pt x="2853" y="36498"/>
                    <a:pt x="2922" y="36384"/>
                    <a:pt x="2899" y="36270"/>
                  </a:cubicBezTo>
                  <a:cubicBezTo>
                    <a:pt x="617" y="23145"/>
                    <a:pt x="434" y="434"/>
                    <a:pt x="434" y="206"/>
                  </a:cubicBezTo>
                  <a:cubicBezTo>
                    <a:pt x="434" y="92"/>
                    <a:pt x="320" y="0"/>
                    <a:pt x="206" y="0"/>
                  </a:cubicBezTo>
                  <a:close/>
                </a:path>
              </a:pathLst>
            </a:custGeom>
            <a:solidFill>
              <a:srgbClr val="004E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13474575" y="3139350"/>
              <a:ext cx="84500" cy="50025"/>
            </a:xfrm>
            <a:custGeom>
              <a:rect b="b" l="l" r="r" t="t"/>
              <a:pathLst>
                <a:path extrusionOk="0" h="2001" w="3380">
                  <a:moveTo>
                    <a:pt x="243" y="0"/>
                  </a:moveTo>
                  <a:cubicBezTo>
                    <a:pt x="185" y="0"/>
                    <a:pt x="129" y="24"/>
                    <a:pt x="92" y="60"/>
                  </a:cubicBezTo>
                  <a:cubicBezTo>
                    <a:pt x="1" y="152"/>
                    <a:pt x="1" y="289"/>
                    <a:pt x="92" y="380"/>
                  </a:cubicBezTo>
                  <a:cubicBezTo>
                    <a:pt x="138" y="426"/>
                    <a:pt x="1256" y="1498"/>
                    <a:pt x="3082" y="1978"/>
                  </a:cubicBezTo>
                  <a:cubicBezTo>
                    <a:pt x="3105" y="1978"/>
                    <a:pt x="3128" y="2001"/>
                    <a:pt x="3128" y="2001"/>
                  </a:cubicBezTo>
                  <a:cubicBezTo>
                    <a:pt x="3242" y="2001"/>
                    <a:pt x="3311" y="1932"/>
                    <a:pt x="3356" y="1841"/>
                  </a:cubicBezTo>
                  <a:cubicBezTo>
                    <a:pt x="3379" y="1704"/>
                    <a:pt x="3311" y="1590"/>
                    <a:pt x="3196" y="1567"/>
                  </a:cubicBezTo>
                  <a:cubicBezTo>
                    <a:pt x="1485" y="1110"/>
                    <a:pt x="412" y="83"/>
                    <a:pt x="389" y="60"/>
                  </a:cubicBezTo>
                  <a:cubicBezTo>
                    <a:pt x="346" y="18"/>
                    <a:pt x="294" y="0"/>
                    <a:pt x="243" y="0"/>
                  </a:cubicBezTo>
                  <a:close/>
                </a:path>
              </a:pathLst>
            </a:custGeom>
            <a:solidFill>
              <a:srgbClr val="004E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13812975" y="3107075"/>
              <a:ext cx="284775" cy="1059800"/>
            </a:xfrm>
            <a:custGeom>
              <a:rect b="b" l="l" r="r" t="t"/>
              <a:pathLst>
                <a:path extrusionOk="0" h="42392" w="11391">
                  <a:moveTo>
                    <a:pt x="680" y="1"/>
                  </a:moveTo>
                  <a:cubicBezTo>
                    <a:pt x="283" y="1"/>
                    <a:pt x="0" y="50"/>
                    <a:pt x="0" y="50"/>
                  </a:cubicBezTo>
                  <a:cubicBezTo>
                    <a:pt x="1872" y="15389"/>
                    <a:pt x="3333" y="29792"/>
                    <a:pt x="3972" y="42391"/>
                  </a:cubicBezTo>
                  <a:cubicBezTo>
                    <a:pt x="9108" y="40177"/>
                    <a:pt x="10477" y="35521"/>
                    <a:pt x="10477" y="35521"/>
                  </a:cubicBezTo>
                  <a:cubicBezTo>
                    <a:pt x="10477" y="35521"/>
                    <a:pt x="7510" y="26573"/>
                    <a:pt x="8263" y="23423"/>
                  </a:cubicBezTo>
                  <a:cubicBezTo>
                    <a:pt x="8993" y="20274"/>
                    <a:pt x="11390" y="17900"/>
                    <a:pt x="10477" y="14156"/>
                  </a:cubicBezTo>
                  <a:cubicBezTo>
                    <a:pt x="9587" y="10390"/>
                    <a:pt x="6825" y="7628"/>
                    <a:pt x="6574" y="5848"/>
                  </a:cubicBezTo>
                  <a:cubicBezTo>
                    <a:pt x="6300" y="4068"/>
                    <a:pt x="6437" y="3360"/>
                    <a:pt x="5319" y="2835"/>
                  </a:cubicBezTo>
                  <a:cubicBezTo>
                    <a:pt x="4223" y="2333"/>
                    <a:pt x="3219" y="2127"/>
                    <a:pt x="3219" y="2127"/>
                  </a:cubicBezTo>
                  <a:cubicBezTo>
                    <a:pt x="3219" y="2127"/>
                    <a:pt x="3150" y="1306"/>
                    <a:pt x="2785" y="826"/>
                  </a:cubicBezTo>
                  <a:cubicBezTo>
                    <a:pt x="2275" y="133"/>
                    <a:pt x="1327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13867175" y="3216050"/>
              <a:ext cx="103325" cy="828125"/>
            </a:xfrm>
            <a:custGeom>
              <a:rect b="b" l="l" r="r" t="t"/>
              <a:pathLst>
                <a:path extrusionOk="0" h="33125" w="4133">
                  <a:moveTo>
                    <a:pt x="235" y="1"/>
                  </a:moveTo>
                  <a:cubicBezTo>
                    <a:pt x="218" y="1"/>
                    <a:pt x="201" y="2"/>
                    <a:pt x="183" y="5"/>
                  </a:cubicBezTo>
                  <a:cubicBezTo>
                    <a:pt x="69" y="28"/>
                    <a:pt x="1" y="142"/>
                    <a:pt x="24" y="256"/>
                  </a:cubicBezTo>
                  <a:cubicBezTo>
                    <a:pt x="46" y="416"/>
                    <a:pt x="3196" y="15755"/>
                    <a:pt x="3698" y="32919"/>
                  </a:cubicBezTo>
                  <a:cubicBezTo>
                    <a:pt x="3698" y="33033"/>
                    <a:pt x="3790" y="33125"/>
                    <a:pt x="3904" y="33125"/>
                  </a:cubicBezTo>
                  <a:cubicBezTo>
                    <a:pt x="4041" y="33125"/>
                    <a:pt x="4132" y="33011"/>
                    <a:pt x="4109" y="32897"/>
                  </a:cubicBezTo>
                  <a:cubicBezTo>
                    <a:pt x="3630" y="15709"/>
                    <a:pt x="480" y="325"/>
                    <a:pt x="457" y="165"/>
                  </a:cubicBezTo>
                  <a:cubicBezTo>
                    <a:pt x="437" y="66"/>
                    <a:pt x="348" y="1"/>
                    <a:pt x="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13840350" y="3155000"/>
              <a:ext cx="59375" cy="45800"/>
            </a:xfrm>
            <a:custGeom>
              <a:rect b="b" l="l" r="r" t="t"/>
              <a:pathLst>
                <a:path extrusionOk="0" h="1832" w="2375">
                  <a:moveTo>
                    <a:pt x="2148" y="1"/>
                  </a:moveTo>
                  <a:cubicBezTo>
                    <a:pt x="2050" y="1"/>
                    <a:pt x="1958" y="65"/>
                    <a:pt x="1918" y="165"/>
                  </a:cubicBezTo>
                  <a:cubicBezTo>
                    <a:pt x="1599" y="1169"/>
                    <a:pt x="229" y="1397"/>
                    <a:pt x="206" y="1420"/>
                  </a:cubicBezTo>
                  <a:cubicBezTo>
                    <a:pt x="92" y="1420"/>
                    <a:pt x="1" y="1534"/>
                    <a:pt x="24" y="1671"/>
                  </a:cubicBezTo>
                  <a:cubicBezTo>
                    <a:pt x="47" y="1763"/>
                    <a:pt x="138" y="1831"/>
                    <a:pt x="252" y="1831"/>
                  </a:cubicBezTo>
                  <a:lnTo>
                    <a:pt x="275" y="1831"/>
                  </a:lnTo>
                  <a:cubicBezTo>
                    <a:pt x="343" y="1831"/>
                    <a:pt x="1941" y="1534"/>
                    <a:pt x="2329" y="279"/>
                  </a:cubicBezTo>
                  <a:cubicBezTo>
                    <a:pt x="2375" y="165"/>
                    <a:pt x="2306" y="51"/>
                    <a:pt x="2192" y="5"/>
                  </a:cubicBezTo>
                  <a:cubicBezTo>
                    <a:pt x="2177" y="2"/>
                    <a:pt x="2163" y="1"/>
                    <a:pt x="2148" y="1"/>
                  </a:cubicBezTo>
                  <a:close/>
                </a:path>
              </a:pathLst>
            </a:custGeom>
            <a:solidFill>
              <a:srgbClr val="004E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13847775" y="3206375"/>
              <a:ext cx="110150" cy="837800"/>
            </a:xfrm>
            <a:custGeom>
              <a:rect b="b" l="l" r="r" t="t"/>
              <a:pathLst>
                <a:path extrusionOk="0" h="33512" w="4406">
                  <a:moveTo>
                    <a:pt x="242" y="1"/>
                  </a:moveTo>
                  <a:cubicBezTo>
                    <a:pt x="230" y="1"/>
                    <a:pt x="218" y="2"/>
                    <a:pt x="206" y="4"/>
                  </a:cubicBezTo>
                  <a:cubicBezTo>
                    <a:pt x="92" y="27"/>
                    <a:pt x="1" y="118"/>
                    <a:pt x="23" y="233"/>
                  </a:cubicBezTo>
                  <a:cubicBezTo>
                    <a:pt x="46" y="438"/>
                    <a:pt x="2443" y="20661"/>
                    <a:pt x="3972" y="33306"/>
                  </a:cubicBezTo>
                  <a:cubicBezTo>
                    <a:pt x="3972" y="33420"/>
                    <a:pt x="4064" y="33512"/>
                    <a:pt x="4178" y="33512"/>
                  </a:cubicBezTo>
                  <a:lnTo>
                    <a:pt x="4201" y="33512"/>
                  </a:lnTo>
                  <a:cubicBezTo>
                    <a:pt x="4315" y="33489"/>
                    <a:pt x="4406" y="33375"/>
                    <a:pt x="4383" y="33261"/>
                  </a:cubicBezTo>
                  <a:cubicBezTo>
                    <a:pt x="2877" y="20616"/>
                    <a:pt x="457" y="392"/>
                    <a:pt x="434" y="187"/>
                  </a:cubicBezTo>
                  <a:cubicBezTo>
                    <a:pt x="434" y="85"/>
                    <a:pt x="343" y="1"/>
                    <a:pt x="242" y="1"/>
                  </a:cubicBezTo>
                  <a:close/>
                </a:path>
              </a:pathLst>
            </a:custGeom>
            <a:solidFill>
              <a:srgbClr val="004E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13270300" y="3879825"/>
              <a:ext cx="1056275" cy="450900"/>
            </a:xfrm>
            <a:custGeom>
              <a:rect b="b" l="l" r="r" t="t"/>
              <a:pathLst>
                <a:path extrusionOk="0" h="18036" w="42251">
                  <a:moveTo>
                    <a:pt x="42250" y="0"/>
                  </a:moveTo>
                  <a:lnTo>
                    <a:pt x="42250" y="0"/>
                  </a:lnTo>
                  <a:cubicBezTo>
                    <a:pt x="37617" y="3835"/>
                    <a:pt x="31910" y="5090"/>
                    <a:pt x="27459" y="7761"/>
                  </a:cubicBezTo>
                  <a:cubicBezTo>
                    <a:pt x="26181" y="8537"/>
                    <a:pt x="25040" y="9222"/>
                    <a:pt x="24195" y="9701"/>
                  </a:cubicBezTo>
                  <a:cubicBezTo>
                    <a:pt x="23312" y="10197"/>
                    <a:pt x="22271" y="10387"/>
                    <a:pt x="21187" y="10387"/>
                  </a:cubicBezTo>
                  <a:cubicBezTo>
                    <a:pt x="20673" y="10387"/>
                    <a:pt x="20151" y="10345"/>
                    <a:pt x="19630" y="10271"/>
                  </a:cubicBezTo>
                  <a:cubicBezTo>
                    <a:pt x="16503" y="9838"/>
                    <a:pt x="13490" y="8286"/>
                    <a:pt x="13490" y="8286"/>
                  </a:cubicBezTo>
                  <a:cubicBezTo>
                    <a:pt x="13490" y="8286"/>
                    <a:pt x="3722" y="3854"/>
                    <a:pt x="1588" y="3854"/>
                  </a:cubicBezTo>
                  <a:cubicBezTo>
                    <a:pt x="1551" y="3854"/>
                    <a:pt x="1517" y="3855"/>
                    <a:pt x="1484" y="3858"/>
                  </a:cubicBezTo>
                  <a:cubicBezTo>
                    <a:pt x="0" y="3972"/>
                    <a:pt x="7944" y="12257"/>
                    <a:pt x="14495" y="15658"/>
                  </a:cubicBezTo>
                  <a:cubicBezTo>
                    <a:pt x="15156" y="16115"/>
                    <a:pt x="16184" y="16617"/>
                    <a:pt x="17736" y="17119"/>
                  </a:cubicBezTo>
                  <a:cubicBezTo>
                    <a:pt x="19821" y="17782"/>
                    <a:pt x="21866" y="18035"/>
                    <a:pt x="23773" y="18035"/>
                  </a:cubicBezTo>
                  <a:cubicBezTo>
                    <a:pt x="29943" y="18035"/>
                    <a:pt x="34672" y="15384"/>
                    <a:pt x="34672" y="15384"/>
                  </a:cubicBezTo>
                  <a:cubicBezTo>
                    <a:pt x="35151" y="12965"/>
                    <a:pt x="34855" y="10226"/>
                    <a:pt x="34033" y="9222"/>
                  </a:cubicBezTo>
                  <a:cubicBezTo>
                    <a:pt x="34284" y="8856"/>
                    <a:pt x="34124" y="8423"/>
                    <a:pt x="34124" y="8423"/>
                  </a:cubicBezTo>
                  <a:lnTo>
                    <a:pt x="422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13893425" y="4408225"/>
              <a:ext cx="155800" cy="154100"/>
            </a:xfrm>
            <a:custGeom>
              <a:rect b="b" l="l" r="r" t="t"/>
              <a:pathLst>
                <a:path extrusionOk="0" h="6164" w="6232">
                  <a:moveTo>
                    <a:pt x="1804" y="0"/>
                  </a:moveTo>
                  <a:lnTo>
                    <a:pt x="1" y="4246"/>
                  </a:lnTo>
                  <a:lnTo>
                    <a:pt x="6141" y="6163"/>
                  </a:lnTo>
                  <a:cubicBezTo>
                    <a:pt x="6141" y="6163"/>
                    <a:pt x="6232" y="2420"/>
                    <a:pt x="5205" y="1575"/>
                  </a:cubicBezTo>
                  <a:cubicBezTo>
                    <a:pt x="5205" y="1575"/>
                    <a:pt x="2603" y="845"/>
                    <a:pt x="1804" y="0"/>
                  </a:cubicBezTo>
                  <a:close/>
                </a:path>
              </a:pathLst>
            </a:custGeom>
            <a:solidFill>
              <a:srgbClr val="FF9C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13984150" y="4313400"/>
              <a:ext cx="410900" cy="458075"/>
            </a:xfrm>
            <a:custGeom>
              <a:rect b="b" l="l" r="r" t="t"/>
              <a:pathLst>
                <a:path extrusionOk="0" h="18323" w="16436">
                  <a:moveTo>
                    <a:pt x="8376" y="1"/>
                  </a:moveTo>
                  <a:cubicBezTo>
                    <a:pt x="8097" y="1"/>
                    <a:pt x="7765" y="89"/>
                    <a:pt x="7396" y="233"/>
                  </a:cubicBezTo>
                  <a:cubicBezTo>
                    <a:pt x="5844" y="780"/>
                    <a:pt x="3676" y="2332"/>
                    <a:pt x="2283" y="3246"/>
                  </a:cubicBezTo>
                  <a:cubicBezTo>
                    <a:pt x="2124" y="3360"/>
                    <a:pt x="1964" y="3451"/>
                    <a:pt x="1827" y="3542"/>
                  </a:cubicBezTo>
                  <a:cubicBezTo>
                    <a:pt x="1576" y="3679"/>
                    <a:pt x="1393" y="3793"/>
                    <a:pt x="1233" y="3862"/>
                  </a:cubicBezTo>
                  <a:cubicBezTo>
                    <a:pt x="1" y="4432"/>
                    <a:pt x="640" y="5094"/>
                    <a:pt x="640" y="5094"/>
                  </a:cubicBezTo>
                  <a:cubicBezTo>
                    <a:pt x="2945" y="6236"/>
                    <a:pt x="1553" y="9614"/>
                    <a:pt x="2945" y="10413"/>
                  </a:cubicBezTo>
                  <a:cubicBezTo>
                    <a:pt x="2945" y="10413"/>
                    <a:pt x="3539" y="10755"/>
                    <a:pt x="5433" y="11600"/>
                  </a:cubicBezTo>
                  <a:cubicBezTo>
                    <a:pt x="7328" y="12421"/>
                    <a:pt x="9222" y="14430"/>
                    <a:pt x="11003" y="16096"/>
                  </a:cubicBezTo>
                  <a:cubicBezTo>
                    <a:pt x="12863" y="17844"/>
                    <a:pt x="14167" y="18323"/>
                    <a:pt x="15028" y="18323"/>
                  </a:cubicBezTo>
                  <a:cubicBezTo>
                    <a:pt x="15213" y="18323"/>
                    <a:pt x="15377" y="18301"/>
                    <a:pt x="15522" y="18265"/>
                  </a:cubicBezTo>
                  <a:cubicBezTo>
                    <a:pt x="16161" y="18128"/>
                    <a:pt x="16435" y="17694"/>
                    <a:pt x="16435" y="17694"/>
                  </a:cubicBezTo>
                  <a:lnTo>
                    <a:pt x="8469" y="4"/>
                  </a:lnTo>
                  <a:cubicBezTo>
                    <a:pt x="8439" y="2"/>
                    <a:pt x="8408" y="1"/>
                    <a:pt x="8376" y="1"/>
                  </a:cubicBezTo>
                  <a:close/>
                </a:path>
              </a:pathLst>
            </a:custGeom>
            <a:solidFill>
              <a:srgbClr val="FEB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14169050" y="4313400"/>
              <a:ext cx="226000" cy="456625"/>
            </a:xfrm>
            <a:custGeom>
              <a:rect b="b" l="l" r="r" t="t"/>
              <a:pathLst>
                <a:path extrusionOk="0" h="18265" w="9040">
                  <a:moveTo>
                    <a:pt x="980" y="1"/>
                  </a:moveTo>
                  <a:cubicBezTo>
                    <a:pt x="701" y="1"/>
                    <a:pt x="369" y="89"/>
                    <a:pt x="0" y="233"/>
                  </a:cubicBezTo>
                  <a:lnTo>
                    <a:pt x="8126" y="18265"/>
                  </a:lnTo>
                  <a:cubicBezTo>
                    <a:pt x="8765" y="18128"/>
                    <a:pt x="9039" y="17694"/>
                    <a:pt x="9039" y="17694"/>
                  </a:cubicBezTo>
                  <a:lnTo>
                    <a:pt x="1073" y="4"/>
                  </a:lnTo>
                  <a:cubicBezTo>
                    <a:pt x="1043" y="2"/>
                    <a:pt x="1012" y="1"/>
                    <a:pt x="980" y="1"/>
                  </a:cubicBezTo>
                  <a:close/>
                </a:path>
              </a:pathLst>
            </a:custGeom>
            <a:solidFill>
              <a:srgbClr val="DD7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14029800" y="4345450"/>
              <a:ext cx="186625" cy="76425"/>
            </a:xfrm>
            <a:custGeom>
              <a:rect b="b" l="l" r="r" t="t"/>
              <a:pathLst>
                <a:path extrusionOk="0" h="3057" w="7465">
                  <a:moveTo>
                    <a:pt x="7237" y="1"/>
                  </a:moveTo>
                  <a:cubicBezTo>
                    <a:pt x="6871" y="799"/>
                    <a:pt x="6164" y="1712"/>
                    <a:pt x="4817" y="2237"/>
                  </a:cubicBezTo>
                  <a:cubicBezTo>
                    <a:pt x="4189" y="2487"/>
                    <a:pt x="3578" y="2583"/>
                    <a:pt x="3009" y="2583"/>
                  </a:cubicBezTo>
                  <a:cubicBezTo>
                    <a:pt x="1965" y="2583"/>
                    <a:pt x="1063" y="2259"/>
                    <a:pt x="457" y="1964"/>
                  </a:cubicBezTo>
                  <a:cubicBezTo>
                    <a:pt x="298" y="2078"/>
                    <a:pt x="138" y="2169"/>
                    <a:pt x="1" y="2260"/>
                  </a:cubicBezTo>
                  <a:cubicBezTo>
                    <a:pt x="628" y="2612"/>
                    <a:pt x="1697" y="3057"/>
                    <a:pt x="2980" y="3057"/>
                  </a:cubicBezTo>
                  <a:cubicBezTo>
                    <a:pt x="3611" y="3057"/>
                    <a:pt x="4293" y="2949"/>
                    <a:pt x="5000" y="2671"/>
                  </a:cubicBezTo>
                  <a:cubicBezTo>
                    <a:pt x="6278" y="2169"/>
                    <a:pt x="7031" y="1324"/>
                    <a:pt x="7465" y="526"/>
                  </a:cubicBezTo>
                  <a:lnTo>
                    <a:pt x="7237" y="1"/>
                  </a:lnTo>
                  <a:close/>
                </a:path>
              </a:pathLst>
            </a:custGeom>
            <a:solidFill>
              <a:srgbClr val="DD7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14126825" y="4579300"/>
              <a:ext cx="22850" cy="46600"/>
            </a:xfrm>
            <a:custGeom>
              <a:rect b="b" l="l" r="r" t="t"/>
              <a:pathLst>
                <a:path extrusionOk="0" h="1864" w="914">
                  <a:moveTo>
                    <a:pt x="334" y="1"/>
                  </a:moveTo>
                  <a:cubicBezTo>
                    <a:pt x="314" y="1"/>
                    <a:pt x="294" y="2"/>
                    <a:pt x="274" y="5"/>
                  </a:cubicBezTo>
                  <a:cubicBezTo>
                    <a:pt x="114" y="51"/>
                    <a:pt x="0" y="210"/>
                    <a:pt x="23" y="370"/>
                  </a:cubicBezTo>
                  <a:lnTo>
                    <a:pt x="251" y="1603"/>
                  </a:lnTo>
                  <a:cubicBezTo>
                    <a:pt x="271" y="1758"/>
                    <a:pt x="389" y="1864"/>
                    <a:pt x="537" y="1864"/>
                  </a:cubicBezTo>
                  <a:cubicBezTo>
                    <a:pt x="563" y="1864"/>
                    <a:pt x="589" y="1861"/>
                    <a:pt x="617" y="1854"/>
                  </a:cubicBezTo>
                  <a:cubicBezTo>
                    <a:pt x="799" y="1831"/>
                    <a:pt x="913" y="1671"/>
                    <a:pt x="868" y="1489"/>
                  </a:cubicBezTo>
                  <a:lnTo>
                    <a:pt x="662" y="256"/>
                  </a:lnTo>
                  <a:cubicBezTo>
                    <a:pt x="639" y="233"/>
                    <a:pt x="639" y="210"/>
                    <a:pt x="639" y="187"/>
                  </a:cubicBezTo>
                  <a:cubicBezTo>
                    <a:pt x="580" y="68"/>
                    <a:pt x="468" y="1"/>
                    <a:pt x="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14091450" y="4562200"/>
              <a:ext cx="22850" cy="46975"/>
            </a:xfrm>
            <a:custGeom>
              <a:rect b="b" l="l" r="r" t="t"/>
              <a:pathLst>
                <a:path extrusionOk="0" h="1879" w="914">
                  <a:moveTo>
                    <a:pt x="323" y="1"/>
                  </a:moveTo>
                  <a:cubicBezTo>
                    <a:pt x="307" y="1"/>
                    <a:pt x="291" y="2"/>
                    <a:pt x="274" y="4"/>
                  </a:cubicBezTo>
                  <a:cubicBezTo>
                    <a:pt x="114" y="50"/>
                    <a:pt x="0" y="210"/>
                    <a:pt x="23" y="369"/>
                  </a:cubicBezTo>
                  <a:lnTo>
                    <a:pt x="251" y="1602"/>
                  </a:lnTo>
                  <a:cubicBezTo>
                    <a:pt x="272" y="1769"/>
                    <a:pt x="427" y="1879"/>
                    <a:pt x="575" y="1879"/>
                  </a:cubicBezTo>
                  <a:cubicBezTo>
                    <a:pt x="589" y="1879"/>
                    <a:pt x="603" y="1878"/>
                    <a:pt x="616" y="1876"/>
                  </a:cubicBezTo>
                  <a:cubicBezTo>
                    <a:pt x="799" y="1830"/>
                    <a:pt x="913" y="1670"/>
                    <a:pt x="867" y="1488"/>
                  </a:cubicBezTo>
                  <a:lnTo>
                    <a:pt x="662" y="255"/>
                  </a:lnTo>
                  <a:cubicBezTo>
                    <a:pt x="639" y="232"/>
                    <a:pt x="639" y="210"/>
                    <a:pt x="639" y="187"/>
                  </a:cubicBezTo>
                  <a:cubicBezTo>
                    <a:pt x="578" y="85"/>
                    <a:pt x="462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14155350" y="4599850"/>
              <a:ext cx="22850" cy="46575"/>
            </a:xfrm>
            <a:custGeom>
              <a:rect b="b" l="l" r="r" t="t"/>
              <a:pathLst>
                <a:path extrusionOk="0" h="1863" w="914">
                  <a:moveTo>
                    <a:pt x="334" y="0"/>
                  </a:moveTo>
                  <a:cubicBezTo>
                    <a:pt x="315" y="0"/>
                    <a:pt x="295" y="2"/>
                    <a:pt x="274" y="5"/>
                  </a:cubicBezTo>
                  <a:cubicBezTo>
                    <a:pt x="115" y="27"/>
                    <a:pt x="0" y="210"/>
                    <a:pt x="23" y="370"/>
                  </a:cubicBezTo>
                  <a:lnTo>
                    <a:pt x="252" y="1602"/>
                  </a:lnTo>
                  <a:cubicBezTo>
                    <a:pt x="271" y="1741"/>
                    <a:pt x="394" y="1862"/>
                    <a:pt x="546" y="1862"/>
                  </a:cubicBezTo>
                  <a:cubicBezTo>
                    <a:pt x="569" y="1862"/>
                    <a:pt x="593" y="1859"/>
                    <a:pt x="617" y="1853"/>
                  </a:cubicBezTo>
                  <a:cubicBezTo>
                    <a:pt x="799" y="1831"/>
                    <a:pt x="914" y="1648"/>
                    <a:pt x="868" y="1488"/>
                  </a:cubicBezTo>
                  <a:lnTo>
                    <a:pt x="640" y="256"/>
                  </a:lnTo>
                  <a:cubicBezTo>
                    <a:pt x="640" y="233"/>
                    <a:pt x="640" y="210"/>
                    <a:pt x="617" y="187"/>
                  </a:cubicBezTo>
                  <a:cubicBezTo>
                    <a:pt x="577" y="68"/>
                    <a:pt x="467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4182750" y="4620375"/>
              <a:ext cx="22850" cy="46625"/>
            </a:xfrm>
            <a:custGeom>
              <a:rect b="b" l="l" r="r" t="t"/>
              <a:pathLst>
                <a:path extrusionOk="0" h="1865" w="914">
                  <a:moveTo>
                    <a:pt x="350" y="1"/>
                  </a:moveTo>
                  <a:cubicBezTo>
                    <a:pt x="332" y="1"/>
                    <a:pt x="314" y="2"/>
                    <a:pt x="297" y="5"/>
                  </a:cubicBezTo>
                  <a:cubicBezTo>
                    <a:pt x="114" y="28"/>
                    <a:pt x="0" y="211"/>
                    <a:pt x="46" y="371"/>
                  </a:cubicBezTo>
                  <a:lnTo>
                    <a:pt x="274" y="1603"/>
                  </a:lnTo>
                  <a:cubicBezTo>
                    <a:pt x="293" y="1758"/>
                    <a:pt x="412" y="1864"/>
                    <a:pt x="559" y="1864"/>
                  </a:cubicBezTo>
                  <a:cubicBezTo>
                    <a:pt x="585" y="1864"/>
                    <a:pt x="612" y="1861"/>
                    <a:pt x="639" y="1854"/>
                  </a:cubicBezTo>
                  <a:cubicBezTo>
                    <a:pt x="799" y="1831"/>
                    <a:pt x="913" y="1672"/>
                    <a:pt x="890" y="1489"/>
                  </a:cubicBezTo>
                  <a:lnTo>
                    <a:pt x="662" y="256"/>
                  </a:lnTo>
                  <a:cubicBezTo>
                    <a:pt x="662" y="234"/>
                    <a:pt x="662" y="211"/>
                    <a:pt x="639" y="188"/>
                  </a:cubicBezTo>
                  <a:cubicBezTo>
                    <a:pt x="599" y="68"/>
                    <a:pt x="473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4210700" y="4643800"/>
              <a:ext cx="22850" cy="46975"/>
            </a:xfrm>
            <a:custGeom>
              <a:rect b="b" l="l" r="r" t="t"/>
              <a:pathLst>
                <a:path extrusionOk="0" h="1879" w="914">
                  <a:moveTo>
                    <a:pt x="340" y="1"/>
                  </a:moveTo>
                  <a:cubicBezTo>
                    <a:pt x="326" y="1"/>
                    <a:pt x="312" y="2"/>
                    <a:pt x="297" y="4"/>
                  </a:cubicBezTo>
                  <a:cubicBezTo>
                    <a:pt x="115" y="50"/>
                    <a:pt x="1" y="210"/>
                    <a:pt x="23" y="392"/>
                  </a:cubicBezTo>
                  <a:lnTo>
                    <a:pt x="252" y="1625"/>
                  </a:lnTo>
                  <a:cubicBezTo>
                    <a:pt x="293" y="1771"/>
                    <a:pt x="430" y="1879"/>
                    <a:pt x="593" y="1879"/>
                  </a:cubicBezTo>
                  <a:cubicBezTo>
                    <a:pt x="608" y="1879"/>
                    <a:pt x="624" y="1878"/>
                    <a:pt x="640" y="1876"/>
                  </a:cubicBezTo>
                  <a:cubicBezTo>
                    <a:pt x="799" y="1830"/>
                    <a:pt x="914" y="1670"/>
                    <a:pt x="891" y="1511"/>
                  </a:cubicBezTo>
                  <a:lnTo>
                    <a:pt x="662" y="278"/>
                  </a:lnTo>
                  <a:cubicBezTo>
                    <a:pt x="662" y="255"/>
                    <a:pt x="640" y="232"/>
                    <a:pt x="640" y="187"/>
                  </a:cubicBezTo>
                  <a:cubicBezTo>
                    <a:pt x="578" y="85"/>
                    <a:pt x="462" y="1"/>
                    <a:pt x="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4237525" y="4671175"/>
              <a:ext cx="22850" cy="46600"/>
            </a:xfrm>
            <a:custGeom>
              <a:rect b="b" l="l" r="r" t="t"/>
              <a:pathLst>
                <a:path extrusionOk="0" h="1864" w="914">
                  <a:moveTo>
                    <a:pt x="349" y="0"/>
                  </a:moveTo>
                  <a:cubicBezTo>
                    <a:pt x="332" y="0"/>
                    <a:pt x="314" y="2"/>
                    <a:pt x="297" y="5"/>
                  </a:cubicBezTo>
                  <a:cubicBezTo>
                    <a:pt x="114" y="28"/>
                    <a:pt x="0" y="210"/>
                    <a:pt x="46" y="370"/>
                  </a:cubicBezTo>
                  <a:lnTo>
                    <a:pt x="251" y="1603"/>
                  </a:lnTo>
                  <a:cubicBezTo>
                    <a:pt x="290" y="1758"/>
                    <a:pt x="412" y="1864"/>
                    <a:pt x="560" y="1864"/>
                  </a:cubicBezTo>
                  <a:cubicBezTo>
                    <a:pt x="585" y="1864"/>
                    <a:pt x="612" y="1860"/>
                    <a:pt x="639" y="1854"/>
                  </a:cubicBezTo>
                  <a:cubicBezTo>
                    <a:pt x="799" y="1831"/>
                    <a:pt x="913" y="1671"/>
                    <a:pt x="891" y="1488"/>
                  </a:cubicBezTo>
                  <a:lnTo>
                    <a:pt x="662" y="256"/>
                  </a:lnTo>
                  <a:cubicBezTo>
                    <a:pt x="662" y="233"/>
                    <a:pt x="662" y="210"/>
                    <a:pt x="639" y="187"/>
                  </a:cubicBezTo>
                  <a:cubicBezTo>
                    <a:pt x="580" y="68"/>
                    <a:pt x="468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2885125" y="3931500"/>
              <a:ext cx="1123600" cy="596700"/>
            </a:xfrm>
            <a:custGeom>
              <a:rect b="b" l="l" r="r" t="t"/>
              <a:pathLst>
                <a:path extrusionOk="0" h="23868" w="44944">
                  <a:moveTo>
                    <a:pt x="10314" y="0"/>
                  </a:moveTo>
                  <a:cubicBezTo>
                    <a:pt x="9056" y="0"/>
                    <a:pt x="7812" y="269"/>
                    <a:pt x="6779" y="1015"/>
                  </a:cubicBezTo>
                  <a:cubicBezTo>
                    <a:pt x="0" y="5899"/>
                    <a:pt x="11504" y="15280"/>
                    <a:pt x="24652" y="19868"/>
                  </a:cubicBezTo>
                  <a:cubicBezTo>
                    <a:pt x="35033" y="23485"/>
                    <a:pt x="39883" y="23867"/>
                    <a:pt x="41472" y="23867"/>
                  </a:cubicBezTo>
                  <a:cubicBezTo>
                    <a:pt x="41899" y="23867"/>
                    <a:pt x="42090" y="23840"/>
                    <a:pt x="42090" y="23840"/>
                  </a:cubicBezTo>
                  <a:cubicBezTo>
                    <a:pt x="42090" y="23840"/>
                    <a:pt x="44943" y="23041"/>
                    <a:pt x="43939" y="18407"/>
                  </a:cubicBezTo>
                  <a:cubicBezTo>
                    <a:pt x="43939" y="18407"/>
                    <a:pt x="36361" y="15531"/>
                    <a:pt x="32412" y="12496"/>
                  </a:cubicBezTo>
                  <a:cubicBezTo>
                    <a:pt x="28464" y="9483"/>
                    <a:pt x="25770" y="5785"/>
                    <a:pt x="16891" y="1791"/>
                  </a:cubicBezTo>
                  <a:cubicBezTo>
                    <a:pt x="16891" y="1791"/>
                    <a:pt x="13559" y="0"/>
                    <a:pt x="10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13290850" y="4010500"/>
              <a:ext cx="682500" cy="414875"/>
            </a:xfrm>
            <a:custGeom>
              <a:rect b="b" l="l" r="r" t="t"/>
              <a:pathLst>
                <a:path extrusionOk="0" h="16595" w="27300">
                  <a:moveTo>
                    <a:pt x="2009" y="0"/>
                  </a:moveTo>
                  <a:cubicBezTo>
                    <a:pt x="1575" y="0"/>
                    <a:pt x="571" y="69"/>
                    <a:pt x="228" y="662"/>
                  </a:cubicBezTo>
                  <a:cubicBezTo>
                    <a:pt x="0" y="1073"/>
                    <a:pt x="114" y="1598"/>
                    <a:pt x="571" y="2260"/>
                  </a:cubicBezTo>
                  <a:cubicBezTo>
                    <a:pt x="1415" y="3470"/>
                    <a:pt x="7167" y="6962"/>
                    <a:pt x="12143" y="9701"/>
                  </a:cubicBezTo>
                  <a:cubicBezTo>
                    <a:pt x="18808" y="13353"/>
                    <a:pt x="24446" y="15932"/>
                    <a:pt x="27185" y="16594"/>
                  </a:cubicBezTo>
                  <a:lnTo>
                    <a:pt x="27299" y="16206"/>
                  </a:lnTo>
                  <a:cubicBezTo>
                    <a:pt x="24081" y="15430"/>
                    <a:pt x="17462" y="12166"/>
                    <a:pt x="12349" y="9358"/>
                  </a:cubicBezTo>
                  <a:cubicBezTo>
                    <a:pt x="6391" y="6094"/>
                    <a:pt x="1598" y="3013"/>
                    <a:pt x="913" y="2032"/>
                  </a:cubicBezTo>
                  <a:cubicBezTo>
                    <a:pt x="662" y="1666"/>
                    <a:pt x="411" y="1187"/>
                    <a:pt x="594" y="867"/>
                  </a:cubicBezTo>
                  <a:cubicBezTo>
                    <a:pt x="799" y="479"/>
                    <a:pt x="1575" y="411"/>
                    <a:pt x="2009" y="411"/>
                  </a:cubicBezTo>
                  <a:cubicBezTo>
                    <a:pt x="2123" y="411"/>
                    <a:pt x="2214" y="320"/>
                    <a:pt x="2214" y="228"/>
                  </a:cubicBezTo>
                  <a:cubicBezTo>
                    <a:pt x="2214" y="91"/>
                    <a:pt x="2123" y="0"/>
                    <a:pt x="2009" y="0"/>
                  </a:cubicBezTo>
                  <a:close/>
                </a:path>
              </a:pathLst>
            </a:custGeom>
            <a:solidFill>
              <a:srgbClr val="00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13899700" y="4373750"/>
              <a:ext cx="116450" cy="172975"/>
            </a:xfrm>
            <a:custGeom>
              <a:rect b="b" l="l" r="r" t="t"/>
              <a:pathLst>
                <a:path extrusionOk="0" h="6919" w="4658">
                  <a:moveTo>
                    <a:pt x="2823" y="0"/>
                  </a:moveTo>
                  <a:cubicBezTo>
                    <a:pt x="2644" y="0"/>
                    <a:pt x="2479" y="33"/>
                    <a:pt x="2329" y="101"/>
                  </a:cubicBezTo>
                  <a:cubicBezTo>
                    <a:pt x="2009" y="2543"/>
                    <a:pt x="1370" y="4757"/>
                    <a:pt x="1" y="6447"/>
                  </a:cubicBezTo>
                  <a:cubicBezTo>
                    <a:pt x="1" y="6447"/>
                    <a:pt x="647" y="6919"/>
                    <a:pt x="1417" y="6919"/>
                  </a:cubicBezTo>
                  <a:cubicBezTo>
                    <a:pt x="1690" y="6919"/>
                    <a:pt x="1979" y="6859"/>
                    <a:pt x="2260" y="6698"/>
                  </a:cubicBezTo>
                  <a:cubicBezTo>
                    <a:pt x="3082" y="6241"/>
                    <a:pt x="4657" y="2429"/>
                    <a:pt x="4064" y="398"/>
                  </a:cubicBezTo>
                  <a:cubicBezTo>
                    <a:pt x="3604" y="138"/>
                    <a:pt x="3186" y="0"/>
                    <a:pt x="2823" y="0"/>
                  </a:cubicBezTo>
                  <a:close/>
                </a:path>
              </a:pathLst>
            </a:custGeom>
            <a:solidFill>
              <a:srgbClr val="00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13515675" y="4400800"/>
              <a:ext cx="160950" cy="161525"/>
            </a:xfrm>
            <a:custGeom>
              <a:rect b="b" l="l" r="r" t="t"/>
              <a:pathLst>
                <a:path extrusionOk="0" h="6461" w="6438">
                  <a:moveTo>
                    <a:pt x="4337" y="1"/>
                  </a:moveTo>
                  <a:cubicBezTo>
                    <a:pt x="3607" y="891"/>
                    <a:pt x="982" y="1393"/>
                    <a:pt x="982" y="1393"/>
                  </a:cubicBezTo>
                  <a:cubicBezTo>
                    <a:pt x="0" y="2306"/>
                    <a:pt x="411" y="6460"/>
                    <a:pt x="411" y="6460"/>
                  </a:cubicBezTo>
                  <a:lnTo>
                    <a:pt x="6437" y="413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FF9C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13191550" y="4323400"/>
              <a:ext cx="388050" cy="468400"/>
            </a:xfrm>
            <a:custGeom>
              <a:rect b="b" l="l" r="r" t="t"/>
              <a:pathLst>
                <a:path extrusionOk="0" h="18736" w="15522">
                  <a:moveTo>
                    <a:pt x="6979" y="1"/>
                  </a:moveTo>
                  <a:cubicBezTo>
                    <a:pt x="6910" y="1"/>
                    <a:pt x="6843" y="5"/>
                    <a:pt x="6780" y="15"/>
                  </a:cubicBezTo>
                  <a:lnTo>
                    <a:pt x="1" y="18184"/>
                  </a:lnTo>
                  <a:cubicBezTo>
                    <a:pt x="1" y="18184"/>
                    <a:pt x="297" y="18595"/>
                    <a:pt x="959" y="18709"/>
                  </a:cubicBezTo>
                  <a:cubicBezTo>
                    <a:pt x="1058" y="18726"/>
                    <a:pt x="1166" y="18735"/>
                    <a:pt x="1283" y="18735"/>
                  </a:cubicBezTo>
                  <a:cubicBezTo>
                    <a:pt x="2133" y="18735"/>
                    <a:pt x="3455" y="18228"/>
                    <a:pt x="5342" y="16221"/>
                  </a:cubicBezTo>
                  <a:cubicBezTo>
                    <a:pt x="6985" y="14464"/>
                    <a:pt x="8743" y="12341"/>
                    <a:pt x="10591" y="11382"/>
                  </a:cubicBezTo>
                  <a:cubicBezTo>
                    <a:pt x="12418" y="10423"/>
                    <a:pt x="12988" y="10035"/>
                    <a:pt x="12988" y="10035"/>
                  </a:cubicBezTo>
                  <a:cubicBezTo>
                    <a:pt x="14335" y="9145"/>
                    <a:pt x="12509" y="5379"/>
                    <a:pt x="14997" y="4215"/>
                  </a:cubicBezTo>
                  <a:cubicBezTo>
                    <a:pt x="14997" y="4215"/>
                    <a:pt x="15522" y="3850"/>
                    <a:pt x="14266" y="3393"/>
                  </a:cubicBezTo>
                  <a:cubicBezTo>
                    <a:pt x="14107" y="3325"/>
                    <a:pt x="13901" y="3234"/>
                    <a:pt x="13650" y="3097"/>
                  </a:cubicBezTo>
                  <a:cubicBezTo>
                    <a:pt x="13513" y="3028"/>
                    <a:pt x="13353" y="2937"/>
                    <a:pt x="13171" y="2846"/>
                  </a:cubicBezTo>
                  <a:cubicBezTo>
                    <a:pt x="11710" y="2024"/>
                    <a:pt x="9450" y="609"/>
                    <a:pt x="7875" y="152"/>
                  </a:cubicBezTo>
                  <a:cubicBezTo>
                    <a:pt x="7534" y="62"/>
                    <a:pt x="7236" y="1"/>
                    <a:pt x="6979" y="1"/>
                  </a:cubicBezTo>
                  <a:close/>
                </a:path>
              </a:pathLst>
            </a:custGeom>
            <a:solidFill>
              <a:srgbClr val="FEB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13191550" y="4323400"/>
              <a:ext cx="196900" cy="467750"/>
            </a:xfrm>
            <a:custGeom>
              <a:rect b="b" l="l" r="r" t="t"/>
              <a:pathLst>
                <a:path extrusionOk="0" h="18710" w="7876">
                  <a:moveTo>
                    <a:pt x="6979" y="1"/>
                  </a:moveTo>
                  <a:cubicBezTo>
                    <a:pt x="6910" y="1"/>
                    <a:pt x="6843" y="5"/>
                    <a:pt x="6780" y="15"/>
                  </a:cubicBezTo>
                  <a:lnTo>
                    <a:pt x="1" y="18184"/>
                  </a:lnTo>
                  <a:cubicBezTo>
                    <a:pt x="1" y="18184"/>
                    <a:pt x="297" y="18595"/>
                    <a:pt x="959" y="18709"/>
                  </a:cubicBezTo>
                  <a:lnTo>
                    <a:pt x="7875" y="152"/>
                  </a:lnTo>
                  <a:cubicBezTo>
                    <a:pt x="7534" y="62"/>
                    <a:pt x="7236" y="1"/>
                    <a:pt x="6979" y="1"/>
                  </a:cubicBezTo>
                  <a:close/>
                </a:path>
              </a:pathLst>
            </a:custGeom>
            <a:solidFill>
              <a:srgbClr val="DD7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13343350" y="4356875"/>
              <a:ext cx="189475" cy="68850"/>
            </a:xfrm>
            <a:custGeom>
              <a:rect b="b" l="l" r="r" t="t"/>
              <a:pathLst>
                <a:path extrusionOk="0" h="2754" w="7579">
                  <a:moveTo>
                    <a:pt x="206" y="0"/>
                  </a:moveTo>
                  <a:lnTo>
                    <a:pt x="0" y="525"/>
                  </a:lnTo>
                  <a:cubicBezTo>
                    <a:pt x="502" y="1301"/>
                    <a:pt x="1301" y="2077"/>
                    <a:pt x="2625" y="2488"/>
                  </a:cubicBezTo>
                  <a:cubicBezTo>
                    <a:pt x="3204" y="2677"/>
                    <a:pt x="3762" y="2754"/>
                    <a:pt x="4286" y="2754"/>
                  </a:cubicBezTo>
                  <a:cubicBezTo>
                    <a:pt x="5725" y="2754"/>
                    <a:pt x="6909" y="2176"/>
                    <a:pt x="7578" y="1758"/>
                  </a:cubicBezTo>
                  <a:cubicBezTo>
                    <a:pt x="7441" y="1689"/>
                    <a:pt x="7281" y="1598"/>
                    <a:pt x="7099" y="1507"/>
                  </a:cubicBezTo>
                  <a:cubicBezTo>
                    <a:pt x="6446" y="1866"/>
                    <a:pt x="5443" y="2283"/>
                    <a:pt x="4256" y="2283"/>
                  </a:cubicBezTo>
                  <a:cubicBezTo>
                    <a:pt x="3784" y="2283"/>
                    <a:pt x="3282" y="2217"/>
                    <a:pt x="2762" y="2054"/>
                  </a:cubicBezTo>
                  <a:cubicBezTo>
                    <a:pt x="1370" y="1621"/>
                    <a:pt x="616" y="753"/>
                    <a:pt x="206" y="0"/>
                  </a:cubicBezTo>
                  <a:close/>
                </a:path>
              </a:pathLst>
            </a:custGeom>
            <a:solidFill>
              <a:srgbClr val="DD7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13427800" y="4585025"/>
              <a:ext cx="20550" cy="46975"/>
            </a:xfrm>
            <a:custGeom>
              <a:rect b="b" l="l" r="r" t="t"/>
              <a:pathLst>
                <a:path extrusionOk="0" h="1879" w="822">
                  <a:moveTo>
                    <a:pt x="477" y="1"/>
                  </a:moveTo>
                  <a:cubicBezTo>
                    <a:pt x="338" y="1"/>
                    <a:pt x="224" y="87"/>
                    <a:pt x="183" y="210"/>
                  </a:cubicBezTo>
                  <a:cubicBezTo>
                    <a:pt x="160" y="232"/>
                    <a:pt x="160" y="255"/>
                    <a:pt x="160" y="278"/>
                  </a:cubicBezTo>
                  <a:lnTo>
                    <a:pt x="23" y="1511"/>
                  </a:lnTo>
                  <a:cubicBezTo>
                    <a:pt x="0" y="1693"/>
                    <a:pt x="137" y="1853"/>
                    <a:pt x="297" y="1876"/>
                  </a:cubicBezTo>
                  <a:cubicBezTo>
                    <a:pt x="310" y="1877"/>
                    <a:pt x="324" y="1878"/>
                    <a:pt x="337" y="1878"/>
                  </a:cubicBezTo>
                  <a:cubicBezTo>
                    <a:pt x="502" y="1878"/>
                    <a:pt x="641" y="1748"/>
                    <a:pt x="662" y="1579"/>
                  </a:cubicBezTo>
                  <a:lnTo>
                    <a:pt x="799" y="347"/>
                  </a:lnTo>
                  <a:cubicBezTo>
                    <a:pt x="822" y="164"/>
                    <a:pt x="685" y="4"/>
                    <a:pt x="525" y="4"/>
                  </a:cubicBezTo>
                  <a:cubicBezTo>
                    <a:pt x="509" y="2"/>
                    <a:pt x="492" y="1"/>
                    <a:pt x="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13462025" y="4565625"/>
              <a:ext cx="20575" cy="46975"/>
            </a:xfrm>
            <a:custGeom>
              <a:rect b="b" l="l" r="r" t="t"/>
              <a:pathLst>
                <a:path extrusionOk="0" h="1879" w="823">
                  <a:moveTo>
                    <a:pt x="461" y="1"/>
                  </a:moveTo>
                  <a:cubicBezTo>
                    <a:pt x="339" y="1"/>
                    <a:pt x="224" y="87"/>
                    <a:pt x="183" y="210"/>
                  </a:cubicBezTo>
                  <a:cubicBezTo>
                    <a:pt x="161" y="232"/>
                    <a:pt x="161" y="255"/>
                    <a:pt x="161" y="278"/>
                  </a:cubicBezTo>
                  <a:lnTo>
                    <a:pt x="24" y="1511"/>
                  </a:lnTo>
                  <a:cubicBezTo>
                    <a:pt x="1" y="1693"/>
                    <a:pt x="115" y="1853"/>
                    <a:pt x="297" y="1876"/>
                  </a:cubicBezTo>
                  <a:cubicBezTo>
                    <a:pt x="311" y="1877"/>
                    <a:pt x="324" y="1878"/>
                    <a:pt x="337" y="1878"/>
                  </a:cubicBezTo>
                  <a:cubicBezTo>
                    <a:pt x="503" y="1878"/>
                    <a:pt x="640" y="1748"/>
                    <a:pt x="640" y="1579"/>
                  </a:cubicBezTo>
                  <a:lnTo>
                    <a:pt x="800" y="346"/>
                  </a:lnTo>
                  <a:cubicBezTo>
                    <a:pt x="822" y="164"/>
                    <a:pt x="686" y="27"/>
                    <a:pt x="503" y="4"/>
                  </a:cubicBezTo>
                  <a:cubicBezTo>
                    <a:pt x="489" y="2"/>
                    <a:pt x="475" y="1"/>
                    <a:pt x="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13400975" y="4607275"/>
              <a:ext cx="20000" cy="46975"/>
            </a:xfrm>
            <a:custGeom>
              <a:rect b="b" l="l" r="r" t="t"/>
              <a:pathLst>
                <a:path extrusionOk="0" h="1879" w="800">
                  <a:moveTo>
                    <a:pt x="460" y="1"/>
                  </a:moveTo>
                  <a:cubicBezTo>
                    <a:pt x="338" y="1"/>
                    <a:pt x="222" y="87"/>
                    <a:pt x="160" y="210"/>
                  </a:cubicBezTo>
                  <a:cubicBezTo>
                    <a:pt x="160" y="233"/>
                    <a:pt x="160" y="255"/>
                    <a:pt x="160" y="278"/>
                  </a:cubicBezTo>
                  <a:lnTo>
                    <a:pt x="23" y="1511"/>
                  </a:lnTo>
                  <a:cubicBezTo>
                    <a:pt x="0" y="1693"/>
                    <a:pt x="115" y="1853"/>
                    <a:pt x="297" y="1876"/>
                  </a:cubicBezTo>
                  <a:cubicBezTo>
                    <a:pt x="311" y="1878"/>
                    <a:pt x="324" y="1878"/>
                    <a:pt x="337" y="1878"/>
                  </a:cubicBezTo>
                  <a:cubicBezTo>
                    <a:pt x="499" y="1878"/>
                    <a:pt x="618" y="1748"/>
                    <a:pt x="640" y="1579"/>
                  </a:cubicBezTo>
                  <a:lnTo>
                    <a:pt x="776" y="347"/>
                  </a:lnTo>
                  <a:cubicBezTo>
                    <a:pt x="799" y="164"/>
                    <a:pt x="685" y="4"/>
                    <a:pt x="503" y="4"/>
                  </a:cubicBezTo>
                  <a:cubicBezTo>
                    <a:pt x="488" y="2"/>
                    <a:pt x="474" y="1"/>
                    <a:pt x="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13374150" y="4629550"/>
              <a:ext cx="20575" cy="46950"/>
            </a:xfrm>
            <a:custGeom>
              <a:rect b="b" l="l" r="r" t="t"/>
              <a:pathLst>
                <a:path extrusionOk="0" h="1878" w="823">
                  <a:moveTo>
                    <a:pt x="477" y="0"/>
                  </a:moveTo>
                  <a:cubicBezTo>
                    <a:pt x="339" y="0"/>
                    <a:pt x="224" y="86"/>
                    <a:pt x="183" y="209"/>
                  </a:cubicBezTo>
                  <a:cubicBezTo>
                    <a:pt x="183" y="232"/>
                    <a:pt x="183" y="255"/>
                    <a:pt x="160" y="277"/>
                  </a:cubicBezTo>
                  <a:lnTo>
                    <a:pt x="23" y="1533"/>
                  </a:lnTo>
                  <a:cubicBezTo>
                    <a:pt x="1" y="1693"/>
                    <a:pt x="138" y="1852"/>
                    <a:pt x="320" y="1875"/>
                  </a:cubicBezTo>
                  <a:cubicBezTo>
                    <a:pt x="332" y="1877"/>
                    <a:pt x="344" y="1878"/>
                    <a:pt x="356" y="1878"/>
                  </a:cubicBezTo>
                  <a:cubicBezTo>
                    <a:pt x="503" y="1878"/>
                    <a:pt x="641" y="1749"/>
                    <a:pt x="663" y="1601"/>
                  </a:cubicBezTo>
                  <a:lnTo>
                    <a:pt x="800" y="346"/>
                  </a:lnTo>
                  <a:cubicBezTo>
                    <a:pt x="822" y="186"/>
                    <a:pt x="708" y="26"/>
                    <a:pt x="526" y="4"/>
                  </a:cubicBezTo>
                  <a:cubicBezTo>
                    <a:pt x="509" y="1"/>
                    <a:pt x="493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13347900" y="4655225"/>
              <a:ext cx="20575" cy="46950"/>
            </a:xfrm>
            <a:custGeom>
              <a:rect b="b" l="l" r="r" t="t"/>
              <a:pathLst>
                <a:path extrusionOk="0" h="1878" w="823">
                  <a:moveTo>
                    <a:pt x="478" y="0"/>
                  </a:moveTo>
                  <a:cubicBezTo>
                    <a:pt x="343" y="0"/>
                    <a:pt x="245" y="86"/>
                    <a:pt x="183" y="209"/>
                  </a:cubicBezTo>
                  <a:cubicBezTo>
                    <a:pt x="183" y="232"/>
                    <a:pt x="183" y="255"/>
                    <a:pt x="183" y="278"/>
                  </a:cubicBezTo>
                  <a:lnTo>
                    <a:pt x="24" y="1510"/>
                  </a:lnTo>
                  <a:cubicBezTo>
                    <a:pt x="1" y="1693"/>
                    <a:pt x="138" y="1852"/>
                    <a:pt x="320" y="1875"/>
                  </a:cubicBezTo>
                  <a:cubicBezTo>
                    <a:pt x="332" y="1877"/>
                    <a:pt x="344" y="1878"/>
                    <a:pt x="355" y="1878"/>
                  </a:cubicBezTo>
                  <a:cubicBezTo>
                    <a:pt x="503" y="1878"/>
                    <a:pt x="641" y="1748"/>
                    <a:pt x="663" y="1579"/>
                  </a:cubicBezTo>
                  <a:lnTo>
                    <a:pt x="800" y="346"/>
                  </a:lnTo>
                  <a:cubicBezTo>
                    <a:pt x="822" y="163"/>
                    <a:pt x="708" y="4"/>
                    <a:pt x="526" y="4"/>
                  </a:cubicBezTo>
                  <a:cubicBezTo>
                    <a:pt x="509" y="1"/>
                    <a:pt x="493" y="0"/>
                    <a:pt x="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13323375" y="4683750"/>
              <a:ext cx="20000" cy="46975"/>
            </a:xfrm>
            <a:custGeom>
              <a:rect b="b" l="l" r="r" t="t"/>
              <a:pathLst>
                <a:path extrusionOk="0" h="1879" w="800">
                  <a:moveTo>
                    <a:pt x="460" y="0"/>
                  </a:moveTo>
                  <a:cubicBezTo>
                    <a:pt x="338" y="0"/>
                    <a:pt x="224" y="87"/>
                    <a:pt x="183" y="209"/>
                  </a:cubicBezTo>
                  <a:cubicBezTo>
                    <a:pt x="160" y="232"/>
                    <a:pt x="160" y="255"/>
                    <a:pt x="160" y="301"/>
                  </a:cubicBezTo>
                  <a:lnTo>
                    <a:pt x="23" y="1533"/>
                  </a:lnTo>
                  <a:cubicBezTo>
                    <a:pt x="0" y="1693"/>
                    <a:pt x="114" y="1853"/>
                    <a:pt x="297" y="1876"/>
                  </a:cubicBezTo>
                  <a:cubicBezTo>
                    <a:pt x="312" y="1878"/>
                    <a:pt x="328" y="1878"/>
                    <a:pt x="343" y="1878"/>
                  </a:cubicBezTo>
                  <a:cubicBezTo>
                    <a:pt x="506" y="1878"/>
                    <a:pt x="639" y="1769"/>
                    <a:pt x="639" y="1602"/>
                  </a:cubicBezTo>
                  <a:lnTo>
                    <a:pt x="799" y="369"/>
                  </a:lnTo>
                  <a:cubicBezTo>
                    <a:pt x="799" y="187"/>
                    <a:pt x="685" y="27"/>
                    <a:pt x="502" y="4"/>
                  </a:cubicBezTo>
                  <a:cubicBezTo>
                    <a:pt x="488" y="2"/>
                    <a:pt x="474" y="0"/>
                    <a:pt x="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13610975" y="3845425"/>
              <a:ext cx="1080225" cy="667275"/>
            </a:xfrm>
            <a:custGeom>
              <a:rect b="b" l="l" r="r" t="t"/>
              <a:pathLst>
                <a:path extrusionOk="0" h="26691" w="43209">
                  <a:moveTo>
                    <a:pt x="33144" y="0"/>
                  </a:moveTo>
                  <a:cubicBezTo>
                    <a:pt x="29673" y="0"/>
                    <a:pt x="26021" y="2426"/>
                    <a:pt x="26021" y="2426"/>
                  </a:cubicBezTo>
                  <a:cubicBezTo>
                    <a:pt x="17530" y="7219"/>
                    <a:pt x="15202" y="11145"/>
                    <a:pt x="11527" y="14523"/>
                  </a:cubicBezTo>
                  <a:cubicBezTo>
                    <a:pt x="7875" y="17902"/>
                    <a:pt x="594" y="21462"/>
                    <a:pt x="594" y="21462"/>
                  </a:cubicBezTo>
                  <a:cubicBezTo>
                    <a:pt x="0" y="26164"/>
                    <a:pt x="2922" y="26689"/>
                    <a:pt x="2922" y="26689"/>
                  </a:cubicBezTo>
                  <a:cubicBezTo>
                    <a:pt x="2922" y="26689"/>
                    <a:pt x="2945" y="26691"/>
                    <a:pt x="2993" y="26691"/>
                  </a:cubicBezTo>
                  <a:cubicBezTo>
                    <a:pt x="3599" y="26691"/>
                    <a:pt x="8166" y="26495"/>
                    <a:pt x="19927" y="21143"/>
                  </a:cubicBezTo>
                  <a:cubicBezTo>
                    <a:pt x="32618" y="15368"/>
                    <a:pt x="43208" y="4960"/>
                    <a:pt x="35996" y="714"/>
                  </a:cubicBezTo>
                  <a:cubicBezTo>
                    <a:pt x="35120" y="200"/>
                    <a:pt x="34139" y="0"/>
                    <a:pt x="331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13705125" y="4428200"/>
              <a:ext cx="279050" cy="91900"/>
            </a:xfrm>
            <a:custGeom>
              <a:rect b="b" l="l" r="r" t="t"/>
              <a:pathLst>
                <a:path extrusionOk="0" h="3676" w="11162">
                  <a:moveTo>
                    <a:pt x="11162" y="0"/>
                  </a:moveTo>
                  <a:cubicBezTo>
                    <a:pt x="10477" y="228"/>
                    <a:pt x="9747" y="457"/>
                    <a:pt x="9016" y="708"/>
                  </a:cubicBezTo>
                  <a:cubicBezTo>
                    <a:pt x="6186" y="1598"/>
                    <a:pt x="2945" y="2534"/>
                    <a:pt x="23" y="3241"/>
                  </a:cubicBezTo>
                  <a:lnTo>
                    <a:pt x="0" y="3675"/>
                  </a:lnTo>
                  <a:cubicBezTo>
                    <a:pt x="2648" y="3013"/>
                    <a:pt x="5752" y="2146"/>
                    <a:pt x="9153" y="1073"/>
                  </a:cubicBezTo>
                  <a:cubicBezTo>
                    <a:pt x="9815" y="868"/>
                    <a:pt x="10477" y="662"/>
                    <a:pt x="11162" y="434"/>
                  </a:cubicBezTo>
                  <a:lnTo>
                    <a:pt x="11162" y="0"/>
                  </a:lnTo>
                  <a:close/>
                </a:path>
              </a:pathLst>
            </a:custGeom>
            <a:solidFill>
              <a:srgbClr val="00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13638350" y="3942625"/>
              <a:ext cx="644275" cy="471900"/>
            </a:xfrm>
            <a:custGeom>
              <a:rect b="b" l="l" r="r" t="t"/>
              <a:pathLst>
                <a:path extrusionOk="0" h="18876" w="25771">
                  <a:moveTo>
                    <a:pt x="24096" y="1"/>
                  </a:moveTo>
                  <a:cubicBezTo>
                    <a:pt x="23940" y="1"/>
                    <a:pt x="23800" y="11"/>
                    <a:pt x="23693" y="22"/>
                  </a:cubicBezTo>
                  <a:cubicBezTo>
                    <a:pt x="23556" y="45"/>
                    <a:pt x="23488" y="159"/>
                    <a:pt x="23511" y="273"/>
                  </a:cubicBezTo>
                  <a:cubicBezTo>
                    <a:pt x="23511" y="364"/>
                    <a:pt x="23625" y="433"/>
                    <a:pt x="23716" y="433"/>
                  </a:cubicBezTo>
                  <a:cubicBezTo>
                    <a:pt x="23830" y="421"/>
                    <a:pt x="23966" y="412"/>
                    <a:pt x="24111" y="412"/>
                  </a:cubicBezTo>
                  <a:cubicBezTo>
                    <a:pt x="24520" y="412"/>
                    <a:pt x="24992" y="482"/>
                    <a:pt x="25177" y="752"/>
                  </a:cubicBezTo>
                  <a:cubicBezTo>
                    <a:pt x="25405" y="1049"/>
                    <a:pt x="25177" y="1574"/>
                    <a:pt x="24972" y="1939"/>
                  </a:cubicBezTo>
                  <a:cubicBezTo>
                    <a:pt x="24378" y="2989"/>
                    <a:pt x="19882" y="6481"/>
                    <a:pt x="14267" y="10293"/>
                  </a:cubicBezTo>
                  <a:cubicBezTo>
                    <a:pt x="9428" y="13557"/>
                    <a:pt x="3128" y="17437"/>
                    <a:pt x="1" y="18487"/>
                  </a:cubicBezTo>
                  <a:lnTo>
                    <a:pt x="138" y="18875"/>
                  </a:lnTo>
                  <a:cubicBezTo>
                    <a:pt x="2831" y="17962"/>
                    <a:pt x="8195" y="14858"/>
                    <a:pt x="14472" y="10613"/>
                  </a:cubicBezTo>
                  <a:cubicBezTo>
                    <a:pt x="19197" y="7440"/>
                    <a:pt x="24584" y="3423"/>
                    <a:pt x="25314" y="2144"/>
                  </a:cubicBezTo>
                  <a:cubicBezTo>
                    <a:pt x="25725" y="1437"/>
                    <a:pt x="25771" y="912"/>
                    <a:pt x="25519" y="524"/>
                  </a:cubicBezTo>
                  <a:cubicBezTo>
                    <a:pt x="25210" y="93"/>
                    <a:pt x="24575" y="1"/>
                    <a:pt x="24096" y="1"/>
                  </a:cubicBezTo>
                  <a:close/>
                </a:path>
              </a:pathLst>
            </a:custGeom>
            <a:solidFill>
              <a:srgbClr val="00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13597275" y="4362525"/>
              <a:ext cx="125000" cy="169250"/>
            </a:xfrm>
            <a:custGeom>
              <a:rect b="b" l="l" r="r" t="t"/>
              <a:pathLst>
                <a:path extrusionOk="0" h="6770" w="5000">
                  <a:moveTo>
                    <a:pt x="1726" y="0"/>
                  </a:moveTo>
                  <a:cubicBezTo>
                    <a:pt x="1331" y="0"/>
                    <a:pt x="884" y="184"/>
                    <a:pt x="411" y="504"/>
                  </a:cubicBezTo>
                  <a:cubicBezTo>
                    <a:pt x="0" y="2604"/>
                    <a:pt x="1918" y="6234"/>
                    <a:pt x="2785" y="6622"/>
                  </a:cubicBezTo>
                  <a:cubicBezTo>
                    <a:pt x="3022" y="6728"/>
                    <a:pt x="3257" y="6770"/>
                    <a:pt x="3482" y="6770"/>
                  </a:cubicBezTo>
                  <a:cubicBezTo>
                    <a:pt x="4318" y="6770"/>
                    <a:pt x="4999" y="6188"/>
                    <a:pt x="4999" y="6188"/>
                  </a:cubicBezTo>
                  <a:cubicBezTo>
                    <a:pt x="3470" y="4613"/>
                    <a:pt x="2648" y="2467"/>
                    <a:pt x="2123" y="71"/>
                  </a:cubicBezTo>
                  <a:cubicBezTo>
                    <a:pt x="1998" y="23"/>
                    <a:pt x="1866" y="0"/>
                    <a:pt x="1726" y="0"/>
                  </a:cubicBezTo>
                  <a:close/>
                </a:path>
              </a:pathLst>
            </a:custGeom>
            <a:solidFill>
              <a:srgbClr val="00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13113950" y="3208750"/>
              <a:ext cx="515875" cy="849125"/>
            </a:xfrm>
            <a:custGeom>
              <a:rect b="b" l="l" r="r" t="t"/>
              <a:pathLst>
                <a:path extrusionOk="0" h="33965" w="20635">
                  <a:moveTo>
                    <a:pt x="8834" y="1"/>
                  </a:moveTo>
                  <a:cubicBezTo>
                    <a:pt x="8834" y="1"/>
                    <a:pt x="3881" y="8469"/>
                    <a:pt x="936" y="18558"/>
                  </a:cubicBezTo>
                  <a:cubicBezTo>
                    <a:pt x="434" y="20315"/>
                    <a:pt x="183" y="21799"/>
                    <a:pt x="137" y="23100"/>
                  </a:cubicBezTo>
                  <a:cubicBezTo>
                    <a:pt x="0" y="27140"/>
                    <a:pt x="1849" y="29217"/>
                    <a:pt x="4086" y="30404"/>
                  </a:cubicBezTo>
                  <a:cubicBezTo>
                    <a:pt x="5319" y="31043"/>
                    <a:pt x="6642" y="31431"/>
                    <a:pt x="7807" y="31751"/>
                  </a:cubicBezTo>
                  <a:cubicBezTo>
                    <a:pt x="11869" y="32778"/>
                    <a:pt x="20132" y="33965"/>
                    <a:pt x="20132" y="33965"/>
                  </a:cubicBezTo>
                  <a:lnTo>
                    <a:pt x="20634" y="27003"/>
                  </a:lnTo>
                  <a:cubicBezTo>
                    <a:pt x="20634" y="27003"/>
                    <a:pt x="11162" y="25268"/>
                    <a:pt x="8834" y="22415"/>
                  </a:cubicBezTo>
                  <a:cubicBezTo>
                    <a:pt x="8834" y="22415"/>
                    <a:pt x="12851" y="12098"/>
                    <a:pt x="14654" y="7259"/>
                  </a:cubicBezTo>
                  <a:cubicBezTo>
                    <a:pt x="14654" y="7259"/>
                    <a:pt x="15202" y="2717"/>
                    <a:pt x="8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13261175" y="3726225"/>
              <a:ext cx="79325" cy="48050"/>
            </a:xfrm>
            <a:custGeom>
              <a:rect b="b" l="l" r="r" t="t"/>
              <a:pathLst>
                <a:path extrusionOk="0" h="1922" w="3173">
                  <a:moveTo>
                    <a:pt x="2111" y="1"/>
                  </a:moveTo>
                  <a:cubicBezTo>
                    <a:pt x="2058" y="1"/>
                    <a:pt x="2006" y="18"/>
                    <a:pt x="1963" y="50"/>
                  </a:cubicBezTo>
                  <a:cubicBezTo>
                    <a:pt x="1895" y="141"/>
                    <a:pt x="1872" y="278"/>
                    <a:pt x="1963" y="369"/>
                  </a:cubicBezTo>
                  <a:cubicBezTo>
                    <a:pt x="2260" y="689"/>
                    <a:pt x="2465" y="1008"/>
                    <a:pt x="2579" y="1305"/>
                  </a:cubicBezTo>
                  <a:cubicBezTo>
                    <a:pt x="1712" y="917"/>
                    <a:pt x="365" y="598"/>
                    <a:pt x="297" y="575"/>
                  </a:cubicBezTo>
                  <a:cubicBezTo>
                    <a:pt x="282" y="572"/>
                    <a:pt x="268" y="570"/>
                    <a:pt x="254" y="570"/>
                  </a:cubicBezTo>
                  <a:cubicBezTo>
                    <a:pt x="155" y="570"/>
                    <a:pt x="63" y="638"/>
                    <a:pt x="23" y="757"/>
                  </a:cubicBezTo>
                  <a:cubicBezTo>
                    <a:pt x="0" y="871"/>
                    <a:pt x="69" y="986"/>
                    <a:pt x="206" y="1008"/>
                  </a:cubicBezTo>
                  <a:cubicBezTo>
                    <a:pt x="206" y="1008"/>
                    <a:pt x="2123" y="1465"/>
                    <a:pt x="2831" y="1899"/>
                  </a:cubicBezTo>
                  <a:cubicBezTo>
                    <a:pt x="2876" y="1921"/>
                    <a:pt x="2899" y="1921"/>
                    <a:pt x="2945" y="1921"/>
                  </a:cubicBezTo>
                  <a:cubicBezTo>
                    <a:pt x="2990" y="1921"/>
                    <a:pt x="3036" y="1921"/>
                    <a:pt x="3059" y="1899"/>
                  </a:cubicBezTo>
                  <a:cubicBezTo>
                    <a:pt x="3127" y="1853"/>
                    <a:pt x="3173" y="1762"/>
                    <a:pt x="3150" y="1670"/>
                  </a:cubicBezTo>
                  <a:cubicBezTo>
                    <a:pt x="3082" y="1191"/>
                    <a:pt x="2785" y="666"/>
                    <a:pt x="2283" y="73"/>
                  </a:cubicBezTo>
                  <a:cubicBezTo>
                    <a:pt x="2234" y="24"/>
                    <a:pt x="2172" y="1"/>
                    <a:pt x="2111" y="1"/>
                  </a:cubicBezTo>
                  <a:close/>
                </a:path>
              </a:pathLst>
            </a:custGeom>
            <a:solidFill>
              <a:srgbClr val="004E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13113950" y="3786225"/>
              <a:ext cx="125000" cy="182625"/>
            </a:xfrm>
            <a:custGeom>
              <a:rect b="b" l="l" r="r" t="t"/>
              <a:pathLst>
                <a:path extrusionOk="0" h="7305" w="5000">
                  <a:moveTo>
                    <a:pt x="137" y="1"/>
                  </a:moveTo>
                  <a:cubicBezTo>
                    <a:pt x="0" y="4041"/>
                    <a:pt x="1849" y="6118"/>
                    <a:pt x="4086" y="7305"/>
                  </a:cubicBezTo>
                  <a:cubicBezTo>
                    <a:pt x="4999" y="3173"/>
                    <a:pt x="1918" y="937"/>
                    <a:pt x="137" y="1"/>
                  </a:cubicBezTo>
                  <a:close/>
                </a:path>
              </a:pathLst>
            </a:custGeom>
            <a:solidFill>
              <a:srgbClr val="004E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13329075" y="3403800"/>
              <a:ext cx="176350" cy="453225"/>
            </a:xfrm>
            <a:custGeom>
              <a:rect b="b" l="l" r="r" t="t"/>
              <a:pathLst>
                <a:path extrusionOk="0" h="18129" w="7054">
                  <a:moveTo>
                    <a:pt x="6074" y="0"/>
                  </a:moveTo>
                  <a:cubicBezTo>
                    <a:pt x="5975" y="0"/>
                    <a:pt x="5883" y="65"/>
                    <a:pt x="5844" y="165"/>
                  </a:cubicBezTo>
                  <a:cubicBezTo>
                    <a:pt x="4794" y="4205"/>
                    <a:pt x="2968" y="8770"/>
                    <a:pt x="46" y="14522"/>
                  </a:cubicBezTo>
                  <a:cubicBezTo>
                    <a:pt x="0" y="14590"/>
                    <a:pt x="23" y="14704"/>
                    <a:pt x="92" y="14773"/>
                  </a:cubicBezTo>
                  <a:cubicBezTo>
                    <a:pt x="183" y="14864"/>
                    <a:pt x="2671" y="17078"/>
                    <a:pt x="6780" y="18128"/>
                  </a:cubicBezTo>
                  <a:lnTo>
                    <a:pt x="6825" y="18128"/>
                  </a:lnTo>
                  <a:cubicBezTo>
                    <a:pt x="6917" y="18128"/>
                    <a:pt x="7008" y="18082"/>
                    <a:pt x="7031" y="17968"/>
                  </a:cubicBezTo>
                  <a:cubicBezTo>
                    <a:pt x="7053" y="17854"/>
                    <a:pt x="6985" y="17740"/>
                    <a:pt x="6871" y="17717"/>
                  </a:cubicBezTo>
                  <a:cubicBezTo>
                    <a:pt x="3401" y="16804"/>
                    <a:pt x="1050" y="15001"/>
                    <a:pt x="503" y="14545"/>
                  </a:cubicBezTo>
                  <a:cubicBezTo>
                    <a:pt x="3379" y="8861"/>
                    <a:pt x="5227" y="4319"/>
                    <a:pt x="6277" y="279"/>
                  </a:cubicBezTo>
                  <a:cubicBezTo>
                    <a:pt x="6300" y="165"/>
                    <a:pt x="6232" y="50"/>
                    <a:pt x="6118" y="5"/>
                  </a:cubicBezTo>
                  <a:cubicBezTo>
                    <a:pt x="6103" y="2"/>
                    <a:pt x="6088" y="0"/>
                    <a:pt x="6074" y="0"/>
                  </a:cubicBezTo>
                  <a:close/>
                </a:path>
              </a:pathLst>
            </a:custGeom>
            <a:solidFill>
              <a:srgbClr val="004E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13452325" y="3429850"/>
              <a:ext cx="50250" cy="58525"/>
            </a:xfrm>
            <a:custGeom>
              <a:rect b="b" l="l" r="r" t="t"/>
              <a:pathLst>
                <a:path extrusionOk="0" h="2341" w="2010">
                  <a:moveTo>
                    <a:pt x="1758" y="0"/>
                  </a:moveTo>
                  <a:cubicBezTo>
                    <a:pt x="1697" y="0"/>
                    <a:pt x="1637" y="30"/>
                    <a:pt x="1598" y="81"/>
                  </a:cubicBezTo>
                  <a:lnTo>
                    <a:pt x="92" y="1999"/>
                  </a:lnTo>
                  <a:cubicBezTo>
                    <a:pt x="1" y="2090"/>
                    <a:pt x="24" y="2227"/>
                    <a:pt x="115" y="2295"/>
                  </a:cubicBezTo>
                  <a:cubicBezTo>
                    <a:pt x="160" y="2318"/>
                    <a:pt x="206" y="2341"/>
                    <a:pt x="252" y="2341"/>
                  </a:cubicBezTo>
                  <a:cubicBezTo>
                    <a:pt x="320" y="2341"/>
                    <a:pt x="389" y="2318"/>
                    <a:pt x="434" y="2273"/>
                  </a:cubicBezTo>
                  <a:lnTo>
                    <a:pt x="1941" y="355"/>
                  </a:lnTo>
                  <a:cubicBezTo>
                    <a:pt x="2009" y="264"/>
                    <a:pt x="2009" y="127"/>
                    <a:pt x="1895" y="58"/>
                  </a:cubicBezTo>
                  <a:cubicBezTo>
                    <a:pt x="1855" y="18"/>
                    <a:pt x="1806" y="0"/>
                    <a:pt x="1758" y="0"/>
                  </a:cubicBezTo>
                  <a:close/>
                </a:path>
              </a:pathLst>
            </a:custGeom>
            <a:solidFill>
              <a:srgbClr val="004E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13504125" y="2592900"/>
              <a:ext cx="501750" cy="484050"/>
            </a:xfrm>
            <a:custGeom>
              <a:rect b="b" l="l" r="r" t="t"/>
              <a:pathLst>
                <a:path extrusionOk="0" h="19362" w="20070">
                  <a:moveTo>
                    <a:pt x="9644" y="1"/>
                  </a:moveTo>
                  <a:cubicBezTo>
                    <a:pt x="7593" y="1"/>
                    <a:pt x="4882" y="690"/>
                    <a:pt x="2859" y="3156"/>
                  </a:cubicBezTo>
                  <a:cubicBezTo>
                    <a:pt x="2745" y="3247"/>
                    <a:pt x="828" y="5256"/>
                    <a:pt x="394" y="9524"/>
                  </a:cubicBezTo>
                  <a:cubicBezTo>
                    <a:pt x="0" y="13418"/>
                    <a:pt x="2458" y="18340"/>
                    <a:pt x="4934" y="18340"/>
                  </a:cubicBezTo>
                  <a:cubicBezTo>
                    <a:pt x="5041" y="18340"/>
                    <a:pt x="5149" y="18331"/>
                    <a:pt x="5256" y="18312"/>
                  </a:cubicBezTo>
                  <a:lnTo>
                    <a:pt x="12605" y="19362"/>
                  </a:lnTo>
                  <a:cubicBezTo>
                    <a:pt x="17376" y="18883"/>
                    <a:pt x="18882" y="16988"/>
                    <a:pt x="19681" y="12971"/>
                  </a:cubicBezTo>
                  <a:cubicBezTo>
                    <a:pt x="20069" y="10962"/>
                    <a:pt x="19795" y="9182"/>
                    <a:pt x="19407" y="7858"/>
                  </a:cubicBezTo>
                  <a:cubicBezTo>
                    <a:pt x="19316" y="6352"/>
                    <a:pt x="18974" y="5051"/>
                    <a:pt x="18266" y="4183"/>
                  </a:cubicBezTo>
                  <a:cubicBezTo>
                    <a:pt x="15260" y="559"/>
                    <a:pt x="12572" y="439"/>
                    <a:pt x="12231" y="439"/>
                  </a:cubicBezTo>
                  <a:cubicBezTo>
                    <a:pt x="12207" y="439"/>
                    <a:pt x="12195" y="440"/>
                    <a:pt x="12195" y="440"/>
                  </a:cubicBezTo>
                  <a:cubicBezTo>
                    <a:pt x="11687" y="206"/>
                    <a:pt x="10764" y="1"/>
                    <a:pt x="9644" y="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13448325" y="2481000"/>
              <a:ext cx="306550" cy="226425"/>
            </a:xfrm>
            <a:custGeom>
              <a:rect b="b" l="l" r="r" t="t"/>
              <a:pathLst>
                <a:path extrusionOk="0" h="9057" w="12262">
                  <a:moveTo>
                    <a:pt x="7358" y="0"/>
                  </a:moveTo>
                  <a:cubicBezTo>
                    <a:pt x="7044" y="0"/>
                    <a:pt x="6707" y="25"/>
                    <a:pt x="6346" y="77"/>
                  </a:cubicBezTo>
                  <a:cubicBezTo>
                    <a:pt x="2420" y="648"/>
                    <a:pt x="1" y="5966"/>
                    <a:pt x="3585" y="8385"/>
                  </a:cubicBezTo>
                  <a:cubicBezTo>
                    <a:pt x="4301" y="8865"/>
                    <a:pt x="5052" y="9056"/>
                    <a:pt x="5794" y="9056"/>
                  </a:cubicBezTo>
                  <a:cubicBezTo>
                    <a:pt x="8762" y="9056"/>
                    <a:pt x="11596" y="5989"/>
                    <a:pt x="11596" y="5989"/>
                  </a:cubicBezTo>
                  <a:cubicBezTo>
                    <a:pt x="11596" y="5989"/>
                    <a:pt x="12262" y="0"/>
                    <a:pt x="7358" y="0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13547625" y="2585550"/>
              <a:ext cx="195175" cy="122225"/>
            </a:xfrm>
            <a:custGeom>
              <a:rect b="b" l="l" r="r" t="t"/>
              <a:pathLst>
                <a:path extrusionOk="0" h="4889" w="7807">
                  <a:moveTo>
                    <a:pt x="7456" y="0"/>
                  </a:moveTo>
                  <a:cubicBezTo>
                    <a:pt x="7072" y="0"/>
                    <a:pt x="6070" y="44"/>
                    <a:pt x="4840" y="460"/>
                  </a:cubicBezTo>
                  <a:cubicBezTo>
                    <a:pt x="3424" y="962"/>
                    <a:pt x="1439" y="2081"/>
                    <a:pt x="46" y="4614"/>
                  </a:cubicBezTo>
                  <a:cubicBezTo>
                    <a:pt x="1" y="4705"/>
                    <a:pt x="23" y="4820"/>
                    <a:pt x="115" y="4865"/>
                  </a:cubicBezTo>
                  <a:cubicBezTo>
                    <a:pt x="137" y="4888"/>
                    <a:pt x="183" y="4888"/>
                    <a:pt x="206" y="4888"/>
                  </a:cubicBezTo>
                  <a:cubicBezTo>
                    <a:pt x="274" y="4888"/>
                    <a:pt x="343" y="4865"/>
                    <a:pt x="389" y="4797"/>
                  </a:cubicBezTo>
                  <a:cubicBezTo>
                    <a:pt x="2716" y="541"/>
                    <a:pt x="6815" y="367"/>
                    <a:pt x="7503" y="367"/>
                  </a:cubicBezTo>
                  <a:cubicBezTo>
                    <a:pt x="7563" y="367"/>
                    <a:pt x="7598" y="369"/>
                    <a:pt x="7601" y="369"/>
                  </a:cubicBezTo>
                  <a:cubicBezTo>
                    <a:pt x="7613" y="371"/>
                    <a:pt x="7625" y="372"/>
                    <a:pt x="7637" y="372"/>
                  </a:cubicBezTo>
                  <a:cubicBezTo>
                    <a:pt x="7734" y="372"/>
                    <a:pt x="7807" y="291"/>
                    <a:pt x="7807" y="209"/>
                  </a:cubicBezTo>
                  <a:cubicBezTo>
                    <a:pt x="7807" y="95"/>
                    <a:pt x="7738" y="3"/>
                    <a:pt x="7624" y="3"/>
                  </a:cubicBezTo>
                  <a:cubicBezTo>
                    <a:pt x="7615" y="3"/>
                    <a:pt x="7556" y="0"/>
                    <a:pt x="7456" y="0"/>
                  </a:cubicBezTo>
                  <a:close/>
                </a:path>
              </a:pathLst>
            </a:custGeom>
            <a:solidFill>
              <a:srgbClr val="FEB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13532800" y="2621400"/>
              <a:ext cx="273350" cy="391400"/>
            </a:xfrm>
            <a:custGeom>
              <a:rect b="b" l="l" r="r" t="t"/>
              <a:pathLst>
                <a:path extrusionOk="0" h="15656" w="10934">
                  <a:moveTo>
                    <a:pt x="8298" y="1"/>
                  </a:moveTo>
                  <a:cubicBezTo>
                    <a:pt x="4291" y="1"/>
                    <a:pt x="1694" y="3035"/>
                    <a:pt x="936" y="7563"/>
                  </a:cubicBezTo>
                  <a:cubicBezTo>
                    <a:pt x="0" y="13018"/>
                    <a:pt x="4679" y="15643"/>
                    <a:pt x="4679" y="15643"/>
                  </a:cubicBezTo>
                  <a:cubicBezTo>
                    <a:pt x="4773" y="15651"/>
                    <a:pt x="4865" y="15656"/>
                    <a:pt x="4956" y="15656"/>
                  </a:cubicBezTo>
                  <a:cubicBezTo>
                    <a:pt x="10425" y="15656"/>
                    <a:pt x="10933" y="395"/>
                    <a:pt x="10933" y="395"/>
                  </a:cubicBezTo>
                  <a:cubicBezTo>
                    <a:pt x="9998" y="128"/>
                    <a:pt x="9119" y="1"/>
                    <a:pt x="8298" y="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13924250" y="2761375"/>
              <a:ext cx="63350" cy="137925"/>
            </a:xfrm>
            <a:custGeom>
              <a:rect b="b" l="l" r="r" t="t"/>
              <a:pathLst>
                <a:path extrusionOk="0" h="5517" w="2534">
                  <a:moveTo>
                    <a:pt x="2055" y="1"/>
                  </a:moveTo>
                  <a:lnTo>
                    <a:pt x="2055" y="1"/>
                  </a:lnTo>
                  <a:cubicBezTo>
                    <a:pt x="1142" y="46"/>
                    <a:pt x="0" y="4200"/>
                    <a:pt x="0" y="4200"/>
                  </a:cubicBezTo>
                  <a:cubicBezTo>
                    <a:pt x="0" y="4200"/>
                    <a:pt x="585" y="5517"/>
                    <a:pt x="1289" y="5517"/>
                  </a:cubicBezTo>
                  <a:cubicBezTo>
                    <a:pt x="1419" y="5517"/>
                    <a:pt x="1554" y="5472"/>
                    <a:pt x="1689" y="5365"/>
                  </a:cubicBezTo>
                  <a:cubicBezTo>
                    <a:pt x="2534" y="4680"/>
                    <a:pt x="2055" y="1"/>
                    <a:pt x="2055" y="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13912825" y="2894450"/>
              <a:ext cx="65500" cy="110200"/>
            </a:xfrm>
            <a:custGeom>
              <a:rect b="b" l="l" r="r" t="t"/>
              <a:pathLst>
                <a:path extrusionOk="0" h="4408" w="2620">
                  <a:moveTo>
                    <a:pt x="1418" y="0"/>
                  </a:moveTo>
                  <a:cubicBezTo>
                    <a:pt x="902" y="0"/>
                    <a:pt x="366" y="475"/>
                    <a:pt x="366" y="475"/>
                  </a:cubicBezTo>
                  <a:lnTo>
                    <a:pt x="1" y="4287"/>
                  </a:lnTo>
                  <a:cubicBezTo>
                    <a:pt x="197" y="4370"/>
                    <a:pt x="384" y="4408"/>
                    <a:pt x="559" y="4408"/>
                  </a:cubicBezTo>
                  <a:cubicBezTo>
                    <a:pt x="1930" y="4408"/>
                    <a:pt x="2620" y="2085"/>
                    <a:pt x="2215" y="749"/>
                  </a:cubicBezTo>
                  <a:cubicBezTo>
                    <a:pt x="2042" y="178"/>
                    <a:pt x="1734" y="0"/>
                    <a:pt x="1418" y="0"/>
                  </a:cubicBezTo>
                  <a:close/>
                </a:path>
              </a:pathLst>
            </a:custGeom>
            <a:solidFill>
              <a:srgbClr val="F06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13819825" y="2837725"/>
              <a:ext cx="186050" cy="175275"/>
            </a:xfrm>
            <a:custGeom>
              <a:rect b="b" l="l" r="r" t="t"/>
              <a:pathLst>
                <a:path extrusionOk="0" h="7011" w="7442">
                  <a:moveTo>
                    <a:pt x="3835" y="1"/>
                  </a:moveTo>
                  <a:cubicBezTo>
                    <a:pt x="3133" y="1"/>
                    <a:pt x="2602" y="142"/>
                    <a:pt x="2602" y="142"/>
                  </a:cubicBezTo>
                  <a:cubicBezTo>
                    <a:pt x="0" y="4182"/>
                    <a:pt x="1758" y="6465"/>
                    <a:pt x="1758" y="6465"/>
                  </a:cubicBezTo>
                  <a:cubicBezTo>
                    <a:pt x="2475" y="6847"/>
                    <a:pt x="3136" y="7011"/>
                    <a:pt x="3727" y="7011"/>
                  </a:cubicBezTo>
                  <a:cubicBezTo>
                    <a:pt x="4265" y="7011"/>
                    <a:pt x="4746" y="6876"/>
                    <a:pt x="5159" y="6647"/>
                  </a:cubicBezTo>
                  <a:cubicBezTo>
                    <a:pt x="5387" y="6533"/>
                    <a:pt x="5592" y="6373"/>
                    <a:pt x="5798" y="6214"/>
                  </a:cubicBezTo>
                  <a:cubicBezTo>
                    <a:pt x="7008" y="5118"/>
                    <a:pt x="7441" y="3155"/>
                    <a:pt x="6962" y="1923"/>
                  </a:cubicBezTo>
                  <a:cubicBezTo>
                    <a:pt x="6893" y="1786"/>
                    <a:pt x="6825" y="1626"/>
                    <a:pt x="6756" y="1512"/>
                  </a:cubicBezTo>
                  <a:cubicBezTo>
                    <a:pt x="6642" y="1283"/>
                    <a:pt x="6505" y="1101"/>
                    <a:pt x="6346" y="941"/>
                  </a:cubicBezTo>
                  <a:cubicBezTo>
                    <a:pt x="5633" y="180"/>
                    <a:pt x="4625" y="1"/>
                    <a:pt x="3835" y="1"/>
                  </a:cubicBezTo>
                  <a:close/>
                </a:path>
              </a:pathLst>
            </a:custGeom>
            <a:solidFill>
              <a:srgbClr val="00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13950500" y="2797325"/>
              <a:ext cx="20000" cy="51950"/>
            </a:xfrm>
            <a:custGeom>
              <a:rect b="b" l="l" r="r" t="t"/>
              <a:pathLst>
                <a:path extrusionOk="0" h="2078" w="800">
                  <a:moveTo>
                    <a:pt x="251" y="1"/>
                  </a:moveTo>
                  <a:cubicBezTo>
                    <a:pt x="183" y="685"/>
                    <a:pt x="92" y="1324"/>
                    <a:pt x="0" y="1849"/>
                  </a:cubicBezTo>
                  <a:lnTo>
                    <a:pt x="502" y="2078"/>
                  </a:lnTo>
                  <a:cubicBezTo>
                    <a:pt x="616" y="1530"/>
                    <a:pt x="731" y="868"/>
                    <a:pt x="799" y="115"/>
                  </a:cubicBezTo>
                  <a:lnTo>
                    <a:pt x="799" y="115"/>
                  </a:lnTo>
                  <a:cubicBezTo>
                    <a:pt x="753" y="138"/>
                    <a:pt x="731" y="160"/>
                    <a:pt x="685" y="160"/>
                  </a:cubicBezTo>
                  <a:cubicBezTo>
                    <a:pt x="548" y="160"/>
                    <a:pt x="388" y="115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13948775" y="2861250"/>
              <a:ext cx="39975" cy="142675"/>
            </a:xfrm>
            <a:custGeom>
              <a:rect b="b" l="l" r="r" t="t"/>
              <a:pathLst>
                <a:path extrusionOk="0" h="5707" w="1599">
                  <a:moveTo>
                    <a:pt x="1188" y="0"/>
                  </a:moveTo>
                  <a:lnTo>
                    <a:pt x="1188" y="0"/>
                  </a:lnTo>
                  <a:cubicBezTo>
                    <a:pt x="1233" y="936"/>
                    <a:pt x="1210" y="3218"/>
                    <a:pt x="1" y="5706"/>
                  </a:cubicBezTo>
                  <a:cubicBezTo>
                    <a:pt x="229" y="5592"/>
                    <a:pt x="434" y="5432"/>
                    <a:pt x="640" y="5273"/>
                  </a:cubicBezTo>
                  <a:cubicBezTo>
                    <a:pt x="1439" y="3333"/>
                    <a:pt x="1598" y="1621"/>
                    <a:pt x="1598" y="571"/>
                  </a:cubicBezTo>
                  <a:cubicBezTo>
                    <a:pt x="1484" y="342"/>
                    <a:pt x="1347" y="160"/>
                    <a:pt x="1188" y="0"/>
                  </a:cubicBezTo>
                  <a:close/>
                </a:path>
              </a:pathLst>
            </a:custGeom>
            <a:solidFill>
              <a:srgbClr val="00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13609250" y="2994775"/>
              <a:ext cx="210600" cy="199925"/>
            </a:xfrm>
            <a:custGeom>
              <a:rect b="b" l="l" r="r" t="t"/>
              <a:pathLst>
                <a:path extrusionOk="0" h="7997" w="8424">
                  <a:moveTo>
                    <a:pt x="1325" y="0"/>
                  </a:moveTo>
                  <a:lnTo>
                    <a:pt x="1325" y="0"/>
                  </a:lnTo>
                  <a:cubicBezTo>
                    <a:pt x="1576" y="1575"/>
                    <a:pt x="617" y="3584"/>
                    <a:pt x="1" y="5159"/>
                  </a:cubicBezTo>
                  <a:cubicBezTo>
                    <a:pt x="2462" y="7384"/>
                    <a:pt x="4296" y="7997"/>
                    <a:pt x="5571" y="7997"/>
                  </a:cubicBezTo>
                  <a:cubicBezTo>
                    <a:pt x="7133" y="7997"/>
                    <a:pt x="7853" y="7076"/>
                    <a:pt x="7853" y="7076"/>
                  </a:cubicBezTo>
                  <a:lnTo>
                    <a:pt x="8423" y="3218"/>
                  </a:lnTo>
                  <a:cubicBezTo>
                    <a:pt x="6483" y="3082"/>
                    <a:pt x="4292" y="1963"/>
                    <a:pt x="2877" y="1096"/>
                  </a:cubicBezTo>
                  <a:cubicBezTo>
                    <a:pt x="2717" y="1004"/>
                    <a:pt x="2557" y="913"/>
                    <a:pt x="2420" y="822"/>
                  </a:cubicBezTo>
                  <a:cubicBezTo>
                    <a:pt x="1735" y="388"/>
                    <a:pt x="1325" y="0"/>
                    <a:pt x="1325" y="0"/>
                  </a:cubicBezTo>
                  <a:close/>
                </a:path>
              </a:pathLst>
            </a:custGeom>
            <a:solidFill>
              <a:srgbClr val="FF9C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13669750" y="3015300"/>
              <a:ext cx="150100" cy="105025"/>
            </a:xfrm>
            <a:custGeom>
              <a:rect b="b" l="l" r="r" t="t"/>
              <a:pathLst>
                <a:path extrusionOk="0" h="4201" w="6004">
                  <a:moveTo>
                    <a:pt x="0" y="1"/>
                  </a:moveTo>
                  <a:lnTo>
                    <a:pt x="0" y="1"/>
                  </a:lnTo>
                  <a:cubicBezTo>
                    <a:pt x="1370" y="2261"/>
                    <a:pt x="4132" y="3584"/>
                    <a:pt x="5729" y="4201"/>
                  </a:cubicBezTo>
                  <a:lnTo>
                    <a:pt x="6003" y="2397"/>
                  </a:lnTo>
                  <a:cubicBezTo>
                    <a:pt x="4063" y="2261"/>
                    <a:pt x="1872" y="1142"/>
                    <a:pt x="457" y="275"/>
                  </a:cubicBezTo>
                  <a:cubicBezTo>
                    <a:pt x="297" y="183"/>
                    <a:pt x="137" y="92"/>
                    <a:pt x="0" y="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13638925" y="2674325"/>
              <a:ext cx="329275" cy="403500"/>
            </a:xfrm>
            <a:custGeom>
              <a:rect b="b" l="l" r="r" t="t"/>
              <a:pathLst>
                <a:path extrusionOk="0" h="16140" w="13171">
                  <a:moveTo>
                    <a:pt x="6207" y="0"/>
                  </a:moveTo>
                  <a:cubicBezTo>
                    <a:pt x="5870" y="0"/>
                    <a:pt x="5521" y="32"/>
                    <a:pt x="5159" y="104"/>
                  </a:cubicBezTo>
                  <a:cubicBezTo>
                    <a:pt x="2854" y="584"/>
                    <a:pt x="1142" y="2547"/>
                    <a:pt x="914" y="4875"/>
                  </a:cubicBezTo>
                  <a:cubicBezTo>
                    <a:pt x="320" y="7066"/>
                    <a:pt x="1" y="9394"/>
                    <a:pt x="92" y="11951"/>
                  </a:cubicBezTo>
                  <a:cubicBezTo>
                    <a:pt x="115" y="12248"/>
                    <a:pt x="115" y="12567"/>
                    <a:pt x="138" y="12887"/>
                  </a:cubicBezTo>
                  <a:lnTo>
                    <a:pt x="160" y="12887"/>
                  </a:lnTo>
                  <a:cubicBezTo>
                    <a:pt x="321" y="13011"/>
                    <a:pt x="4388" y="16139"/>
                    <a:pt x="7946" y="16139"/>
                  </a:cubicBezTo>
                  <a:cubicBezTo>
                    <a:pt x="8946" y="16139"/>
                    <a:pt x="9907" y="15892"/>
                    <a:pt x="10728" y="15260"/>
                  </a:cubicBezTo>
                  <a:cubicBezTo>
                    <a:pt x="11482" y="14690"/>
                    <a:pt x="11893" y="13252"/>
                    <a:pt x="12326" y="10581"/>
                  </a:cubicBezTo>
                  <a:cubicBezTo>
                    <a:pt x="12372" y="10216"/>
                    <a:pt x="12440" y="9851"/>
                    <a:pt x="12509" y="9440"/>
                  </a:cubicBezTo>
                  <a:cubicBezTo>
                    <a:pt x="12555" y="9075"/>
                    <a:pt x="12623" y="8687"/>
                    <a:pt x="12669" y="8276"/>
                  </a:cubicBezTo>
                  <a:cubicBezTo>
                    <a:pt x="13171" y="4875"/>
                    <a:pt x="12372" y="2319"/>
                    <a:pt x="10592" y="1474"/>
                  </a:cubicBezTo>
                  <a:cubicBezTo>
                    <a:pt x="9603" y="1009"/>
                    <a:pt x="8104" y="0"/>
                    <a:pt x="6207" y="0"/>
                  </a:cubicBezTo>
                  <a:close/>
                </a:path>
              </a:pathLst>
            </a:custGeom>
            <a:solidFill>
              <a:srgbClr val="FF9C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13793000" y="2930975"/>
              <a:ext cx="95900" cy="56975"/>
            </a:xfrm>
            <a:custGeom>
              <a:rect b="b" l="l" r="r" t="t"/>
              <a:pathLst>
                <a:path extrusionOk="0" h="2279" w="3836">
                  <a:moveTo>
                    <a:pt x="214" y="1"/>
                  </a:moveTo>
                  <a:cubicBezTo>
                    <a:pt x="188" y="1"/>
                    <a:pt x="162" y="6"/>
                    <a:pt x="137" y="19"/>
                  </a:cubicBezTo>
                  <a:cubicBezTo>
                    <a:pt x="46" y="41"/>
                    <a:pt x="0" y="155"/>
                    <a:pt x="23" y="270"/>
                  </a:cubicBezTo>
                  <a:cubicBezTo>
                    <a:pt x="46" y="270"/>
                    <a:pt x="891" y="2278"/>
                    <a:pt x="2991" y="2278"/>
                  </a:cubicBezTo>
                  <a:cubicBezTo>
                    <a:pt x="3196" y="2278"/>
                    <a:pt x="3424" y="2278"/>
                    <a:pt x="3675" y="2233"/>
                  </a:cubicBezTo>
                  <a:cubicBezTo>
                    <a:pt x="3767" y="2210"/>
                    <a:pt x="3835" y="2096"/>
                    <a:pt x="3812" y="2004"/>
                  </a:cubicBezTo>
                  <a:cubicBezTo>
                    <a:pt x="3792" y="1905"/>
                    <a:pt x="3721" y="1840"/>
                    <a:pt x="3642" y="1840"/>
                  </a:cubicBezTo>
                  <a:cubicBezTo>
                    <a:pt x="3630" y="1840"/>
                    <a:pt x="3619" y="1842"/>
                    <a:pt x="3607" y="1845"/>
                  </a:cubicBezTo>
                  <a:cubicBezTo>
                    <a:pt x="3389" y="1885"/>
                    <a:pt x="3185" y="1904"/>
                    <a:pt x="2992" y="1904"/>
                  </a:cubicBezTo>
                  <a:cubicBezTo>
                    <a:pt x="1145" y="1904"/>
                    <a:pt x="430" y="193"/>
                    <a:pt x="388" y="110"/>
                  </a:cubicBezTo>
                  <a:cubicBezTo>
                    <a:pt x="355" y="43"/>
                    <a:pt x="285" y="1"/>
                    <a:pt x="214" y="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13754925" y="2780800"/>
              <a:ext cx="86025" cy="37225"/>
            </a:xfrm>
            <a:custGeom>
              <a:rect b="b" l="l" r="r" t="t"/>
              <a:pathLst>
                <a:path extrusionOk="0" h="1489" w="3441">
                  <a:moveTo>
                    <a:pt x="2128" y="0"/>
                  </a:moveTo>
                  <a:cubicBezTo>
                    <a:pt x="1220" y="0"/>
                    <a:pt x="196" y="152"/>
                    <a:pt x="85" y="776"/>
                  </a:cubicBezTo>
                  <a:cubicBezTo>
                    <a:pt x="0" y="1309"/>
                    <a:pt x="349" y="1489"/>
                    <a:pt x="861" y="1489"/>
                  </a:cubicBezTo>
                  <a:cubicBezTo>
                    <a:pt x="1444" y="1489"/>
                    <a:pt x="2240" y="1256"/>
                    <a:pt x="2847" y="1050"/>
                  </a:cubicBezTo>
                  <a:lnTo>
                    <a:pt x="2893" y="1050"/>
                  </a:lnTo>
                  <a:cubicBezTo>
                    <a:pt x="3441" y="867"/>
                    <a:pt x="3327" y="68"/>
                    <a:pt x="2756" y="22"/>
                  </a:cubicBezTo>
                  <a:cubicBezTo>
                    <a:pt x="2563" y="9"/>
                    <a:pt x="2349" y="0"/>
                    <a:pt x="2128" y="0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13889475" y="2792575"/>
              <a:ext cx="81025" cy="56275"/>
            </a:xfrm>
            <a:custGeom>
              <a:rect b="b" l="l" r="r" t="t"/>
              <a:pathLst>
                <a:path extrusionOk="0" h="2251" w="3241">
                  <a:moveTo>
                    <a:pt x="731" y="0"/>
                  </a:moveTo>
                  <a:cubicBezTo>
                    <a:pt x="281" y="0"/>
                    <a:pt x="0" y="577"/>
                    <a:pt x="364" y="921"/>
                  </a:cubicBezTo>
                  <a:cubicBezTo>
                    <a:pt x="387" y="921"/>
                    <a:pt x="387" y="921"/>
                    <a:pt x="387" y="944"/>
                  </a:cubicBezTo>
                  <a:cubicBezTo>
                    <a:pt x="1030" y="1506"/>
                    <a:pt x="1945" y="2250"/>
                    <a:pt x="2525" y="2250"/>
                  </a:cubicBezTo>
                  <a:cubicBezTo>
                    <a:pt x="2769" y="2250"/>
                    <a:pt x="2954" y="2119"/>
                    <a:pt x="3035" y="1788"/>
                  </a:cubicBezTo>
                  <a:cubicBezTo>
                    <a:pt x="3240" y="1012"/>
                    <a:pt x="1825" y="373"/>
                    <a:pt x="912" y="31"/>
                  </a:cubicBezTo>
                  <a:cubicBezTo>
                    <a:pt x="849" y="10"/>
                    <a:pt x="789" y="0"/>
                    <a:pt x="731" y="0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13812400" y="2998150"/>
              <a:ext cx="37675" cy="14775"/>
            </a:xfrm>
            <a:custGeom>
              <a:rect b="b" l="l" r="r" t="t"/>
              <a:pathLst>
                <a:path extrusionOk="0" h="591" w="1507">
                  <a:moveTo>
                    <a:pt x="152" y="0"/>
                  </a:moveTo>
                  <a:cubicBezTo>
                    <a:pt x="111" y="0"/>
                    <a:pt x="74" y="20"/>
                    <a:pt x="46" y="48"/>
                  </a:cubicBezTo>
                  <a:cubicBezTo>
                    <a:pt x="0" y="93"/>
                    <a:pt x="0" y="185"/>
                    <a:pt x="46" y="230"/>
                  </a:cubicBezTo>
                  <a:cubicBezTo>
                    <a:pt x="252" y="390"/>
                    <a:pt x="457" y="481"/>
                    <a:pt x="662" y="550"/>
                  </a:cubicBezTo>
                  <a:cubicBezTo>
                    <a:pt x="792" y="580"/>
                    <a:pt x="913" y="590"/>
                    <a:pt x="1019" y="590"/>
                  </a:cubicBezTo>
                  <a:cubicBezTo>
                    <a:pt x="1231" y="590"/>
                    <a:pt x="1378" y="550"/>
                    <a:pt x="1393" y="550"/>
                  </a:cubicBezTo>
                  <a:cubicBezTo>
                    <a:pt x="1461" y="550"/>
                    <a:pt x="1507" y="481"/>
                    <a:pt x="1484" y="413"/>
                  </a:cubicBezTo>
                  <a:cubicBezTo>
                    <a:pt x="1461" y="344"/>
                    <a:pt x="1393" y="299"/>
                    <a:pt x="1324" y="299"/>
                  </a:cubicBezTo>
                  <a:cubicBezTo>
                    <a:pt x="1324" y="308"/>
                    <a:pt x="1215" y="337"/>
                    <a:pt x="1054" y="337"/>
                  </a:cubicBezTo>
                  <a:cubicBezTo>
                    <a:pt x="827" y="337"/>
                    <a:pt x="496" y="279"/>
                    <a:pt x="229" y="25"/>
                  </a:cubicBezTo>
                  <a:cubicBezTo>
                    <a:pt x="203" y="7"/>
                    <a:pt x="176" y="0"/>
                    <a:pt x="152" y="0"/>
                  </a:cubicBezTo>
                  <a:close/>
                </a:path>
              </a:pathLst>
            </a:custGeom>
            <a:solidFill>
              <a:srgbClr val="F06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13859200" y="2874825"/>
              <a:ext cx="35975" cy="72025"/>
            </a:xfrm>
            <a:custGeom>
              <a:rect b="b" l="l" r="r" t="t"/>
              <a:pathLst>
                <a:path extrusionOk="0" h="2881" w="1439">
                  <a:moveTo>
                    <a:pt x="749" y="0"/>
                  </a:moveTo>
                  <a:cubicBezTo>
                    <a:pt x="690" y="0"/>
                    <a:pt x="636" y="60"/>
                    <a:pt x="616" y="119"/>
                  </a:cubicBezTo>
                  <a:lnTo>
                    <a:pt x="457" y="1648"/>
                  </a:lnTo>
                  <a:cubicBezTo>
                    <a:pt x="457" y="1694"/>
                    <a:pt x="457" y="1717"/>
                    <a:pt x="502" y="1762"/>
                  </a:cubicBezTo>
                  <a:lnTo>
                    <a:pt x="1027" y="2310"/>
                  </a:lnTo>
                  <a:lnTo>
                    <a:pt x="114" y="2607"/>
                  </a:lnTo>
                  <a:cubicBezTo>
                    <a:pt x="46" y="2630"/>
                    <a:pt x="0" y="2698"/>
                    <a:pt x="23" y="2790"/>
                  </a:cubicBezTo>
                  <a:cubicBezTo>
                    <a:pt x="46" y="2812"/>
                    <a:pt x="69" y="2858"/>
                    <a:pt x="114" y="2858"/>
                  </a:cubicBezTo>
                  <a:cubicBezTo>
                    <a:pt x="137" y="2881"/>
                    <a:pt x="183" y="2881"/>
                    <a:pt x="206" y="2881"/>
                  </a:cubicBezTo>
                  <a:lnTo>
                    <a:pt x="1347" y="2493"/>
                  </a:lnTo>
                  <a:cubicBezTo>
                    <a:pt x="1392" y="2493"/>
                    <a:pt x="1415" y="2447"/>
                    <a:pt x="1438" y="2401"/>
                  </a:cubicBezTo>
                  <a:cubicBezTo>
                    <a:pt x="1438" y="2356"/>
                    <a:pt x="1438" y="2310"/>
                    <a:pt x="1392" y="2265"/>
                  </a:cubicBezTo>
                  <a:lnTo>
                    <a:pt x="731" y="1603"/>
                  </a:lnTo>
                  <a:lnTo>
                    <a:pt x="890" y="165"/>
                  </a:lnTo>
                  <a:cubicBezTo>
                    <a:pt x="913" y="73"/>
                    <a:pt x="845" y="5"/>
                    <a:pt x="776" y="5"/>
                  </a:cubicBezTo>
                  <a:cubicBezTo>
                    <a:pt x="767" y="2"/>
                    <a:pt x="758" y="0"/>
                    <a:pt x="749" y="0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13728525" y="2889425"/>
              <a:ext cx="74775" cy="30400"/>
            </a:xfrm>
            <a:custGeom>
              <a:rect b="b" l="l" r="r" t="t"/>
              <a:pathLst>
                <a:path extrusionOk="0" h="1216" w="2991">
                  <a:moveTo>
                    <a:pt x="1097" y="0"/>
                  </a:moveTo>
                  <a:cubicBezTo>
                    <a:pt x="531" y="0"/>
                    <a:pt x="104" y="153"/>
                    <a:pt x="69" y="402"/>
                  </a:cubicBezTo>
                  <a:cubicBezTo>
                    <a:pt x="0" y="722"/>
                    <a:pt x="616" y="1064"/>
                    <a:pt x="1415" y="1178"/>
                  </a:cubicBezTo>
                  <a:cubicBezTo>
                    <a:pt x="1591" y="1204"/>
                    <a:pt x="1762" y="1215"/>
                    <a:pt x="1921" y="1215"/>
                  </a:cubicBezTo>
                  <a:cubicBezTo>
                    <a:pt x="2485" y="1215"/>
                    <a:pt x="2909" y="1067"/>
                    <a:pt x="2945" y="836"/>
                  </a:cubicBezTo>
                  <a:cubicBezTo>
                    <a:pt x="2990" y="516"/>
                    <a:pt x="2397" y="151"/>
                    <a:pt x="1598" y="37"/>
                  </a:cubicBezTo>
                  <a:cubicBezTo>
                    <a:pt x="1424" y="12"/>
                    <a:pt x="1255" y="0"/>
                    <a:pt x="1097" y="0"/>
                  </a:cubicBezTo>
                  <a:close/>
                </a:path>
              </a:pathLst>
            </a:custGeom>
            <a:solidFill>
              <a:srgbClr val="F06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13915125" y="2919050"/>
              <a:ext cx="36525" cy="28950"/>
            </a:xfrm>
            <a:custGeom>
              <a:rect b="b" l="l" r="r" t="t"/>
              <a:pathLst>
                <a:path extrusionOk="0" h="1158" w="1461">
                  <a:moveTo>
                    <a:pt x="1123" y="0"/>
                  </a:moveTo>
                  <a:cubicBezTo>
                    <a:pt x="531" y="0"/>
                    <a:pt x="84" y="153"/>
                    <a:pt x="46" y="404"/>
                  </a:cubicBezTo>
                  <a:cubicBezTo>
                    <a:pt x="0" y="701"/>
                    <a:pt x="548" y="1021"/>
                    <a:pt x="1278" y="1157"/>
                  </a:cubicBezTo>
                  <a:cubicBezTo>
                    <a:pt x="1324" y="792"/>
                    <a:pt x="1392" y="427"/>
                    <a:pt x="1461" y="16"/>
                  </a:cubicBezTo>
                  <a:cubicBezTo>
                    <a:pt x="1344" y="6"/>
                    <a:pt x="1231" y="0"/>
                    <a:pt x="1123" y="0"/>
                  </a:cubicBezTo>
                  <a:close/>
                </a:path>
              </a:pathLst>
            </a:custGeom>
            <a:solidFill>
              <a:srgbClr val="F06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13798125" y="2860650"/>
              <a:ext cx="25150" cy="39450"/>
            </a:xfrm>
            <a:custGeom>
              <a:rect b="b" l="l" r="r" t="t"/>
              <a:pathLst>
                <a:path extrusionOk="0" h="1578" w="1006">
                  <a:moveTo>
                    <a:pt x="615" y="0"/>
                  </a:moveTo>
                  <a:cubicBezTo>
                    <a:pt x="372" y="0"/>
                    <a:pt x="135" y="313"/>
                    <a:pt x="69" y="732"/>
                  </a:cubicBezTo>
                  <a:cubicBezTo>
                    <a:pt x="1" y="1165"/>
                    <a:pt x="161" y="1530"/>
                    <a:pt x="389" y="1576"/>
                  </a:cubicBezTo>
                  <a:cubicBezTo>
                    <a:pt x="397" y="1577"/>
                    <a:pt x="406" y="1577"/>
                    <a:pt x="414" y="1577"/>
                  </a:cubicBezTo>
                  <a:cubicBezTo>
                    <a:pt x="657" y="1577"/>
                    <a:pt x="893" y="1265"/>
                    <a:pt x="960" y="846"/>
                  </a:cubicBezTo>
                  <a:cubicBezTo>
                    <a:pt x="1005" y="412"/>
                    <a:pt x="868" y="47"/>
                    <a:pt x="640" y="1"/>
                  </a:cubicBezTo>
                  <a:cubicBezTo>
                    <a:pt x="631" y="0"/>
                    <a:pt x="623" y="0"/>
                    <a:pt x="615" y="0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13905425" y="2876550"/>
              <a:ext cx="25125" cy="39525"/>
            </a:xfrm>
            <a:custGeom>
              <a:rect b="b" l="l" r="r" t="t"/>
              <a:pathLst>
                <a:path extrusionOk="0" h="1581" w="1005">
                  <a:moveTo>
                    <a:pt x="571" y="0"/>
                  </a:moveTo>
                  <a:cubicBezTo>
                    <a:pt x="338" y="0"/>
                    <a:pt x="133" y="326"/>
                    <a:pt x="68" y="712"/>
                  </a:cubicBezTo>
                  <a:cubicBezTo>
                    <a:pt x="0" y="1146"/>
                    <a:pt x="137" y="1534"/>
                    <a:pt x="388" y="1579"/>
                  </a:cubicBezTo>
                  <a:cubicBezTo>
                    <a:pt x="396" y="1580"/>
                    <a:pt x="403" y="1580"/>
                    <a:pt x="411" y="1580"/>
                  </a:cubicBezTo>
                  <a:cubicBezTo>
                    <a:pt x="633" y="1580"/>
                    <a:pt x="870" y="1268"/>
                    <a:pt x="936" y="849"/>
                  </a:cubicBezTo>
                  <a:cubicBezTo>
                    <a:pt x="1004" y="415"/>
                    <a:pt x="867" y="50"/>
                    <a:pt x="616" y="4"/>
                  </a:cubicBezTo>
                  <a:cubicBezTo>
                    <a:pt x="601" y="2"/>
                    <a:pt x="586" y="0"/>
                    <a:pt x="571" y="0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13641200" y="2957675"/>
              <a:ext cx="43400" cy="38825"/>
            </a:xfrm>
            <a:custGeom>
              <a:rect b="b" l="l" r="r" t="t"/>
              <a:pathLst>
                <a:path extrusionOk="0" h="1553" w="1736">
                  <a:moveTo>
                    <a:pt x="1736" y="0"/>
                  </a:moveTo>
                  <a:cubicBezTo>
                    <a:pt x="891" y="594"/>
                    <a:pt x="47" y="617"/>
                    <a:pt x="1" y="617"/>
                  </a:cubicBezTo>
                  <a:cubicBezTo>
                    <a:pt x="24" y="914"/>
                    <a:pt x="24" y="1233"/>
                    <a:pt x="47" y="1553"/>
                  </a:cubicBezTo>
                  <a:lnTo>
                    <a:pt x="69" y="1553"/>
                  </a:lnTo>
                  <a:cubicBezTo>
                    <a:pt x="937" y="1279"/>
                    <a:pt x="1690" y="46"/>
                    <a:pt x="1736" y="0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13574650" y="2842400"/>
              <a:ext cx="101400" cy="130925"/>
            </a:xfrm>
            <a:custGeom>
              <a:rect b="b" l="l" r="r" t="t"/>
              <a:pathLst>
                <a:path extrusionOk="0" h="5237" w="4056">
                  <a:moveTo>
                    <a:pt x="2190" y="1"/>
                  </a:moveTo>
                  <a:cubicBezTo>
                    <a:pt x="1851" y="1"/>
                    <a:pt x="1486" y="152"/>
                    <a:pt x="1111" y="549"/>
                  </a:cubicBezTo>
                  <a:cubicBezTo>
                    <a:pt x="0" y="1740"/>
                    <a:pt x="944" y="5236"/>
                    <a:pt x="2789" y="5236"/>
                  </a:cubicBezTo>
                  <a:cubicBezTo>
                    <a:pt x="3029" y="5236"/>
                    <a:pt x="3285" y="5177"/>
                    <a:pt x="3553" y="5045"/>
                  </a:cubicBezTo>
                  <a:lnTo>
                    <a:pt x="4055" y="1484"/>
                  </a:lnTo>
                  <a:cubicBezTo>
                    <a:pt x="4055" y="1484"/>
                    <a:pt x="3254" y="1"/>
                    <a:pt x="2190" y="1"/>
                  </a:cubicBezTo>
                  <a:close/>
                </a:path>
              </a:pathLst>
            </a:custGeom>
            <a:solidFill>
              <a:srgbClr val="FF9C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13618375" y="2871500"/>
              <a:ext cx="47975" cy="79350"/>
            </a:xfrm>
            <a:custGeom>
              <a:rect b="b" l="l" r="r" t="t"/>
              <a:pathLst>
                <a:path extrusionOk="0" h="3174" w="1919">
                  <a:moveTo>
                    <a:pt x="202" y="1"/>
                  </a:moveTo>
                  <a:cubicBezTo>
                    <a:pt x="138" y="1"/>
                    <a:pt x="77" y="31"/>
                    <a:pt x="47" y="92"/>
                  </a:cubicBezTo>
                  <a:cubicBezTo>
                    <a:pt x="1" y="183"/>
                    <a:pt x="24" y="298"/>
                    <a:pt x="115" y="343"/>
                  </a:cubicBezTo>
                  <a:cubicBezTo>
                    <a:pt x="161" y="366"/>
                    <a:pt x="1553" y="1211"/>
                    <a:pt x="1485" y="2991"/>
                  </a:cubicBezTo>
                  <a:cubicBezTo>
                    <a:pt x="1462" y="3082"/>
                    <a:pt x="1530" y="3174"/>
                    <a:pt x="1621" y="3174"/>
                  </a:cubicBezTo>
                  <a:lnTo>
                    <a:pt x="1644" y="3174"/>
                  </a:lnTo>
                  <a:cubicBezTo>
                    <a:pt x="1758" y="3174"/>
                    <a:pt x="1827" y="3105"/>
                    <a:pt x="1827" y="3014"/>
                  </a:cubicBezTo>
                  <a:cubicBezTo>
                    <a:pt x="1918" y="1005"/>
                    <a:pt x="343" y="69"/>
                    <a:pt x="298" y="24"/>
                  </a:cubicBezTo>
                  <a:cubicBezTo>
                    <a:pt x="267" y="8"/>
                    <a:pt x="234" y="1"/>
                    <a:pt x="202" y="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13617250" y="2901975"/>
              <a:ext cx="38825" cy="15775"/>
            </a:xfrm>
            <a:custGeom>
              <a:rect b="b" l="l" r="r" t="t"/>
              <a:pathLst>
                <a:path extrusionOk="0" h="631" w="1553">
                  <a:moveTo>
                    <a:pt x="1074" y="1"/>
                  </a:moveTo>
                  <a:cubicBezTo>
                    <a:pt x="625" y="1"/>
                    <a:pt x="169" y="252"/>
                    <a:pt x="114" y="288"/>
                  </a:cubicBezTo>
                  <a:cubicBezTo>
                    <a:pt x="23" y="357"/>
                    <a:pt x="0" y="471"/>
                    <a:pt x="46" y="539"/>
                  </a:cubicBezTo>
                  <a:cubicBezTo>
                    <a:pt x="69" y="585"/>
                    <a:pt x="114" y="631"/>
                    <a:pt x="183" y="631"/>
                  </a:cubicBezTo>
                  <a:cubicBezTo>
                    <a:pt x="206" y="631"/>
                    <a:pt x="251" y="631"/>
                    <a:pt x="297" y="608"/>
                  </a:cubicBezTo>
                  <a:cubicBezTo>
                    <a:pt x="424" y="535"/>
                    <a:pt x="780" y="362"/>
                    <a:pt x="1071" y="362"/>
                  </a:cubicBezTo>
                  <a:cubicBezTo>
                    <a:pt x="1146" y="362"/>
                    <a:pt x="1217" y="374"/>
                    <a:pt x="1278" y="402"/>
                  </a:cubicBezTo>
                  <a:cubicBezTo>
                    <a:pt x="1294" y="406"/>
                    <a:pt x="1310" y="408"/>
                    <a:pt x="1327" y="408"/>
                  </a:cubicBezTo>
                  <a:cubicBezTo>
                    <a:pt x="1406" y="408"/>
                    <a:pt x="1488" y="364"/>
                    <a:pt x="1507" y="288"/>
                  </a:cubicBezTo>
                  <a:cubicBezTo>
                    <a:pt x="1552" y="197"/>
                    <a:pt x="1507" y="106"/>
                    <a:pt x="1415" y="60"/>
                  </a:cubicBezTo>
                  <a:cubicBezTo>
                    <a:pt x="1307" y="18"/>
                    <a:pt x="1190" y="1"/>
                    <a:pt x="1074" y="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13731950" y="2811725"/>
              <a:ext cx="148950" cy="131550"/>
            </a:xfrm>
            <a:custGeom>
              <a:rect b="b" l="l" r="r" t="t"/>
              <a:pathLst>
                <a:path extrusionOk="0" h="5262" w="5958">
                  <a:moveTo>
                    <a:pt x="2989" y="375"/>
                  </a:moveTo>
                  <a:cubicBezTo>
                    <a:pt x="3255" y="375"/>
                    <a:pt x="3526" y="422"/>
                    <a:pt x="3789" y="520"/>
                  </a:cubicBezTo>
                  <a:cubicBezTo>
                    <a:pt x="4930" y="977"/>
                    <a:pt x="5524" y="2278"/>
                    <a:pt x="5067" y="3419"/>
                  </a:cubicBezTo>
                  <a:cubicBezTo>
                    <a:pt x="4732" y="4320"/>
                    <a:pt x="3877" y="4865"/>
                    <a:pt x="2969" y="4865"/>
                  </a:cubicBezTo>
                  <a:cubicBezTo>
                    <a:pt x="2703" y="4865"/>
                    <a:pt x="2432" y="4818"/>
                    <a:pt x="2169" y="4720"/>
                  </a:cubicBezTo>
                  <a:cubicBezTo>
                    <a:pt x="1027" y="4286"/>
                    <a:pt x="434" y="2985"/>
                    <a:pt x="890" y="1821"/>
                  </a:cubicBezTo>
                  <a:cubicBezTo>
                    <a:pt x="1226" y="921"/>
                    <a:pt x="2080" y="375"/>
                    <a:pt x="2989" y="375"/>
                  </a:cubicBezTo>
                  <a:close/>
                  <a:moveTo>
                    <a:pt x="2975" y="1"/>
                  </a:moveTo>
                  <a:cubicBezTo>
                    <a:pt x="1910" y="1"/>
                    <a:pt x="912" y="646"/>
                    <a:pt x="525" y="1684"/>
                  </a:cubicBezTo>
                  <a:cubicBezTo>
                    <a:pt x="0" y="3031"/>
                    <a:pt x="685" y="4560"/>
                    <a:pt x="2032" y="5085"/>
                  </a:cubicBezTo>
                  <a:cubicBezTo>
                    <a:pt x="2344" y="5205"/>
                    <a:pt x="2664" y="5262"/>
                    <a:pt x="2978" y="5262"/>
                  </a:cubicBezTo>
                  <a:cubicBezTo>
                    <a:pt x="4038" y="5262"/>
                    <a:pt x="5027" y="4613"/>
                    <a:pt x="5433" y="3556"/>
                  </a:cubicBezTo>
                  <a:cubicBezTo>
                    <a:pt x="5958" y="2209"/>
                    <a:pt x="5273" y="680"/>
                    <a:pt x="3926" y="178"/>
                  </a:cubicBezTo>
                  <a:cubicBezTo>
                    <a:pt x="3613" y="58"/>
                    <a:pt x="3291" y="1"/>
                    <a:pt x="2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13668600" y="2844025"/>
              <a:ext cx="83900" cy="18950"/>
            </a:xfrm>
            <a:custGeom>
              <a:rect b="b" l="l" r="r" t="t"/>
              <a:pathLst>
                <a:path extrusionOk="0" h="758" w="3356">
                  <a:moveTo>
                    <a:pt x="1495" y="1"/>
                  </a:moveTo>
                  <a:cubicBezTo>
                    <a:pt x="737" y="1"/>
                    <a:pt x="201" y="196"/>
                    <a:pt x="160" y="210"/>
                  </a:cubicBezTo>
                  <a:cubicBezTo>
                    <a:pt x="69" y="255"/>
                    <a:pt x="1" y="369"/>
                    <a:pt x="46" y="461"/>
                  </a:cubicBezTo>
                  <a:cubicBezTo>
                    <a:pt x="80" y="545"/>
                    <a:pt x="152" y="592"/>
                    <a:pt x="223" y="592"/>
                  </a:cubicBezTo>
                  <a:cubicBezTo>
                    <a:pt x="249" y="592"/>
                    <a:pt x="274" y="587"/>
                    <a:pt x="297" y="575"/>
                  </a:cubicBezTo>
                  <a:cubicBezTo>
                    <a:pt x="311" y="575"/>
                    <a:pt x="797" y="392"/>
                    <a:pt x="1492" y="392"/>
                  </a:cubicBezTo>
                  <a:cubicBezTo>
                    <a:pt x="1949" y="392"/>
                    <a:pt x="2497" y="472"/>
                    <a:pt x="3059" y="735"/>
                  </a:cubicBezTo>
                  <a:cubicBezTo>
                    <a:pt x="3082" y="735"/>
                    <a:pt x="3105" y="735"/>
                    <a:pt x="3128" y="757"/>
                  </a:cubicBezTo>
                  <a:cubicBezTo>
                    <a:pt x="3219" y="757"/>
                    <a:pt x="3287" y="712"/>
                    <a:pt x="3333" y="643"/>
                  </a:cubicBezTo>
                  <a:cubicBezTo>
                    <a:pt x="3356" y="529"/>
                    <a:pt x="3333" y="415"/>
                    <a:pt x="3219" y="369"/>
                  </a:cubicBezTo>
                  <a:cubicBezTo>
                    <a:pt x="2599" y="87"/>
                    <a:pt x="1998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13877450" y="2828025"/>
              <a:ext cx="148950" cy="131500"/>
            </a:xfrm>
            <a:custGeom>
              <a:rect b="b" l="l" r="r" t="t"/>
              <a:pathLst>
                <a:path extrusionOk="0" h="5260" w="5958">
                  <a:moveTo>
                    <a:pt x="2979" y="385"/>
                  </a:moveTo>
                  <a:cubicBezTo>
                    <a:pt x="3242" y="385"/>
                    <a:pt x="3508" y="432"/>
                    <a:pt x="3767" y="530"/>
                  </a:cubicBezTo>
                  <a:cubicBezTo>
                    <a:pt x="4931" y="964"/>
                    <a:pt x="5524" y="2265"/>
                    <a:pt x="5068" y="3429"/>
                  </a:cubicBezTo>
                  <a:cubicBezTo>
                    <a:pt x="4732" y="4329"/>
                    <a:pt x="3878" y="4875"/>
                    <a:pt x="2969" y="4875"/>
                  </a:cubicBezTo>
                  <a:cubicBezTo>
                    <a:pt x="2703" y="4875"/>
                    <a:pt x="2433" y="4828"/>
                    <a:pt x="2169" y="4730"/>
                  </a:cubicBezTo>
                  <a:cubicBezTo>
                    <a:pt x="1028" y="4296"/>
                    <a:pt x="434" y="2995"/>
                    <a:pt x="868" y="1831"/>
                  </a:cubicBezTo>
                  <a:cubicBezTo>
                    <a:pt x="1221" y="931"/>
                    <a:pt x="2080" y="385"/>
                    <a:pt x="2979" y="385"/>
                  </a:cubicBezTo>
                  <a:close/>
                  <a:moveTo>
                    <a:pt x="2991" y="0"/>
                  </a:moveTo>
                  <a:cubicBezTo>
                    <a:pt x="1927" y="0"/>
                    <a:pt x="916" y="647"/>
                    <a:pt x="526" y="1694"/>
                  </a:cubicBezTo>
                  <a:cubicBezTo>
                    <a:pt x="1" y="3041"/>
                    <a:pt x="685" y="4570"/>
                    <a:pt x="2032" y="5095"/>
                  </a:cubicBezTo>
                  <a:cubicBezTo>
                    <a:pt x="2337" y="5207"/>
                    <a:pt x="2648" y="5260"/>
                    <a:pt x="2954" y="5260"/>
                  </a:cubicBezTo>
                  <a:cubicBezTo>
                    <a:pt x="4023" y="5260"/>
                    <a:pt x="5025" y="4613"/>
                    <a:pt x="5433" y="3566"/>
                  </a:cubicBezTo>
                  <a:cubicBezTo>
                    <a:pt x="5958" y="2219"/>
                    <a:pt x="5273" y="690"/>
                    <a:pt x="3904" y="165"/>
                  </a:cubicBezTo>
                  <a:cubicBezTo>
                    <a:pt x="3604" y="53"/>
                    <a:pt x="3295" y="0"/>
                    <a:pt x="2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13861475" y="2860550"/>
              <a:ext cx="38825" cy="15400"/>
            </a:xfrm>
            <a:custGeom>
              <a:rect b="b" l="l" r="r" t="t"/>
              <a:pathLst>
                <a:path extrusionOk="0" h="616" w="1553">
                  <a:moveTo>
                    <a:pt x="712" y="0"/>
                  </a:moveTo>
                  <a:cubicBezTo>
                    <a:pt x="373" y="0"/>
                    <a:pt x="129" y="151"/>
                    <a:pt x="115" y="165"/>
                  </a:cubicBezTo>
                  <a:cubicBezTo>
                    <a:pt x="23" y="211"/>
                    <a:pt x="0" y="348"/>
                    <a:pt x="46" y="439"/>
                  </a:cubicBezTo>
                  <a:cubicBezTo>
                    <a:pt x="69" y="462"/>
                    <a:pt x="92" y="485"/>
                    <a:pt x="137" y="507"/>
                  </a:cubicBezTo>
                  <a:cubicBezTo>
                    <a:pt x="156" y="517"/>
                    <a:pt x="179" y="522"/>
                    <a:pt x="204" y="522"/>
                  </a:cubicBezTo>
                  <a:cubicBezTo>
                    <a:pt x="240" y="522"/>
                    <a:pt x="280" y="511"/>
                    <a:pt x="320" y="485"/>
                  </a:cubicBezTo>
                  <a:cubicBezTo>
                    <a:pt x="320" y="485"/>
                    <a:pt x="476" y="386"/>
                    <a:pt x="700" y="386"/>
                  </a:cubicBezTo>
                  <a:cubicBezTo>
                    <a:pt x="849" y="386"/>
                    <a:pt x="1028" y="430"/>
                    <a:pt x="1210" y="576"/>
                  </a:cubicBezTo>
                  <a:cubicBezTo>
                    <a:pt x="1246" y="603"/>
                    <a:pt x="1286" y="616"/>
                    <a:pt x="1325" y="616"/>
                  </a:cubicBezTo>
                  <a:cubicBezTo>
                    <a:pt x="1384" y="616"/>
                    <a:pt x="1443" y="585"/>
                    <a:pt x="1484" y="530"/>
                  </a:cubicBezTo>
                  <a:cubicBezTo>
                    <a:pt x="1553" y="462"/>
                    <a:pt x="1530" y="325"/>
                    <a:pt x="1438" y="256"/>
                  </a:cubicBezTo>
                  <a:cubicBezTo>
                    <a:pt x="1181" y="61"/>
                    <a:pt x="928" y="0"/>
                    <a:pt x="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13635500" y="2631575"/>
              <a:ext cx="364900" cy="169625"/>
            </a:xfrm>
            <a:custGeom>
              <a:rect b="b" l="l" r="r" t="t"/>
              <a:pathLst>
                <a:path extrusionOk="0" h="6785" w="14596">
                  <a:moveTo>
                    <a:pt x="6651" y="1"/>
                  </a:moveTo>
                  <a:cubicBezTo>
                    <a:pt x="4577" y="1"/>
                    <a:pt x="2794" y="650"/>
                    <a:pt x="1895" y="1335"/>
                  </a:cubicBezTo>
                  <a:cubicBezTo>
                    <a:pt x="115" y="2659"/>
                    <a:pt x="1" y="5033"/>
                    <a:pt x="3151" y="5489"/>
                  </a:cubicBezTo>
                  <a:cubicBezTo>
                    <a:pt x="3327" y="5515"/>
                    <a:pt x="3496" y="5527"/>
                    <a:pt x="3658" y="5527"/>
                  </a:cubicBezTo>
                  <a:cubicBezTo>
                    <a:pt x="6363" y="5527"/>
                    <a:pt x="7054" y="2134"/>
                    <a:pt x="7054" y="2134"/>
                  </a:cubicBezTo>
                  <a:cubicBezTo>
                    <a:pt x="7054" y="2134"/>
                    <a:pt x="9176" y="6288"/>
                    <a:pt x="13171" y="6768"/>
                  </a:cubicBezTo>
                  <a:cubicBezTo>
                    <a:pt x="13260" y="6779"/>
                    <a:pt x="13343" y="6784"/>
                    <a:pt x="13419" y="6784"/>
                  </a:cubicBezTo>
                  <a:cubicBezTo>
                    <a:pt x="14595" y="6784"/>
                    <a:pt x="14314" y="5517"/>
                    <a:pt x="13993" y="4531"/>
                  </a:cubicBezTo>
                  <a:cubicBezTo>
                    <a:pt x="13422" y="2864"/>
                    <a:pt x="12167" y="1541"/>
                    <a:pt x="10569" y="833"/>
                  </a:cubicBezTo>
                  <a:cubicBezTo>
                    <a:pt x="9243" y="234"/>
                    <a:pt x="7894" y="1"/>
                    <a:pt x="6651" y="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13633225" y="2746975"/>
              <a:ext cx="83900" cy="230700"/>
            </a:xfrm>
            <a:custGeom>
              <a:rect b="b" l="l" r="r" t="t"/>
              <a:pathLst>
                <a:path extrusionOk="0" h="9228" w="3356">
                  <a:moveTo>
                    <a:pt x="2027" y="1"/>
                  </a:moveTo>
                  <a:cubicBezTo>
                    <a:pt x="1157" y="1"/>
                    <a:pt x="705" y="734"/>
                    <a:pt x="480" y="1490"/>
                  </a:cubicBezTo>
                  <a:cubicBezTo>
                    <a:pt x="0" y="3042"/>
                    <a:pt x="617" y="4069"/>
                    <a:pt x="1256" y="5416"/>
                  </a:cubicBezTo>
                  <a:cubicBezTo>
                    <a:pt x="2055" y="7059"/>
                    <a:pt x="2237" y="9227"/>
                    <a:pt x="2237" y="9227"/>
                  </a:cubicBezTo>
                  <a:cubicBezTo>
                    <a:pt x="2899" y="8109"/>
                    <a:pt x="2853" y="6466"/>
                    <a:pt x="2214" y="4411"/>
                  </a:cubicBezTo>
                  <a:cubicBezTo>
                    <a:pt x="1575" y="2357"/>
                    <a:pt x="3356" y="440"/>
                    <a:pt x="3356" y="440"/>
                  </a:cubicBezTo>
                  <a:cubicBezTo>
                    <a:pt x="2830" y="129"/>
                    <a:pt x="2391" y="1"/>
                    <a:pt x="2027" y="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13509975" y="2799300"/>
              <a:ext cx="203725" cy="196050"/>
            </a:xfrm>
            <a:custGeom>
              <a:rect b="b" l="l" r="r" t="t"/>
              <a:pathLst>
                <a:path extrusionOk="0" h="7842" w="8149">
                  <a:moveTo>
                    <a:pt x="3752" y="0"/>
                  </a:moveTo>
                  <a:cubicBezTo>
                    <a:pt x="3385" y="0"/>
                    <a:pt x="3002" y="49"/>
                    <a:pt x="2625" y="173"/>
                  </a:cubicBezTo>
                  <a:cubicBezTo>
                    <a:pt x="2488" y="218"/>
                    <a:pt x="2374" y="264"/>
                    <a:pt x="2237" y="332"/>
                  </a:cubicBezTo>
                  <a:cubicBezTo>
                    <a:pt x="1803" y="538"/>
                    <a:pt x="1392" y="880"/>
                    <a:pt x="1027" y="1382"/>
                  </a:cubicBezTo>
                  <a:cubicBezTo>
                    <a:pt x="0" y="2798"/>
                    <a:pt x="137" y="5674"/>
                    <a:pt x="1803" y="7066"/>
                  </a:cubicBezTo>
                  <a:cubicBezTo>
                    <a:pt x="1895" y="7157"/>
                    <a:pt x="2032" y="7249"/>
                    <a:pt x="2146" y="7317"/>
                  </a:cubicBezTo>
                  <a:cubicBezTo>
                    <a:pt x="2674" y="7649"/>
                    <a:pt x="3321" y="7841"/>
                    <a:pt x="4095" y="7841"/>
                  </a:cubicBezTo>
                  <a:cubicBezTo>
                    <a:pt x="4492" y="7841"/>
                    <a:pt x="4922" y="7791"/>
                    <a:pt x="5387" y="7682"/>
                  </a:cubicBezTo>
                  <a:cubicBezTo>
                    <a:pt x="5387" y="7682"/>
                    <a:pt x="8149" y="5993"/>
                    <a:pt x="6209" y="629"/>
                  </a:cubicBezTo>
                  <a:cubicBezTo>
                    <a:pt x="6209" y="629"/>
                    <a:pt x="5076" y="0"/>
                    <a:pt x="3752" y="0"/>
                  </a:cubicBezTo>
                  <a:close/>
                </a:path>
              </a:pathLst>
            </a:custGeom>
            <a:solidFill>
              <a:srgbClr val="00B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13618950" y="2944325"/>
              <a:ext cx="192900" cy="110375"/>
            </a:xfrm>
            <a:custGeom>
              <a:rect b="b" l="l" r="r" t="t"/>
              <a:pathLst>
                <a:path extrusionOk="0" h="4415" w="7716">
                  <a:moveTo>
                    <a:pt x="251" y="0"/>
                  </a:moveTo>
                  <a:cubicBezTo>
                    <a:pt x="213" y="0"/>
                    <a:pt x="174" y="10"/>
                    <a:pt x="138" y="32"/>
                  </a:cubicBezTo>
                  <a:cubicBezTo>
                    <a:pt x="24" y="101"/>
                    <a:pt x="1" y="238"/>
                    <a:pt x="69" y="352"/>
                  </a:cubicBezTo>
                  <a:cubicBezTo>
                    <a:pt x="138" y="489"/>
                    <a:pt x="1850" y="3388"/>
                    <a:pt x="5890" y="4209"/>
                  </a:cubicBezTo>
                  <a:cubicBezTo>
                    <a:pt x="6369" y="4323"/>
                    <a:pt x="6894" y="4392"/>
                    <a:pt x="7442" y="4415"/>
                  </a:cubicBezTo>
                  <a:cubicBezTo>
                    <a:pt x="7579" y="4415"/>
                    <a:pt x="7693" y="4323"/>
                    <a:pt x="7693" y="4209"/>
                  </a:cubicBezTo>
                  <a:cubicBezTo>
                    <a:pt x="7716" y="4072"/>
                    <a:pt x="7602" y="3958"/>
                    <a:pt x="7487" y="3958"/>
                  </a:cubicBezTo>
                  <a:cubicBezTo>
                    <a:pt x="2580" y="3684"/>
                    <a:pt x="480" y="169"/>
                    <a:pt x="457" y="124"/>
                  </a:cubicBezTo>
                  <a:cubicBezTo>
                    <a:pt x="411" y="46"/>
                    <a:pt x="333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13799275" y="3030850"/>
              <a:ext cx="41100" cy="37425"/>
            </a:xfrm>
            <a:custGeom>
              <a:rect b="b" l="l" r="r" t="t"/>
              <a:pathLst>
                <a:path extrusionOk="0" h="1497" w="1644">
                  <a:moveTo>
                    <a:pt x="821" y="0"/>
                  </a:moveTo>
                  <a:cubicBezTo>
                    <a:pt x="469" y="0"/>
                    <a:pt x="151" y="251"/>
                    <a:pt x="92" y="589"/>
                  </a:cubicBezTo>
                  <a:cubicBezTo>
                    <a:pt x="0" y="999"/>
                    <a:pt x="274" y="1387"/>
                    <a:pt x="662" y="1479"/>
                  </a:cubicBezTo>
                  <a:cubicBezTo>
                    <a:pt x="716" y="1491"/>
                    <a:pt x="769" y="1496"/>
                    <a:pt x="821" y="1496"/>
                  </a:cubicBezTo>
                  <a:cubicBezTo>
                    <a:pt x="1169" y="1496"/>
                    <a:pt x="1473" y="1243"/>
                    <a:pt x="1553" y="885"/>
                  </a:cubicBezTo>
                  <a:cubicBezTo>
                    <a:pt x="1644" y="497"/>
                    <a:pt x="1370" y="86"/>
                    <a:pt x="982" y="18"/>
                  </a:cubicBezTo>
                  <a:cubicBezTo>
                    <a:pt x="928" y="6"/>
                    <a:pt x="874" y="0"/>
                    <a:pt x="821" y="0"/>
                  </a:cubicBezTo>
                  <a:close/>
                </a:path>
              </a:pathLst>
            </a:custGeom>
            <a:solidFill>
              <a:srgbClr val="143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13555050" y="2803600"/>
              <a:ext cx="43375" cy="178625"/>
            </a:xfrm>
            <a:custGeom>
              <a:rect b="b" l="l" r="r" t="t"/>
              <a:pathLst>
                <a:path extrusionOk="0" h="7145" w="1735">
                  <a:moveTo>
                    <a:pt x="822" y="1"/>
                  </a:moveTo>
                  <a:lnTo>
                    <a:pt x="822" y="1"/>
                  </a:lnTo>
                  <a:cubicBezTo>
                    <a:pt x="685" y="46"/>
                    <a:pt x="571" y="92"/>
                    <a:pt x="434" y="160"/>
                  </a:cubicBezTo>
                  <a:cubicBezTo>
                    <a:pt x="845" y="1484"/>
                    <a:pt x="1256" y="3995"/>
                    <a:pt x="0" y="6894"/>
                  </a:cubicBezTo>
                  <a:cubicBezTo>
                    <a:pt x="92" y="6985"/>
                    <a:pt x="229" y="7077"/>
                    <a:pt x="343" y="7145"/>
                  </a:cubicBezTo>
                  <a:cubicBezTo>
                    <a:pt x="1735" y="4086"/>
                    <a:pt x="1256" y="1393"/>
                    <a:pt x="822" y="1"/>
                  </a:cubicBezTo>
                  <a:close/>
                </a:path>
              </a:pathLst>
            </a:custGeom>
            <a:solidFill>
              <a:srgbClr val="00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13606400" y="2577300"/>
              <a:ext cx="366950" cy="232025"/>
            </a:xfrm>
            <a:custGeom>
              <a:rect b="b" l="l" r="r" t="t"/>
              <a:pathLst>
                <a:path extrusionOk="0" h="9281" w="14678">
                  <a:moveTo>
                    <a:pt x="7982" y="1"/>
                  </a:moveTo>
                  <a:cubicBezTo>
                    <a:pt x="6441" y="1"/>
                    <a:pt x="5082" y="450"/>
                    <a:pt x="3904" y="1361"/>
                  </a:cubicBezTo>
                  <a:cubicBezTo>
                    <a:pt x="617" y="3871"/>
                    <a:pt x="23" y="9007"/>
                    <a:pt x="1" y="9212"/>
                  </a:cubicBezTo>
                  <a:lnTo>
                    <a:pt x="526" y="9281"/>
                  </a:lnTo>
                  <a:cubicBezTo>
                    <a:pt x="526" y="9235"/>
                    <a:pt x="799" y="6953"/>
                    <a:pt x="1895" y="4739"/>
                  </a:cubicBezTo>
                  <a:cubicBezTo>
                    <a:pt x="2215" y="4100"/>
                    <a:pt x="2603" y="3460"/>
                    <a:pt x="3082" y="2890"/>
                  </a:cubicBezTo>
                  <a:cubicBezTo>
                    <a:pt x="3424" y="2479"/>
                    <a:pt x="3812" y="2114"/>
                    <a:pt x="4223" y="1771"/>
                  </a:cubicBezTo>
                  <a:cubicBezTo>
                    <a:pt x="5313" y="950"/>
                    <a:pt x="6570" y="533"/>
                    <a:pt x="7995" y="533"/>
                  </a:cubicBezTo>
                  <a:cubicBezTo>
                    <a:pt x="8391" y="533"/>
                    <a:pt x="8800" y="566"/>
                    <a:pt x="9222" y="630"/>
                  </a:cubicBezTo>
                  <a:cubicBezTo>
                    <a:pt x="11025" y="904"/>
                    <a:pt x="12349" y="1726"/>
                    <a:pt x="13194" y="3072"/>
                  </a:cubicBezTo>
                  <a:cubicBezTo>
                    <a:pt x="13445" y="3483"/>
                    <a:pt x="13627" y="3894"/>
                    <a:pt x="13787" y="4351"/>
                  </a:cubicBezTo>
                  <a:cubicBezTo>
                    <a:pt x="13970" y="4556"/>
                    <a:pt x="14335" y="4990"/>
                    <a:pt x="14677" y="5629"/>
                  </a:cubicBezTo>
                  <a:cubicBezTo>
                    <a:pt x="14517" y="4625"/>
                    <a:pt x="14198" y="3643"/>
                    <a:pt x="13650" y="2799"/>
                  </a:cubicBezTo>
                  <a:cubicBezTo>
                    <a:pt x="12714" y="1315"/>
                    <a:pt x="11253" y="402"/>
                    <a:pt x="9313" y="105"/>
                  </a:cubicBezTo>
                  <a:cubicBezTo>
                    <a:pt x="8855" y="36"/>
                    <a:pt x="8412" y="1"/>
                    <a:pt x="79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13414225" y="4046425"/>
              <a:ext cx="763400" cy="134700"/>
            </a:xfrm>
            <a:custGeom>
              <a:rect b="b" l="l" r="r" t="t"/>
              <a:pathLst>
                <a:path extrusionOk="0" h="5388" w="30536">
                  <a:moveTo>
                    <a:pt x="1585" y="1"/>
                  </a:moveTo>
                  <a:cubicBezTo>
                    <a:pt x="621" y="1"/>
                    <a:pt x="0" y="1038"/>
                    <a:pt x="452" y="1896"/>
                  </a:cubicBezTo>
                  <a:lnTo>
                    <a:pt x="2301" y="5388"/>
                  </a:lnTo>
                  <a:lnTo>
                    <a:pt x="29691" y="4794"/>
                  </a:lnTo>
                  <a:lnTo>
                    <a:pt x="30536" y="298"/>
                  </a:lnTo>
                  <a:lnTo>
                    <a:pt x="1616" y="1"/>
                  </a:lnTo>
                  <a:cubicBezTo>
                    <a:pt x="1606" y="1"/>
                    <a:pt x="1595" y="1"/>
                    <a:pt x="1585" y="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13470025" y="3700625"/>
              <a:ext cx="750975" cy="455975"/>
            </a:xfrm>
            <a:custGeom>
              <a:rect b="b" l="l" r="r" t="t"/>
              <a:pathLst>
                <a:path extrusionOk="0" h="18239" w="30039">
                  <a:moveTo>
                    <a:pt x="3082" y="1"/>
                  </a:moveTo>
                  <a:cubicBezTo>
                    <a:pt x="2465" y="1"/>
                    <a:pt x="1895" y="503"/>
                    <a:pt x="1826" y="1119"/>
                  </a:cubicBezTo>
                  <a:lnTo>
                    <a:pt x="69" y="17120"/>
                  </a:lnTo>
                  <a:cubicBezTo>
                    <a:pt x="0" y="17736"/>
                    <a:pt x="457" y="18238"/>
                    <a:pt x="1073" y="18238"/>
                  </a:cubicBezTo>
                  <a:lnTo>
                    <a:pt x="26957" y="18238"/>
                  </a:lnTo>
                  <a:cubicBezTo>
                    <a:pt x="27573" y="18238"/>
                    <a:pt x="28144" y="17736"/>
                    <a:pt x="28212" y="17120"/>
                  </a:cubicBezTo>
                  <a:lnTo>
                    <a:pt x="29970" y="1119"/>
                  </a:lnTo>
                  <a:cubicBezTo>
                    <a:pt x="30038" y="503"/>
                    <a:pt x="29605" y="1"/>
                    <a:pt x="28966" y="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13481425" y="3734775"/>
              <a:ext cx="65075" cy="439500"/>
            </a:xfrm>
            <a:custGeom>
              <a:rect b="b" l="l" r="r" t="t"/>
              <a:pathLst>
                <a:path extrusionOk="0" h="17580" w="2603">
                  <a:moveTo>
                    <a:pt x="2362" y="1"/>
                  </a:moveTo>
                  <a:cubicBezTo>
                    <a:pt x="2261" y="1"/>
                    <a:pt x="2169" y="85"/>
                    <a:pt x="2169" y="187"/>
                  </a:cubicBezTo>
                  <a:lnTo>
                    <a:pt x="24" y="17329"/>
                  </a:lnTo>
                  <a:cubicBezTo>
                    <a:pt x="1" y="17443"/>
                    <a:pt x="92" y="17557"/>
                    <a:pt x="206" y="17557"/>
                  </a:cubicBezTo>
                  <a:cubicBezTo>
                    <a:pt x="206" y="17557"/>
                    <a:pt x="229" y="17580"/>
                    <a:pt x="229" y="17580"/>
                  </a:cubicBezTo>
                  <a:cubicBezTo>
                    <a:pt x="343" y="17580"/>
                    <a:pt x="434" y="17489"/>
                    <a:pt x="457" y="17375"/>
                  </a:cubicBezTo>
                  <a:lnTo>
                    <a:pt x="2603" y="256"/>
                  </a:lnTo>
                  <a:cubicBezTo>
                    <a:pt x="2603" y="119"/>
                    <a:pt x="2534" y="27"/>
                    <a:pt x="2397" y="5"/>
                  </a:cubicBezTo>
                  <a:cubicBezTo>
                    <a:pt x="2386" y="2"/>
                    <a:pt x="2374" y="1"/>
                    <a:pt x="2362" y="1"/>
                  </a:cubicBezTo>
                  <a:close/>
                </a:path>
              </a:pathLst>
            </a:custGeom>
            <a:solidFill>
              <a:srgbClr val="594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13799275" y="3880875"/>
              <a:ext cx="119850" cy="116650"/>
            </a:xfrm>
            <a:custGeom>
              <a:rect b="b" l="l" r="r" t="t"/>
              <a:pathLst>
                <a:path extrusionOk="0" h="4666" w="4794">
                  <a:moveTo>
                    <a:pt x="2456" y="0"/>
                  </a:moveTo>
                  <a:cubicBezTo>
                    <a:pt x="1252" y="0"/>
                    <a:pt x="203" y="959"/>
                    <a:pt x="115" y="2195"/>
                  </a:cubicBezTo>
                  <a:cubicBezTo>
                    <a:pt x="0" y="3473"/>
                    <a:pt x="959" y="4592"/>
                    <a:pt x="2215" y="4660"/>
                  </a:cubicBezTo>
                  <a:cubicBezTo>
                    <a:pt x="2270" y="4664"/>
                    <a:pt x="2325" y="4666"/>
                    <a:pt x="2379" y="4666"/>
                  </a:cubicBezTo>
                  <a:cubicBezTo>
                    <a:pt x="3586" y="4666"/>
                    <a:pt x="4593" y="3715"/>
                    <a:pt x="4703" y="2492"/>
                  </a:cubicBezTo>
                  <a:cubicBezTo>
                    <a:pt x="4794" y="1191"/>
                    <a:pt x="3858" y="95"/>
                    <a:pt x="2580" y="4"/>
                  </a:cubicBezTo>
                  <a:cubicBezTo>
                    <a:pt x="2538" y="2"/>
                    <a:pt x="2497" y="0"/>
                    <a:pt x="2456" y="0"/>
                  </a:cubicBezTo>
                  <a:close/>
                </a:path>
              </a:pathLst>
            </a:custGeom>
            <a:solidFill>
              <a:srgbClr val="5757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13465450" y="4118900"/>
              <a:ext cx="712175" cy="72500"/>
            </a:xfrm>
            <a:custGeom>
              <a:rect b="b" l="l" r="r" t="t"/>
              <a:pathLst>
                <a:path extrusionOk="0" h="2900" w="28487">
                  <a:moveTo>
                    <a:pt x="320" y="1"/>
                  </a:moveTo>
                  <a:lnTo>
                    <a:pt x="92" y="1827"/>
                  </a:lnTo>
                  <a:cubicBezTo>
                    <a:pt x="1" y="2398"/>
                    <a:pt x="457" y="2900"/>
                    <a:pt x="1028" y="2900"/>
                  </a:cubicBezTo>
                  <a:lnTo>
                    <a:pt x="27254" y="2900"/>
                  </a:lnTo>
                  <a:cubicBezTo>
                    <a:pt x="27733" y="2900"/>
                    <a:pt x="28144" y="2557"/>
                    <a:pt x="28213" y="2078"/>
                  </a:cubicBezTo>
                  <a:lnTo>
                    <a:pt x="28487" y="1"/>
                  </a:ln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13564750" y="4010500"/>
              <a:ext cx="134125" cy="126700"/>
            </a:xfrm>
            <a:custGeom>
              <a:rect b="b" l="l" r="r" t="t"/>
              <a:pathLst>
                <a:path extrusionOk="0" h="5068" w="5365">
                  <a:moveTo>
                    <a:pt x="3127" y="2077"/>
                  </a:moveTo>
                  <a:lnTo>
                    <a:pt x="2945" y="2990"/>
                  </a:lnTo>
                  <a:lnTo>
                    <a:pt x="2237" y="2990"/>
                  </a:lnTo>
                  <a:lnTo>
                    <a:pt x="2420" y="2077"/>
                  </a:lnTo>
                  <a:close/>
                  <a:moveTo>
                    <a:pt x="1735" y="0"/>
                  </a:moveTo>
                  <a:lnTo>
                    <a:pt x="1507" y="1004"/>
                  </a:lnTo>
                  <a:lnTo>
                    <a:pt x="502" y="1004"/>
                  </a:lnTo>
                  <a:lnTo>
                    <a:pt x="411" y="2077"/>
                  </a:lnTo>
                  <a:lnTo>
                    <a:pt x="1279" y="2077"/>
                  </a:lnTo>
                  <a:lnTo>
                    <a:pt x="1096" y="2990"/>
                  </a:lnTo>
                  <a:lnTo>
                    <a:pt x="92" y="2990"/>
                  </a:lnTo>
                  <a:lnTo>
                    <a:pt x="0" y="4086"/>
                  </a:lnTo>
                  <a:lnTo>
                    <a:pt x="868" y="4086"/>
                  </a:lnTo>
                  <a:lnTo>
                    <a:pt x="662" y="5067"/>
                  </a:lnTo>
                  <a:lnTo>
                    <a:pt x="1803" y="5067"/>
                  </a:lnTo>
                  <a:lnTo>
                    <a:pt x="2009" y="4086"/>
                  </a:lnTo>
                  <a:lnTo>
                    <a:pt x="2717" y="4086"/>
                  </a:lnTo>
                  <a:lnTo>
                    <a:pt x="2511" y="5067"/>
                  </a:lnTo>
                  <a:lnTo>
                    <a:pt x="3652" y="5067"/>
                  </a:lnTo>
                  <a:lnTo>
                    <a:pt x="3858" y="4086"/>
                  </a:lnTo>
                  <a:lnTo>
                    <a:pt x="4862" y="4086"/>
                  </a:lnTo>
                  <a:lnTo>
                    <a:pt x="4953" y="2990"/>
                  </a:lnTo>
                  <a:lnTo>
                    <a:pt x="4086" y="2990"/>
                  </a:lnTo>
                  <a:lnTo>
                    <a:pt x="4269" y="2077"/>
                  </a:lnTo>
                  <a:lnTo>
                    <a:pt x="5273" y="2077"/>
                  </a:lnTo>
                  <a:lnTo>
                    <a:pt x="5364" y="1004"/>
                  </a:lnTo>
                  <a:lnTo>
                    <a:pt x="4520" y="1004"/>
                  </a:lnTo>
                  <a:lnTo>
                    <a:pt x="4725" y="0"/>
                  </a:lnTo>
                  <a:lnTo>
                    <a:pt x="3584" y="0"/>
                  </a:lnTo>
                  <a:lnTo>
                    <a:pt x="3356" y="1004"/>
                  </a:lnTo>
                  <a:lnTo>
                    <a:pt x="2648" y="1004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FEB3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14325400" y="3252125"/>
              <a:ext cx="356675" cy="357225"/>
            </a:xfrm>
            <a:custGeom>
              <a:rect b="b" l="l" r="r" t="t"/>
              <a:pathLst>
                <a:path extrusionOk="0" h="14289" w="14267">
                  <a:moveTo>
                    <a:pt x="7145" y="0"/>
                  </a:moveTo>
                  <a:cubicBezTo>
                    <a:pt x="3196" y="0"/>
                    <a:pt x="0" y="3196"/>
                    <a:pt x="0" y="7145"/>
                  </a:cubicBezTo>
                  <a:cubicBezTo>
                    <a:pt x="0" y="11093"/>
                    <a:pt x="3196" y="14289"/>
                    <a:pt x="7145" y="14289"/>
                  </a:cubicBezTo>
                  <a:cubicBezTo>
                    <a:pt x="11071" y="14289"/>
                    <a:pt x="14266" y="11093"/>
                    <a:pt x="14266" y="7145"/>
                  </a:cubicBezTo>
                  <a:cubicBezTo>
                    <a:pt x="14266" y="3196"/>
                    <a:pt x="11071" y="0"/>
                    <a:pt x="71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14316850" y="3514050"/>
              <a:ext cx="95875" cy="82750"/>
            </a:xfrm>
            <a:custGeom>
              <a:rect b="b" l="l" r="r" t="t"/>
              <a:pathLst>
                <a:path extrusionOk="0" h="3310" w="3835">
                  <a:moveTo>
                    <a:pt x="1643" y="0"/>
                  </a:moveTo>
                  <a:lnTo>
                    <a:pt x="0" y="3310"/>
                  </a:lnTo>
                  <a:lnTo>
                    <a:pt x="0" y="3310"/>
                  </a:lnTo>
                  <a:lnTo>
                    <a:pt x="3835" y="2511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14424700" y="3330300"/>
              <a:ext cx="158075" cy="195750"/>
            </a:xfrm>
            <a:custGeom>
              <a:rect b="b" l="l" r="r" t="t"/>
              <a:pathLst>
                <a:path extrusionOk="0" h="7830" w="6323">
                  <a:moveTo>
                    <a:pt x="3378" y="0"/>
                  </a:moveTo>
                  <a:cubicBezTo>
                    <a:pt x="1643" y="0"/>
                    <a:pt x="548" y="708"/>
                    <a:pt x="0" y="1758"/>
                  </a:cubicBezTo>
                  <a:lnTo>
                    <a:pt x="1940" y="2717"/>
                  </a:lnTo>
                  <a:cubicBezTo>
                    <a:pt x="2146" y="2260"/>
                    <a:pt x="2579" y="1963"/>
                    <a:pt x="3059" y="1963"/>
                  </a:cubicBezTo>
                  <a:cubicBezTo>
                    <a:pt x="3447" y="1963"/>
                    <a:pt x="3766" y="2146"/>
                    <a:pt x="3766" y="2488"/>
                  </a:cubicBezTo>
                  <a:cubicBezTo>
                    <a:pt x="3766" y="3127"/>
                    <a:pt x="2374" y="3538"/>
                    <a:pt x="2374" y="4839"/>
                  </a:cubicBezTo>
                  <a:lnTo>
                    <a:pt x="4611" y="4839"/>
                  </a:lnTo>
                  <a:cubicBezTo>
                    <a:pt x="4611" y="3995"/>
                    <a:pt x="6323" y="3721"/>
                    <a:pt x="6323" y="2055"/>
                  </a:cubicBezTo>
                  <a:cubicBezTo>
                    <a:pt x="6323" y="708"/>
                    <a:pt x="5067" y="0"/>
                    <a:pt x="3378" y="0"/>
                  </a:cubicBezTo>
                  <a:close/>
                  <a:moveTo>
                    <a:pt x="3492" y="5273"/>
                  </a:moveTo>
                  <a:cubicBezTo>
                    <a:pt x="2648" y="5273"/>
                    <a:pt x="2077" y="5821"/>
                    <a:pt x="2077" y="6528"/>
                  </a:cubicBezTo>
                  <a:cubicBezTo>
                    <a:pt x="2077" y="7259"/>
                    <a:pt x="2648" y="7829"/>
                    <a:pt x="3492" y="7829"/>
                  </a:cubicBezTo>
                  <a:cubicBezTo>
                    <a:pt x="4337" y="7829"/>
                    <a:pt x="4907" y="7259"/>
                    <a:pt x="4907" y="6528"/>
                  </a:cubicBezTo>
                  <a:cubicBezTo>
                    <a:pt x="4907" y="5821"/>
                    <a:pt x="4337" y="5273"/>
                    <a:pt x="3492" y="5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12103350" y="3944875"/>
              <a:ext cx="447975" cy="499900"/>
            </a:xfrm>
            <a:custGeom>
              <a:rect b="b" l="l" r="r" t="t"/>
              <a:pathLst>
                <a:path extrusionOk="0" h="19996" w="17919">
                  <a:moveTo>
                    <a:pt x="1" y="0"/>
                  </a:moveTo>
                  <a:cubicBezTo>
                    <a:pt x="1" y="0"/>
                    <a:pt x="2922" y="8309"/>
                    <a:pt x="7921" y="11253"/>
                  </a:cubicBezTo>
                  <a:cubicBezTo>
                    <a:pt x="14997" y="15430"/>
                    <a:pt x="17919" y="19995"/>
                    <a:pt x="17919" y="19995"/>
                  </a:cubicBezTo>
                  <a:cubicBezTo>
                    <a:pt x="17919" y="19995"/>
                    <a:pt x="17919" y="12098"/>
                    <a:pt x="13764" y="6254"/>
                  </a:cubicBezTo>
                  <a:cubicBezTo>
                    <a:pt x="9587" y="4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12268850" y="4074750"/>
              <a:ext cx="287050" cy="373450"/>
            </a:xfrm>
            <a:custGeom>
              <a:rect b="b" l="l" r="r" t="t"/>
              <a:pathLst>
                <a:path extrusionOk="0" h="14938" w="11482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46"/>
                    <a:pt x="23" y="238"/>
                    <a:pt x="91" y="260"/>
                  </a:cubicBezTo>
                  <a:cubicBezTo>
                    <a:pt x="114" y="283"/>
                    <a:pt x="2237" y="1470"/>
                    <a:pt x="4656" y="3844"/>
                  </a:cubicBezTo>
                  <a:cubicBezTo>
                    <a:pt x="6893" y="6058"/>
                    <a:pt x="9838" y="9733"/>
                    <a:pt x="11184" y="14823"/>
                  </a:cubicBezTo>
                  <a:cubicBezTo>
                    <a:pt x="11207" y="14891"/>
                    <a:pt x="11276" y="14937"/>
                    <a:pt x="11321" y="14937"/>
                  </a:cubicBezTo>
                  <a:lnTo>
                    <a:pt x="11367" y="14937"/>
                  </a:lnTo>
                  <a:cubicBezTo>
                    <a:pt x="11436" y="14914"/>
                    <a:pt x="11481" y="14823"/>
                    <a:pt x="11458" y="14754"/>
                  </a:cubicBezTo>
                  <a:cubicBezTo>
                    <a:pt x="10112" y="9596"/>
                    <a:pt x="7122" y="5875"/>
                    <a:pt x="4862" y="3661"/>
                  </a:cubicBezTo>
                  <a:cubicBezTo>
                    <a:pt x="2420" y="1242"/>
                    <a:pt x="251" y="32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12093075" y="4293675"/>
              <a:ext cx="426875" cy="148800"/>
            </a:xfrm>
            <a:custGeom>
              <a:rect b="b" l="l" r="r" t="t"/>
              <a:pathLst>
                <a:path extrusionOk="0" h="5952" w="17075">
                  <a:moveTo>
                    <a:pt x="8962" y="1"/>
                  </a:moveTo>
                  <a:cubicBezTo>
                    <a:pt x="4140" y="1"/>
                    <a:pt x="1" y="3441"/>
                    <a:pt x="1" y="3441"/>
                  </a:cubicBezTo>
                  <a:cubicBezTo>
                    <a:pt x="3023" y="5149"/>
                    <a:pt x="5101" y="5650"/>
                    <a:pt x="6820" y="5650"/>
                  </a:cubicBezTo>
                  <a:cubicBezTo>
                    <a:pt x="8892" y="5650"/>
                    <a:pt x="10440" y="4921"/>
                    <a:pt x="12486" y="4696"/>
                  </a:cubicBezTo>
                  <a:cubicBezTo>
                    <a:pt x="12897" y="4651"/>
                    <a:pt x="13273" y="4631"/>
                    <a:pt x="13617" y="4631"/>
                  </a:cubicBezTo>
                  <a:cubicBezTo>
                    <a:pt x="16405" y="4631"/>
                    <a:pt x="17074" y="5952"/>
                    <a:pt x="17074" y="5952"/>
                  </a:cubicBezTo>
                  <a:cubicBezTo>
                    <a:pt x="16230" y="3030"/>
                    <a:pt x="15819" y="953"/>
                    <a:pt x="10409" y="109"/>
                  </a:cubicBezTo>
                  <a:cubicBezTo>
                    <a:pt x="9922" y="35"/>
                    <a:pt x="9439" y="1"/>
                    <a:pt x="89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12203225" y="4351700"/>
              <a:ext cx="321275" cy="94200"/>
            </a:xfrm>
            <a:custGeom>
              <a:rect b="b" l="l" r="r" t="t"/>
              <a:pathLst>
                <a:path extrusionOk="0" h="3768" w="12851">
                  <a:moveTo>
                    <a:pt x="5261" y="0"/>
                  </a:moveTo>
                  <a:cubicBezTo>
                    <a:pt x="2122" y="0"/>
                    <a:pt x="127" y="943"/>
                    <a:pt x="91" y="960"/>
                  </a:cubicBezTo>
                  <a:cubicBezTo>
                    <a:pt x="23" y="983"/>
                    <a:pt x="0" y="1074"/>
                    <a:pt x="23" y="1143"/>
                  </a:cubicBezTo>
                  <a:cubicBezTo>
                    <a:pt x="56" y="1192"/>
                    <a:pt x="112" y="1230"/>
                    <a:pt x="167" y="1230"/>
                  </a:cubicBezTo>
                  <a:cubicBezTo>
                    <a:pt x="188" y="1230"/>
                    <a:pt x="209" y="1224"/>
                    <a:pt x="228" y="1211"/>
                  </a:cubicBezTo>
                  <a:cubicBezTo>
                    <a:pt x="246" y="1211"/>
                    <a:pt x="2214" y="292"/>
                    <a:pt x="5315" y="292"/>
                  </a:cubicBezTo>
                  <a:cubicBezTo>
                    <a:pt x="6184" y="292"/>
                    <a:pt x="7142" y="365"/>
                    <a:pt x="8172" y="549"/>
                  </a:cubicBezTo>
                  <a:cubicBezTo>
                    <a:pt x="10865" y="1052"/>
                    <a:pt x="12554" y="3676"/>
                    <a:pt x="12577" y="3699"/>
                  </a:cubicBezTo>
                  <a:cubicBezTo>
                    <a:pt x="12600" y="3745"/>
                    <a:pt x="12645" y="3768"/>
                    <a:pt x="12691" y="3768"/>
                  </a:cubicBezTo>
                  <a:cubicBezTo>
                    <a:pt x="12714" y="3768"/>
                    <a:pt x="12737" y="3768"/>
                    <a:pt x="12759" y="3745"/>
                  </a:cubicBezTo>
                  <a:cubicBezTo>
                    <a:pt x="12828" y="3699"/>
                    <a:pt x="12851" y="3608"/>
                    <a:pt x="12805" y="3562"/>
                  </a:cubicBezTo>
                  <a:cubicBezTo>
                    <a:pt x="12737" y="3448"/>
                    <a:pt x="11048" y="778"/>
                    <a:pt x="8217" y="276"/>
                  </a:cubicBezTo>
                  <a:cubicBezTo>
                    <a:pt x="7151" y="77"/>
                    <a:pt x="6159" y="0"/>
                    <a:pt x="5261" y="0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12511350" y="4126700"/>
              <a:ext cx="354975" cy="305500"/>
            </a:xfrm>
            <a:custGeom>
              <a:rect b="b" l="l" r="r" t="t"/>
              <a:pathLst>
                <a:path extrusionOk="0" h="12220" w="14199">
                  <a:moveTo>
                    <a:pt x="13794" y="1"/>
                  </a:moveTo>
                  <a:cubicBezTo>
                    <a:pt x="12315" y="1"/>
                    <a:pt x="7117" y="249"/>
                    <a:pt x="3835" y="3569"/>
                  </a:cubicBezTo>
                  <a:cubicBezTo>
                    <a:pt x="1" y="7472"/>
                    <a:pt x="914" y="9390"/>
                    <a:pt x="1987" y="12220"/>
                  </a:cubicBezTo>
                  <a:cubicBezTo>
                    <a:pt x="1987" y="12220"/>
                    <a:pt x="1644" y="10394"/>
                    <a:pt x="4908" y="8477"/>
                  </a:cubicBezTo>
                  <a:cubicBezTo>
                    <a:pt x="8172" y="6582"/>
                    <a:pt x="11071" y="7016"/>
                    <a:pt x="14198" y="8"/>
                  </a:cubicBezTo>
                  <a:cubicBezTo>
                    <a:pt x="14198" y="8"/>
                    <a:pt x="14053" y="1"/>
                    <a:pt x="13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12550725" y="4190800"/>
              <a:ext cx="227150" cy="245400"/>
            </a:xfrm>
            <a:custGeom>
              <a:rect b="b" l="l" r="r" t="t"/>
              <a:pathLst>
                <a:path extrusionOk="0" h="9816" w="9086">
                  <a:moveTo>
                    <a:pt x="8903" y="1"/>
                  </a:moveTo>
                  <a:cubicBezTo>
                    <a:pt x="8857" y="24"/>
                    <a:pt x="5296" y="731"/>
                    <a:pt x="1964" y="4315"/>
                  </a:cubicBezTo>
                  <a:cubicBezTo>
                    <a:pt x="1" y="6415"/>
                    <a:pt x="229" y="9542"/>
                    <a:pt x="252" y="9679"/>
                  </a:cubicBezTo>
                  <a:cubicBezTo>
                    <a:pt x="252" y="9747"/>
                    <a:pt x="320" y="9816"/>
                    <a:pt x="389" y="9816"/>
                  </a:cubicBezTo>
                  <a:lnTo>
                    <a:pt x="412" y="9816"/>
                  </a:lnTo>
                  <a:cubicBezTo>
                    <a:pt x="480" y="9816"/>
                    <a:pt x="549" y="9747"/>
                    <a:pt x="526" y="9656"/>
                  </a:cubicBezTo>
                  <a:cubicBezTo>
                    <a:pt x="526" y="9633"/>
                    <a:pt x="297" y="6506"/>
                    <a:pt x="2169" y="4497"/>
                  </a:cubicBezTo>
                  <a:cubicBezTo>
                    <a:pt x="5433" y="1005"/>
                    <a:pt x="8925" y="298"/>
                    <a:pt x="8948" y="298"/>
                  </a:cubicBezTo>
                  <a:cubicBezTo>
                    <a:pt x="9017" y="275"/>
                    <a:pt x="9085" y="206"/>
                    <a:pt x="9062" y="115"/>
                  </a:cubicBezTo>
                  <a:cubicBezTo>
                    <a:pt x="9040" y="47"/>
                    <a:pt x="8971" y="1"/>
                    <a:pt x="8903" y="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12404075" y="4429900"/>
              <a:ext cx="277350" cy="58800"/>
            </a:xfrm>
            <a:custGeom>
              <a:rect b="b" l="l" r="r" t="t"/>
              <a:pathLst>
                <a:path extrusionOk="0" h="2352" w="11094">
                  <a:moveTo>
                    <a:pt x="982" y="1"/>
                  </a:moveTo>
                  <a:cubicBezTo>
                    <a:pt x="434" y="1"/>
                    <a:pt x="1" y="434"/>
                    <a:pt x="1" y="959"/>
                  </a:cubicBezTo>
                  <a:lnTo>
                    <a:pt x="1" y="1393"/>
                  </a:lnTo>
                  <a:cubicBezTo>
                    <a:pt x="1" y="1918"/>
                    <a:pt x="434" y="2352"/>
                    <a:pt x="982" y="2352"/>
                  </a:cubicBezTo>
                  <a:lnTo>
                    <a:pt x="10112" y="2352"/>
                  </a:lnTo>
                  <a:cubicBezTo>
                    <a:pt x="10637" y="2352"/>
                    <a:pt x="11094" y="1918"/>
                    <a:pt x="11094" y="1393"/>
                  </a:cubicBezTo>
                  <a:lnTo>
                    <a:pt x="11094" y="959"/>
                  </a:lnTo>
                  <a:cubicBezTo>
                    <a:pt x="11094" y="434"/>
                    <a:pt x="10637" y="1"/>
                    <a:pt x="10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12239175" y="4467575"/>
              <a:ext cx="609450" cy="531275"/>
            </a:xfrm>
            <a:custGeom>
              <a:rect b="b" l="l" r="r" t="t"/>
              <a:pathLst>
                <a:path extrusionOk="0" h="21251" w="24378">
                  <a:moveTo>
                    <a:pt x="12189" y="0"/>
                  </a:moveTo>
                  <a:lnTo>
                    <a:pt x="8286" y="183"/>
                  </a:lnTo>
                  <a:lnTo>
                    <a:pt x="8172" y="845"/>
                  </a:lnTo>
                  <a:lnTo>
                    <a:pt x="7829" y="2785"/>
                  </a:lnTo>
                  <a:lnTo>
                    <a:pt x="7669" y="3629"/>
                  </a:lnTo>
                  <a:lnTo>
                    <a:pt x="7555" y="4383"/>
                  </a:lnTo>
                  <a:lnTo>
                    <a:pt x="7532" y="4497"/>
                  </a:lnTo>
                  <a:cubicBezTo>
                    <a:pt x="7532" y="4497"/>
                    <a:pt x="7076" y="4885"/>
                    <a:pt x="6391" y="5547"/>
                  </a:cubicBezTo>
                  <a:cubicBezTo>
                    <a:pt x="6163" y="5775"/>
                    <a:pt x="5912" y="6026"/>
                    <a:pt x="5661" y="6300"/>
                  </a:cubicBezTo>
                  <a:cubicBezTo>
                    <a:pt x="3835" y="8217"/>
                    <a:pt x="1233" y="11481"/>
                    <a:pt x="753" y="14814"/>
                  </a:cubicBezTo>
                  <a:cubicBezTo>
                    <a:pt x="0" y="20064"/>
                    <a:pt x="4725" y="21250"/>
                    <a:pt x="12189" y="21250"/>
                  </a:cubicBezTo>
                  <a:cubicBezTo>
                    <a:pt x="19630" y="21250"/>
                    <a:pt x="24378" y="20064"/>
                    <a:pt x="23601" y="14814"/>
                  </a:cubicBezTo>
                  <a:cubicBezTo>
                    <a:pt x="23122" y="11481"/>
                    <a:pt x="20520" y="8217"/>
                    <a:pt x="18694" y="6300"/>
                  </a:cubicBezTo>
                  <a:cubicBezTo>
                    <a:pt x="18443" y="6026"/>
                    <a:pt x="18192" y="5775"/>
                    <a:pt x="17964" y="5547"/>
                  </a:cubicBezTo>
                  <a:cubicBezTo>
                    <a:pt x="17302" y="4885"/>
                    <a:pt x="16845" y="4497"/>
                    <a:pt x="16845" y="4497"/>
                  </a:cubicBezTo>
                  <a:lnTo>
                    <a:pt x="16822" y="4383"/>
                  </a:lnTo>
                  <a:lnTo>
                    <a:pt x="16708" y="3629"/>
                  </a:lnTo>
                  <a:lnTo>
                    <a:pt x="16480" y="1917"/>
                  </a:lnTo>
                  <a:lnTo>
                    <a:pt x="16343" y="845"/>
                  </a:lnTo>
                  <a:lnTo>
                    <a:pt x="16252" y="183"/>
                  </a:lnTo>
                  <a:lnTo>
                    <a:pt x="121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12428050" y="4558300"/>
              <a:ext cx="231700" cy="18850"/>
            </a:xfrm>
            <a:custGeom>
              <a:rect b="b" l="l" r="r" t="t"/>
              <a:pathLst>
                <a:path extrusionOk="0" h="754" w="9268">
                  <a:moveTo>
                    <a:pt x="114" y="0"/>
                  </a:moveTo>
                  <a:lnTo>
                    <a:pt x="0" y="754"/>
                  </a:lnTo>
                  <a:lnTo>
                    <a:pt x="9267" y="754"/>
                  </a:lnTo>
                  <a:lnTo>
                    <a:pt x="9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12380675" y="4606225"/>
              <a:ext cx="325875" cy="18850"/>
            </a:xfrm>
            <a:custGeom>
              <a:rect b="b" l="l" r="r" t="t"/>
              <a:pathLst>
                <a:path extrusionOk="0" h="754" w="13035">
                  <a:moveTo>
                    <a:pt x="731" y="1"/>
                  </a:moveTo>
                  <a:cubicBezTo>
                    <a:pt x="503" y="229"/>
                    <a:pt x="252" y="480"/>
                    <a:pt x="1" y="754"/>
                  </a:cubicBezTo>
                  <a:lnTo>
                    <a:pt x="13034" y="754"/>
                  </a:lnTo>
                  <a:cubicBezTo>
                    <a:pt x="12783" y="480"/>
                    <a:pt x="12532" y="229"/>
                    <a:pt x="123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12434900" y="4488675"/>
              <a:ext cx="216275" cy="48525"/>
            </a:xfrm>
            <a:custGeom>
              <a:rect b="b" l="l" r="r" t="t"/>
              <a:pathLst>
                <a:path extrusionOk="0" h="1941" w="8651">
                  <a:moveTo>
                    <a:pt x="343" y="1"/>
                  </a:moveTo>
                  <a:lnTo>
                    <a:pt x="0" y="1941"/>
                  </a:lnTo>
                  <a:lnTo>
                    <a:pt x="8651" y="1073"/>
                  </a:lnTo>
                  <a:lnTo>
                    <a:pt x="8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19"/>
          <p:cNvGrpSpPr/>
          <p:nvPr/>
        </p:nvGrpSpPr>
        <p:grpSpPr>
          <a:xfrm>
            <a:off x="5328439" y="1212273"/>
            <a:ext cx="2496446" cy="1724806"/>
            <a:chOff x="2821425" y="1862882"/>
            <a:chExt cx="3839505" cy="2873718"/>
          </a:xfrm>
        </p:grpSpPr>
        <p:sp>
          <p:nvSpPr>
            <p:cNvPr id="952" name="Google Shape;952;p19"/>
            <p:cNvSpPr/>
            <p:nvPr/>
          </p:nvSpPr>
          <p:spPr>
            <a:xfrm>
              <a:off x="2981000" y="1862882"/>
              <a:ext cx="3451276" cy="2000011"/>
            </a:xfrm>
            <a:custGeom>
              <a:rect b="b" l="l" r="r" t="t"/>
              <a:pathLst>
                <a:path extrusionOk="0" h="106017" w="182946">
                  <a:moveTo>
                    <a:pt x="87369" y="1"/>
                  </a:moveTo>
                  <a:cubicBezTo>
                    <a:pt x="56393" y="1"/>
                    <a:pt x="18032" y="11954"/>
                    <a:pt x="7487" y="43537"/>
                  </a:cubicBezTo>
                  <a:cubicBezTo>
                    <a:pt x="0" y="65906"/>
                    <a:pt x="9724" y="80947"/>
                    <a:pt x="20589" y="90169"/>
                  </a:cubicBezTo>
                  <a:cubicBezTo>
                    <a:pt x="28989" y="97313"/>
                    <a:pt x="39260" y="101901"/>
                    <a:pt x="50148" y="103544"/>
                  </a:cubicBezTo>
                  <a:cubicBezTo>
                    <a:pt x="59240" y="104922"/>
                    <a:pt x="73388" y="106017"/>
                    <a:pt x="87077" y="106017"/>
                  </a:cubicBezTo>
                  <a:cubicBezTo>
                    <a:pt x="99469" y="106017"/>
                    <a:pt x="111486" y="105120"/>
                    <a:pt x="119034" y="102723"/>
                  </a:cubicBezTo>
                  <a:cubicBezTo>
                    <a:pt x="182945" y="82340"/>
                    <a:pt x="161626" y="19433"/>
                    <a:pt x="115154" y="3889"/>
                  </a:cubicBezTo>
                  <a:cubicBezTo>
                    <a:pt x="107696" y="1399"/>
                    <a:pt x="97964" y="1"/>
                    <a:pt x="87369" y="1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4945625" y="2245600"/>
              <a:ext cx="77025" cy="24975"/>
            </a:xfrm>
            <a:custGeom>
              <a:rect b="b" l="l" r="r" t="t"/>
              <a:pathLst>
                <a:path extrusionOk="0" h="999" w="3081">
                  <a:moveTo>
                    <a:pt x="1350" y="0"/>
                  </a:moveTo>
                  <a:cubicBezTo>
                    <a:pt x="1189" y="0"/>
                    <a:pt x="1020" y="16"/>
                    <a:pt x="844" y="53"/>
                  </a:cubicBezTo>
                  <a:cubicBezTo>
                    <a:pt x="524" y="121"/>
                    <a:pt x="341" y="258"/>
                    <a:pt x="204" y="418"/>
                  </a:cubicBezTo>
                  <a:cubicBezTo>
                    <a:pt x="0" y="678"/>
                    <a:pt x="219" y="998"/>
                    <a:pt x="492" y="998"/>
                  </a:cubicBezTo>
                  <a:cubicBezTo>
                    <a:pt x="554" y="998"/>
                    <a:pt x="620" y="981"/>
                    <a:pt x="684" y="943"/>
                  </a:cubicBezTo>
                  <a:cubicBezTo>
                    <a:pt x="775" y="897"/>
                    <a:pt x="889" y="829"/>
                    <a:pt x="1049" y="783"/>
                  </a:cubicBezTo>
                  <a:cubicBezTo>
                    <a:pt x="1369" y="669"/>
                    <a:pt x="1876" y="640"/>
                    <a:pt x="2304" y="640"/>
                  </a:cubicBezTo>
                  <a:cubicBezTo>
                    <a:pt x="2732" y="640"/>
                    <a:pt x="3080" y="669"/>
                    <a:pt x="3080" y="669"/>
                  </a:cubicBezTo>
                  <a:cubicBezTo>
                    <a:pt x="3080" y="669"/>
                    <a:pt x="2395" y="0"/>
                    <a:pt x="1350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4858850" y="2248950"/>
              <a:ext cx="65750" cy="24175"/>
            </a:xfrm>
            <a:custGeom>
              <a:rect b="b" l="l" r="r" t="t"/>
              <a:pathLst>
                <a:path extrusionOk="0" h="967" w="2630">
                  <a:moveTo>
                    <a:pt x="1352" y="1"/>
                  </a:moveTo>
                  <a:cubicBezTo>
                    <a:pt x="327" y="1"/>
                    <a:pt x="1" y="672"/>
                    <a:pt x="1" y="672"/>
                  </a:cubicBezTo>
                  <a:cubicBezTo>
                    <a:pt x="1" y="672"/>
                    <a:pt x="260" y="640"/>
                    <a:pt x="602" y="640"/>
                  </a:cubicBezTo>
                  <a:cubicBezTo>
                    <a:pt x="910" y="640"/>
                    <a:pt x="1285" y="666"/>
                    <a:pt x="1598" y="763"/>
                  </a:cubicBezTo>
                  <a:cubicBezTo>
                    <a:pt x="1758" y="809"/>
                    <a:pt x="1872" y="855"/>
                    <a:pt x="1964" y="923"/>
                  </a:cubicBezTo>
                  <a:cubicBezTo>
                    <a:pt x="2024" y="953"/>
                    <a:pt x="2083" y="966"/>
                    <a:pt x="2140" y="966"/>
                  </a:cubicBezTo>
                  <a:cubicBezTo>
                    <a:pt x="2425" y="966"/>
                    <a:pt x="2630" y="623"/>
                    <a:pt x="2420" y="375"/>
                  </a:cubicBezTo>
                  <a:cubicBezTo>
                    <a:pt x="2283" y="215"/>
                    <a:pt x="2078" y="78"/>
                    <a:pt x="1758" y="33"/>
                  </a:cubicBezTo>
                  <a:cubicBezTo>
                    <a:pt x="1612" y="11"/>
                    <a:pt x="1477" y="1"/>
                    <a:pt x="1352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3160975" y="3936850"/>
              <a:ext cx="403125" cy="208000"/>
            </a:xfrm>
            <a:custGeom>
              <a:rect b="b" l="l" r="r" t="t"/>
              <a:pathLst>
                <a:path extrusionOk="0" h="8320" w="16125">
                  <a:moveTo>
                    <a:pt x="1422" y="0"/>
                  </a:moveTo>
                  <a:cubicBezTo>
                    <a:pt x="567" y="0"/>
                    <a:pt x="0" y="106"/>
                    <a:pt x="239" y="490"/>
                  </a:cubicBezTo>
                  <a:cubicBezTo>
                    <a:pt x="832" y="1472"/>
                    <a:pt x="3685" y="5215"/>
                    <a:pt x="5351" y="5649"/>
                  </a:cubicBezTo>
                  <a:cubicBezTo>
                    <a:pt x="5888" y="5789"/>
                    <a:pt x="6612" y="5836"/>
                    <a:pt x="7346" y="5836"/>
                  </a:cubicBezTo>
                  <a:cubicBezTo>
                    <a:pt x="8892" y="5836"/>
                    <a:pt x="10487" y="5626"/>
                    <a:pt x="10487" y="5626"/>
                  </a:cubicBezTo>
                  <a:lnTo>
                    <a:pt x="10487" y="5626"/>
                  </a:lnTo>
                  <a:lnTo>
                    <a:pt x="8684" y="7703"/>
                  </a:lnTo>
                  <a:lnTo>
                    <a:pt x="9209" y="8320"/>
                  </a:lnTo>
                  <a:cubicBezTo>
                    <a:pt x="9688" y="7954"/>
                    <a:pt x="14253" y="4143"/>
                    <a:pt x="15166" y="3481"/>
                  </a:cubicBezTo>
                  <a:cubicBezTo>
                    <a:pt x="16125" y="2796"/>
                    <a:pt x="16079" y="1038"/>
                    <a:pt x="16079" y="1038"/>
                  </a:cubicBezTo>
                  <a:cubicBezTo>
                    <a:pt x="16079" y="1038"/>
                    <a:pt x="8222" y="105"/>
                    <a:pt x="5900" y="105"/>
                  </a:cubicBezTo>
                  <a:cubicBezTo>
                    <a:pt x="5707" y="105"/>
                    <a:pt x="5552" y="111"/>
                    <a:pt x="5443" y="125"/>
                  </a:cubicBezTo>
                  <a:cubicBezTo>
                    <a:pt x="5285" y="146"/>
                    <a:pt x="5089" y="154"/>
                    <a:pt x="4865" y="154"/>
                  </a:cubicBezTo>
                  <a:cubicBezTo>
                    <a:pt x="3908" y="154"/>
                    <a:pt x="2455" y="0"/>
                    <a:pt x="1422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3263375" y="3833250"/>
              <a:ext cx="361225" cy="173500"/>
            </a:xfrm>
            <a:custGeom>
              <a:rect b="b" l="l" r="r" t="t"/>
              <a:pathLst>
                <a:path extrusionOk="0" h="6940" w="14449">
                  <a:moveTo>
                    <a:pt x="12257" y="1"/>
                  </a:moveTo>
                  <a:cubicBezTo>
                    <a:pt x="12257" y="1"/>
                    <a:pt x="9883" y="1895"/>
                    <a:pt x="8651" y="2443"/>
                  </a:cubicBezTo>
                  <a:cubicBezTo>
                    <a:pt x="7601" y="2923"/>
                    <a:pt x="6277" y="3425"/>
                    <a:pt x="4839" y="3790"/>
                  </a:cubicBezTo>
                  <a:cubicBezTo>
                    <a:pt x="3378" y="4155"/>
                    <a:pt x="0" y="4109"/>
                    <a:pt x="205" y="4908"/>
                  </a:cubicBezTo>
                  <a:cubicBezTo>
                    <a:pt x="434" y="5707"/>
                    <a:pt x="3013" y="6826"/>
                    <a:pt x="4770" y="6917"/>
                  </a:cubicBezTo>
                  <a:cubicBezTo>
                    <a:pt x="5102" y="6932"/>
                    <a:pt x="5446" y="6940"/>
                    <a:pt x="5793" y="6940"/>
                  </a:cubicBezTo>
                  <a:cubicBezTo>
                    <a:pt x="7574" y="6940"/>
                    <a:pt x="9468" y="6740"/>
                    <a:pt x="10500" y="6301"/>
                  </a:cubicBezTo>
                  <a:cubicBezTo>
                    <a:pt x="11709" y="5776"/>
                    <a:pt x="12143" y="4931"/>
                    <a:pt x="12143" y="4931"/>
                  </a:cubicBezTo>
                  <a:lnTo>
                    <a:pt x="14448" y="3174"/>
                  </a:lnTo>
                  <a:lnTo>
                    <a:pt x="12257" y="1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821425" y="4534000"/>
              <a:ext cx="3839505" cy="202600"/>
            </a:xfrm>
            <a:custGeom>
              <a:rect b="b" l="l" r="r" t="t"/>
              <a:pathLst>
                <a:path extrusionOk="0" h="8104" w="229190">
                  <a:moveTo>
                    <a:pt x="114606" y="0"/>
                  </a:moveTo>
                  <a:cubicBezTo>
                    <a:pt x="51312" y="0"/>
                    <a:pt x="0" y="1804"/>
                    <a:pt x="0" y="4040"/>
                  </a:cubicBezTo>
                  <a:cubicBezTo>
                    <a:pt x="0" y="6277"/>
                    <a:pt x="51312" y="8103"/>
                    <a:pt x="114606" y="8103"/>
                  </a:cubicBezTo>
                  <a:cubicBezTo>
                    <a:pt x="177901" y="8103"/>
                    <a:pt x="229189" y="6277"/>
                    <a:pt x="229189" y="4040"/>
                  </a:cubicBezTo>
                  <a:cubicBezTo>
                    <a:pt x="229189" y="1804"/>
                    <a:pt x="177901" y="0"/>
                    <a:pt x="114606" y="0"/>
                  </a:cubicBezTo>
                  <a:close/>
                </a:path>
              </a:pathLst>
            </a:custGeom>
            <a:solidFill>
              <a:srgbClr val="CD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4563825" y="4502050"/>
              <a:ext cx="8025" cy="16575"/>
            </a:xfrm>
            <a:custGeom>
              <a:rect b="b" l="l" r="r" t="t"/>
              <a:pathLst>
                <a:path extrusionOk="0" h="663" w="321">
                  <a:moveTo>
                    <a:pt x="1" y="0"/>
                  </a:moveTo>
                  <a:lnTo>
                    <a:pt x="1" y="0"/>
                  </a:lnTo>
                  <a:cubicBezTo>
                    <a:pt x="69" y="228"/>
                    <a:pt x="138" y="457"/>
                    <a:pt x="183" y="662"/>
                  </a:cubicBezTo>
                  <a:lnTo>
                    <a:pt x="320" y="662"/>
                  </a:lnTo>
                  <a:cubicBezTo>
                    <a:pt x="320" y="662"/>
                    <a:pt x="298" y="639"/>
                    <a:pt x="298" y="639"/>
                  </a:cubicBezTo>
                  <a:cubicBezTo>
                    <a:pt x="229" y="457"/>
                    <a:pt x="115" y="228"/>
                    <a:pt x="1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4255700" y="2568850"/>
              <a:ext cx="582625" cy="713200"/>
            </a:xfrm>
            <a:custGeom>
              <a:rect b="b" l="l" r="r" t="t"/>
              <a:pathLst>
                <a:path extrusionOk="0" h="28528" w="23305">
                  <a:moveTo>
                    <a:pt x="10568" y="20790"/>
                  </a:moveTo>
                  <a:cubicBezTo>
                    <a:pt x="10568" y="20813"/>
                    <a:pt x="10546" y="20813"/>
                    <a:pt x="10523" y="20836"/>
                  </a:cubicBezTo>
                  <a:lnTo>
                    <a:pt x="10523" y="20836"/>
                  </a:lnTo>
                  <a:cubicBezTo>
                    <a:pt x="10535" y="20823"/>
                    <a:pt x="10550" y="20808"/>
                    <a:pt x="10568" y="20790"/>
                  </a:cubicBezTo>
                  <a:close/>
                  <a:moveTo>
                    <a:pt x="20021" y="0"/>
                  </a:moveTo>
                  <a:cubicBezTo>
                    <a:pt x="18764" y="0"/>
                    <a:pt x="17596" y="787"/>
                    <a:pt x="17165" y="2028"/>
                  </a:cubicBezTo>
                  <a:lnTo>
                    <a:pt x="17142" y="2050"/>
                  </a:lnTo>
                  <a:cubicBezTo>
                    <a:pt x="17028" y="2370"/>
                    <a:pt x="16937" y="2690"/>
                    <a:pt x="16822" y="3009"/>
                  </a:cubicBezTo>
                  <a:lnTo>
                    <a:pt x="16503" y="3991"/>
                  </a:lnTo>
                  <a:lnTo>
                    <a:pt x="15864" y="5931"/>
                  </a:lnTo>
                  <a:lnTo>
                    <a:pt x="14586" y="9811"/>
                  </a:lnTo>
                  <a:lnTo>
                    <a:pt x="13969" y="11751"/>
                  </a:lnTo>
                  <a:cubicBezTo>
                    <a:pt x="13741" y="12390"/>
                    <a:pt x="13536" y="13029"/>
                    <a:pt x="13330" y="13668"/>
                  </a:cubicBezTo>
                  <a:cubicBezTo>
                    <a:pt x="13102" y="14308"/>
                    <a:pt x="12897" y="14947"/>
                    <a:pt x="12668" y="15563"/>
                  </a:cubicBezTo>
                  <a:cubicBezTo>
                    <a:pt x="12440" y="16179"/>
                    <a:pt x="12235" y="16818"/>
                    <a:pt x="11983" y="17412"/>
                  </a:cubicBezTo>
                  <a:cubicBezTo>
                    <a:pt x="11755" y="18028"/>
                    <a:pt x="11527" y="18622"/>
                    <a:pt x="11299" y="19192"/>
                  </a:cubicBezTo>
                  <a:cubicBezTo>
                    <a:pt x="11162" y="19466"/>
                    <a:pt x="11048" y="19740"/>
                    <a:pt x="10934" y="20014"/>
                  </a:cubicBezTo>
                  <a:cubicBezTo>
                    <a:pt x="10819" y="20265"/>
                    <a:pt x="10682" y="20493"/>
                    <a:pt x="10591" y="20676"/>
                  </a:cubicBezTo>
                  <a:cubicBezTo>
                    <a:pt x="10548" y="20761"/>
                    <a:pt x="10506" y="20827"/>
                    <a:pt x="10482" y="20872"/>
                  </a:cubicBezTo>
                  <a:lnTo>
                    <a:pt x="10482" y="20872"/>
                  </a:lnTo>
                  <a:cubicBezTo>
                    <a:pt x="10478" y="20876"/>
                    <a:pt x="10473" y="20879"/>
                    <a:pt x="10469" y="20882"/>
                  </a:cubicBezTo>
                  <a:lnTo>
                    <a:pt x="10469" y="20882"/>
                  </a:lnTo>
                  <a:cubicBezTo>
                    <a:pt x="10463" y="20884"/>
                    <a:pt x="10461" y="20887"/>
                    <a:pt x="10460" y="20889"/>
                  </a:cubicBezTo>
                  <a:lnTo>
                    <a:pt x="10460" y="20889"/>
                  </a:lnTo>
                  <a:cubicBezTo>
                    <a:pt x="10423" y="20917"/>
                    <a:pt x="10382" y="20945"/>
                    <a:pt x="10340" y="20973"/>
                  </a:cubicBezTo>
                  <a:cubicBezTo>
                    <a:pt x="10180" y="21087"/>
                    <a:pt x="9975" y="21201"/>
                    <a:pt x="9747" y="21315"/>
                  </a:cubicBezTo>
                  <a:cubicBezTo>
                    <a:pt x="9518" y="21429"/>
                    <a:pt x="9244" y="21543"/>
                    <a:pt x="8993" y="21657"/>
                  </a:cubicBezTo>
                  <a:cubicBezTo>
                    <a:pt x="8446" y="21886"/>
                    <a:pt x="7875" y="22091"/>
                    <a:pt x="7281" y="22296"/>
                  </a:cubicBezTo>
                  <a:cubicBezTo>
                    <a:pt x="6688" y="22502"/>
                    <a:pt x="6072" y="22707"/>
                    <a:pt x="5455" y="22913"/>
                  </a:cubicBezTo>
                  <a:lnTo>
                    <a:pt x="3561" y="23506"/>
                  </a:lnTo>
                  <a:lnTo>
                    <a:pt x="2602" y="23803"/>
                  </a:lnTo>
                  <a:cubicBezTo>
                    <a:pt x="2443" y="23849"/>
                    <a:pt x="2283" y="23894"/>
                    <a:pt x="2123" y="23963"/>
                  </a:cubicBezTo>
                  <a:lnTo>
                    <a:pt x="1895" y="24031"/>
                  </a:lnTo>
                  <a:cubicBezTo>
                    <a:pt x="1803" y="24054"/>
                    <a:pt x="1735" y="24100"/>
                    <a:pt x="1666" y="24122"/>
                  </a:cubicBezTo>
                  <a:lnTo>
                    <a:pt x="1461" y="24191"/>
                  </a:lnTo>
                  <a:cubicBezTo>
                    <a:pt x="685" y="24488"/>
                    <a:pt x="92" y="25241"/>
                    <a:pt x="46" y="26154"/>
                  </a:cubicBezTo>
                  <a:cubicBezTo>
                    <a:pt x="0" y="27386"/>
                    <a:pt x="936" y="28436"/>
                    <a:pt x="2169" y="28482"/>
                  </a:cubicBezTo>
                  <a:lnTo>
                    <a:pt x="2465" y="28505"/>
                  </a:lnTo>
                  <a:lnTo>
                    <a:pt x="2739" y="28505"/>
                  </a:lnTo>
                  <a:cubicBezTo>
                    <a:pt x="2922" y="28528"/>
                    <a:pt x="3104" y="28528"/>
                    <a:pt x="3287" y="28528"/>
                  </a:cubicBezTo>
                  <a:cubicBezTo>
                    <a:pt x="3652" y="28528"/>
                    <a:pt x="4017" y="28528"/>
                    <a:pt x="4360" y="28505"/>
                  </a:cubicBezTo>
                  <a:cubicBezTo>
                    <a:pt x="5090" y="28482"/>
                    <a:pt x="5821" y="28459"/>
                    <a:pt x="6551" y="28368"/>
                  </a:cubicBezTo>
                  <a:cubicBezTo>
                    <a:pt x="7281" y="28299"/>
                    <a:pt x="8012" y="28208"/>
                    <a:pt x="8742" y="28071"/>
                  </a:cubicBezTo>
                  <a:cubicBezTo>
                    <a:pt x="9496" y="27934"/>
                    <a:pt x="10249" y="27774"/>
                    <a:pt x="11002" y="27546"/>
                  </a:cubicBezTo>
                  <a:cubicBezTo>
                    <a:pt x="11390" y="27432"/>
                    <a:pt x="11801" y="27318"/>
                    <a:pt x="12189" y="27158"/>
                  </a:cubicBezTo>
                  <a:cubicBezTo>
                    <a:pt x="12600" y="26998"/>
                    <a:pt x="13011" y="26839"/>
                    <a:pt x="13467" y="26588"/>
                  </a:cubicBezTo>
                  <a:cubicBezTo>
                    <a:pt x="13695" y="26473"/>
                    <a:pt x="13924" y="26337"/>
                    <a:pt x="14152" y="26200"/>
                  </a:cubicBezTo>
                  <a:cubicBezTo>
                    <a:pt x="14266" y="26108"/>
                    <a:pt x="14403" y="26040"/>
                    <a:pt x="14517" y="25948"/>
                  </a:cubicBezTo>
                  <a:lnTo>
                    <a:pt x="14608" y="25880"/>
                  </a:lnTo>
                  <a:lnTo>
                    <a:pt x="14723" y="25789"/>
                  </a:lnTo>
                  <a:lnTo>
                    <a:pt x="14814" y="25720"/>
                  </a:lnTo>
                  <a:lnTo>
                    <a:pt x="14837" y="25697"/>
                  </a:lnTo>
                  <a:lnTo>
                    <a:pt x="14859" y="25675"/>
                  </a:lnTo>
                  <a:lnTo>
                    <a:pt x="14928" y="25606"/>
                  </a:lnTo>
                  <a:cubicBezTo>
                    <a:pt x="15133" y="25423"/>
                    <a:pt x="15270" y="25287"/>
                    <a:pt x="15384" y="25150"/>
                  </a:cubicBezTo>
                  <a:cubicBezTo>
                    <a:pt x="15521" y="24990"/>
                    <a:pt x="15613" y="24876"/>
                    <a:pt x="15704" y="24762"/>
                  </a:cubicBezTo>
                  <a:cubicBezTo>
                    <a:pt x="15887" y="24510"/>
                    <a:pt x="16024" y="24305"/>
                    <a:pt x="16161" y="24100"/>
                  </a:cubicBezTo>
                  <a:cubicBezTo>
                    <a:pt x="16434" y="23689"/>
                    <a:pt x="16617" y="23324"/>
                    <a:pt x="16822" y="22958"/>
                  </a:cubicBezTo>
                  <a:cubicBezTo>
                    <a:pt x="17005" y="22593"/>
                    <a:pt x="17188" y="22228"/>
                    <a:pt x="17347" y="21886"/>
                  </a:cubicBezTo>
                  <a:cubicBezTo>
                    <a:pt x="17667" y="21201"/>
                    <a:pt x="17941" y="20516"/>
                    <a:pt x="18215" y="19831"/>
                  </a:cubicBezTo>
                  <a:cubicBezTo>
                    <a:pt x="18489" y="19169"/>
                    <a:pt x="18740" y="18485"/>
                    <a:pt x="18991" y="17823"/>
                  </a:cubicBezTo>
                  <a:cubicBezTo>
                    <a:pt x="19219" y="17138"/>
                    <a:pt x="19447" y="16476"/>
                    <a:pt x="19676" y="15814"/>
                  </a:cubicBezTo>
                  <a:cubicBezTo>
                    <a:pt x="19904" y="15129"/>
                    <a:pt x="20132" y="14467"/>
                    <a:pt x="20338" y="13783"/>
                  </a:cubicBezTo>
                  <a:cubicBezTo>
                    <a:pt x="20543" y="13121"/>
                    <a:pt x="20748" y="12459"/>
                    <a:pt x="20954" y="11774"/>
                  </a:cubicBezTo>
                  <a:cubicBezTo>
                    <a:pt x="21342" y="10427"/>
                    <a:pt x="21707" y="9081"/>
                    <a:pt x="22049" y="7734"/>
                  </a:cubicBezTo>
                  <a:cubicBezTo>
                    <a:pt x="22232" y="7049"/>
                    <a:pt x="22392" y="6387"/>
                    <a:pt x="22552" y="5702"/>
                  </a:cubicBezTo>
                  <a:cubicBezTo>
                    <a:pt x="22643" y="5360"/>
                    <a:pt x="22711" y="5018"/>
                    <a:pt x="22780" y="4675"/>
                  </a:cubicBezTo>
                  <a:cubicBezTo>
                    <a:pt x="22871" y="4333"/>
                    <a:pt x="22940" y="3991"/>
                    <a:pt x="23008" y="3648"/>
                  </a:cubicBezTo>
                  <a:cubicBezTo>
                    <a:pt x="23305" y="2165"/>
                    <a:pt x="22483" y="681"/>
                    <a:pt x="21045" y="179"/>
                  </a:cubicBezTo>
                  <a:cubicBezTo>
                    <a:pt x="20706" y="57"/>
                    <a:pt x="20360" y="0"/>
                    <a:pt x="20021" y="0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4519900" y="3085175"/>
              <a:ext cx="76400" cy="26225"/>
            </a:xfrm>
            <a:custGeom>
              <a:rect b="b" l="l" r="r" t="t"/>
              <a:pathLst>
                <a:path extrusionOk="0" h="1049" w="3056">
                  <a:moveTo>
                    <a:pt x="183" y="0"/>
                  </a:moveTo>
                  <a:cubicBezTo>
                    <a:pt x="0" y="0"/>
                    <a:pt x="0" y="274"/>
                    <a:pt x="183" y="297"/>
                  </a:cubicBezTo>
                  <a:cubicBezTo>
                    <a:pt x="1119" y="320"/>
                    <a:pt x="1986" y="571"/>
                    <a:pt x="2785" y="1027"/>
                  </a:cubicBezTo>
                  <a:cubicBezTo>
                    <a:pt x="2811" y="1042"/>
                    <a:pt x="2836" y="1048"/>
                    <a:pt x="2859" y="1048"/>
                  </a:cubicBezTo>
                  <a:cubicBezTo>
                    <a:pt x="2981" y="1048"/>
                    <a:pt x="3056" y="875"/>
                    <a:pt x="2922" y="799"/>
                  </a:cubicBezTo>
                  <a:cubicBezTo>
                    <a:pt x="2077" y="297"/>
                    <a:pt x="1164" y="46"/>
                    <a:pt x="183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5198950" y="3746525"/>
              <a:ext cx="374350" cy="886775"/>
            </a:xfrm>
            <a:custGeom>
              <a:rect b="b" l="l" r="r" t="t"/>
              <a:pathLst>
                <a:path extrusionOk="0" h="35471" w="14974">
                  <a:moveTo>
                    <a:pt x="762" y="0"/>
                  </a:moveTo>
                  <a:cubicBezTo>
                    <a:pt x="683" y="0"/>
                    <a:pt x="603" y="15"/>
                    <a:pt x="525" y="46"/>
                  </a:cubicBezTo>
                  <a:cubicBezTo>
                    <a:pt x="183" y="183"/>
                    <a:pt x="0" y="571"/>
                    <a:pt x="137" y="914"/>
                  </a:cubicBezTo>
                  <a:lnTo>
                    <a:pt x="13581" y="35037"/>
                  </a:lnTo>
                  <a:cubicBezTo>
                    <a:pt x="13673" y="35311"/>
                    <a:pt x="13924" y="35471"/>
                    <a:pt x="14198" y="35471"/>
                  </a:cubicBezTo>
                  <a:cubicBezTo>
                    <a:pt x="14289" y="35471"/>
                    <a:pt x="14358" y="35448"/>
                    <a:pt x="14449" y="35425"/>
                  </a:cubicBezTo>
                  <a:cubicBezTo>
                    <a:pt x="14791" y="35288"/>
                    <a:pt x="14974" y="34900"/>
                    <a:pt x="14837" y="34558"/>
                  </a:cubicBezTo>
                  <a:lnTo>
                    <a:pt x="1393" y="434"/>
                  </a:lnTo>
                  <a:cubicBezTo>
                    <a:pt x="1287" y="170"/>
                    <a:pt x="1031" y="0"/>
                    <a:pt x="762" y="0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4644875" y="3746525"/>
              <a:ext cx="374350" cy="886775"/>
            </a:xfrm>
            <a:custGeom>
              <a:rect b="b" l="l" r="r" t="t"/>
              <a:pathLst>
                <a:path extrusionOk="0" h="35471" w="14974">
                  <a:moveTo>
                    <a:pt x="14212" y="0"/>
                  </a:moveTo>
                  <a:cubicBezTo>
                    <a:pt x="13943" y="0"/>
                    <a:pt x="13687" y="170"/>
                    <a:pt x="13581" y="434"/>
                  </a:cubicBezTo>
                  <a:lnTo>
                    <a:pt x="137" y="34558"/>
                  </a:lnTo>
                  <a:cubicBezTo>
                    <a:pt x="0" y="34900"/>
                    <a:pt x="183" y="35288"/>
                    <a:pt x="525" y="35425"/>
                  </a:cubicBezTo>
                  <a:cubicBezTo>
                    <a:pt x="616" y="35448"/>
                    <a:pt x="685" y="35471"/>
                    <a:pt x="776" y="35471"/>
                  </a:cubicBezTo>
                  <a:cubicBezTo>
                    <a:pt x="1050" y="35471"/>
                    <a:pt x="1301" y="35311"/>
                    <a:pt x="1392" y="35037"/>
                  </a:cubicBezTo>
                  <a:lnTo>
                    <a:pt x="14837" y="914"/>
                  </a:lnTo>
                  <a:cubicBezTo>
                    <a:pt x="14973" y="571"/>
                    <a:pt x="14791" y="183"/>
                    <a:pt x="14448" y="46"/>
                  </a:cubicBezTo>
                  <a:cubicBezTo>
                    <a:pt x="14371" y="15"/>
                    <a:pt x="14291" y="0"/>
                    <a:pt x="14212" y="0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4800650" y="4026700"/>
              <a:ext cx="546700" cy="211725"/>
            </a:xfrm>
            <a:custGeom>
              <a:rect b="b" l="l" r="r" t="t"/>
              <a:pathLst>
                <a:path extrusionOk="0" h="8469" w="21868">
                  <a:moveTo>
                    <a:pt x="21120" y="1"/>
                  </a:moveTo>
                  <a:cubicBezTo>
                    <a:pt x="21042" y="1"/>
                    <a:pt x="20963" y="16"/>
                    <a:pt x="20886" y="46"/>
                  </a:cubicBezTo>
                  <a:lnTo>
                    <a:pt x="525" y="7168"/>
                  </a:lnTo>
                  <a:cubicBezTo>
                    <a:pt x="183" y="7282"/>
                    <a:pt x="0" y="7670"/>
                    <a:pt x="115" y="8035"/>
                  </a:cubicBezTo>
                  <a:cubicBezTo>
                    <a:pt x="229" y="8309"/>
                    <a:pt x="480" y="8469"/>
                    <a:pt x="754" y="8469"/>
                  </a:cubicBezTo>
                  <a:cubicBezTo>
                    <a:pt x="822" y="8469"/>
                    <a:pt x="913" y="8469"/>
                    <a:pt x="982" y="8446"/>
                  </a:cubicBezTo>
                  <a:lnTo>
                    <a:pt x="21342" y="1302"/>
                  </a:lnTo>
                  <a:cubicBezTo>
                    <a:pt x="21684" y="1188"/>
                    <a:pt x="21867" y="800"/>
                    <a:pt x="21753" y="457"/>
                  </a:cubicBezTo>
                  <a:cubicBezTo>
                    <a:pt x="21647" y="174"/>
                    <a:pt x="21390" y="1"/>
                    <a:pt x="21120" y="1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4870825" y="4026700"/>
              <a:ext cx="546700" cy="211725"/>
            </a:xfrm>
            <a:custGeom>
              <a:rect b="b" l="l" r="r" t="t"/>
              <a:pathLst>
                <a:path extrusionOk="0" h="8469" w="21868">
                  <a:moveTo>
                    <a:pt x="748" y="1"/>
                  </a:moveTo>
                  <a:cubicBezTo>
                    <a:pt x="478" y="1"/>
                    <a:pt x="221" y="174"/>
                    <a:pt x="115" y="457"/>
                  </a:cubicBezTo>
                  <a:cubicBezTo>
                    <a:pt x="1" y="800"/>
                    <a:pt x="183" y="1188"/>
                    <a:pt x="526" y="1302"/>
                  </a:cubicBezTo>
                  <a:lnTo>
                    <a:pt x="20886" y="8446"/>
                  </a:lnTo>
                  <a:cubicBezTo>
                    <a:pt x="20955" y="8469"/>
                    <a:pt x="21046" y="8469"/>
                    <a:pt x="21114" y="8469"/>
                  </a:cubicBezTo>
                  <a:cubicBezTo>
                    <a:pt x="21388" y="8469"/>
                    <a:pt x="21639" y="8309"/>
                    <a:pt x="21753" y="8035"/>
                  </a:cubicBezTo>
                  <a:cubicBezTo>
                    <a:pt x="21868" y="7670"/>
                    <a:pt x="21685" y="7282"/>
                    <a:pt x="21343" y="7168"/>
                  </a:cubicBezTo>
                  <a:lnTo>
                    <a:pt x="982" y="46"/>
                  </a:lnTo>
                  <a:cubicBezTo>
                    <a:pt x="905" y="16"/>
                    <a:pt x="826" y="1"/>
                    <a:pt x="748" y="1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4571250" y="3746525"/>
              <a:ext cx="374350" cy="886775"/>
            </a:xfrm>
            <a:custGeom>
              <a:rect b="b" l="l" r="r" t="t"/>
              <a:pathLst>
                <a:path extrusionOk="0" h="35471" w="14974">
                  <a:moveTo>
                    <a:pt x="763" y="0"/>
                  </a:moveTo>
                  <a:cubicBezTo>
                    <a:pt x="684" y="0"/>
                    <a:pt x="603" y="15"/>
                    <a:pt x="526" y="46"/>
                  </a:cubicBezTo>
                  <a:cubicBezTo>
                    <a:pt x="183" y="183"/>
                    <a:pt x="1" y="571"/>
                    <a:pt x="138" y="914"/>
                  </a:cubicBezTo>
                  <a:lnTo>
                    <a:pt x="13582" y="35037"/>
                  </a:lnTo>
                  <a:cubicBezTo>
                    <a:pt x="13673" y="35311"/>
                    <a:pt x="13947" y="35471"/>
                    <a:pt x="14198" y="35471"/>
                  </a:cubicBezTo>
                  <a:cubicBezTo>
                    <a:pt x="14289" y="35471"/>
                    <a:pt x="14381" y="35448"/>
                    <a:pt x="14449" y="35425"/>
                  </a:cubicBezTo>
                  <a:cubicBezTo>
                    <a:pt x="14791" y="35288"/>
                    <a:pt x="14974" y="34900"/>
                    <a:pt x="14837" y="34558"/>
                  </a:cubicBezTo>
                  <a:lnTo>
                    <a:pt x="1393" y="434"/>
                  </a:lnTo>
                  <a:cubicBezTo>
                    <a:pt x="1287" y="170"/>
                    <a:pt x="1031" y="0"/>
                    <a:pt x="763" y="0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4017750" y="3746525"/>
              <a:ext cx="373775" cy="886775"/>
            </a:xfrm>
            <a:custGeom>
              <a:rect b="b" l="l" r="r" t="t"/>
              <a:pathLst>
                <a:path extrusionOk="0" h="35471" w="14951">
                  <a:moveTo>
                    <a:pt x="14189" y="0"/>
                  </a:moveTo>
                  <a:cubicBezTo>
                    <a:pt x="13920" y="0"/>
                    <a:pt x="13664" y="170"/>
                    <a:pt x="13558" y="434"/>
                  </a:cubicBezTo>
                  <a:lnTo>
                    <a:pt x="137" y="34558"/>
                  </a:lnTo>
                  <a:cubicBezTo>
                    <a:pt x="0" y="34900"/>
                    <a:pt x="160" y="35288"/>
                    <a:pt x="502" y="35425"/>
                  </a:cubicBezTo>
                  <a:cubicBezTo>
                    <a:pt x="594" y="35448"/>
                    <a:pt x="662" y="35471"/>
                    <a:pt x="753" y="35471"/>
                  </a:cubicBezTo>
                  <a:cubicBezTo>
                    <a:pt x="1027" y="35471"/>
                    <a:pt x="1278" y="35311"/>
                    <a:pt x="1370" y="35037"/>
                  </a:cubicBezTo>
                  <a:lnTo>
                    <a:pt x="14814" y="914"/>
                  </a:lnTo>
                  <a:cubicBezTo>
                    <a:pt x="14951" y="571"/>
                    <a:pt x="14768" y="183"/>
                    <a:pt x="14426" y="46"/>
                  </a:cubicBezTo>
                  <a:cubicBezTo>
                    <a:pt x="14348" y="15"/>
                    <a:pt x="14268" y="0"/>
                    <a:pt x="14189" y="0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4172950" y="4026700"/>
              <a:ext cx="546700" cy="211725"/>
            </a:xfrm>
            <a:custGeom>
              <a:rect b="b" l="l" r="r" t="t"/>
              <a:pathLst>
                <a:path extrusionOk="0" h="8469" w="21868">
                  <a:moveTo>
                    <a:pt x="21130" y="1"/>
                  </a:moveTo>
                  <a:cubicBezTo>
                    <a:pt x="21050" y="1"/>
                    <a:pt x="20968" y="16"/>
                    <a:pt x="20886" y="46"/>
                  </a:cubicBezTo>
                  <a:lnTo>
                    <a:pt x="548" y="7168"/>
                  </a:lnTo>
                  <a:cubicBezTo>
                    <a:pt x="183" y="7282"/>
                    <a:pt x="1" y="7670"/>
                    <a:pt x="115" y="8035"/>
                  </a:cubicBezTo>
                  <a:cubicBezTo>
                    <a:pt x="229" y="8309"/>
                    <a:pt x="480" y="8469"/>
                    <a:pt x="754" y="8469"/>
                  </a:cubicBezTo>
                  <a:cubicBezTo>
                    <a:pt x="822" y="8469"/>
                    <a:pt x="914" y="8469"/>
                    <a:pt x="982" y="8446"/>
                  </a:cubicBezTo>
                  <a:lnTo>
                    <a:pt x="21342" y="1302"/>
                  </a:lnTo>
                  <a:cubicBezTo>
                    <a:pt x="21685" y="1188"/>
                    <a:pt x="21867" y="800"/>
                    <a:pt x="21753" y="457"/>
                  </a:cubicBezTo>
                  <a:cubicBezTo>
                    <a:pt x="21647" y="174"/>
                    <a:pt x="21404" y="1"/>
                    <a:pt x="21130" y="1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4243150" y="4026700"/>
              <a:ext cx="546675" cy="211725"/>
            </a:xfrm>
            <a:custGeom>
              <a:rect b="b" l="l" r="r" t="t"/>
              <a:pathLst>
                <a:path extrusionOk="0" h="8469" w="21867">
                  <a:moveTo>
                    <a:pt x="747" y="1"/>
                  </a:moveTo>
                  <a:cubicBezTo>
                    <a:pt x="478" y="1"/>
                    <a:pt x="225" y="174"/>
                    <a:pt x="137" y="457"/>
                  </a:cubicBezTo>
                  <a:cubicBezTo>
                    <a:pt x="0" y="800"/>
                    <a:pt x="183" y="1188"/>
                    <a:pt x="548" y="1302"/>
                  </a:cubicBezTo>
                  <a:lnTo>
                    <a:pt x="20885" y="8446"/>
                  </a:lnTo>
                  <a:cubicBezTo>
                    <a:pt x="20977" y="8469"/>
                    <a:pt x="21045" y="8469"/>
                    <a:pt x="21113" y="8469"/>
                  </a:cubicBezTo>
                  <a:cubicBezTo>
                    <a:pt x="21387" y="8469"/>
                    <a:pt x="21661" y="8309"/>
                    <a:pt x="21753" y="8035"/>
                  </a:cubicBezTo>
                  <a:cubicBezTo>
                    <a:pt x="21867" y="7670"/>
                    <a:pt x="21684" y="7282"/>
                    <a:pt x="21342" y="7168"/>
                  </a:cubicBezTo>
                  <a:lnTo>
                    <a:pt x="982" y="46"/>
                  </a:lnTo>
                  <a:cubicBezTo>
                    <a:pt x="904" y="16"/>
                    <a:pt x="825" y="1"/>
                    <a:pt x="747" y="1"/>
                  </a:cubicBez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4123300" y="2839425"/>
              <a:ext cx="1519625" cy="1150025"/>
            </a:xfrm>
            <a:custGeom>
              <a:rect b="b" l="l" r="r" t="t"/>
              <a:pathLst>
                <a:path extrusionOk="0" h="46001" w="60785">
                  <a:moveTo>
                    <a:pt x="42719" y="1"/>
                  </a:moveTo>
                  <a:cubicBezTo>
                    <a:pt x="42439" y="1"/>
                    <a:pt x="42155" y="58"/>
                    <a:pt x="41885" y="175"/>
                  </a:cubicBezTo>
                  <a:lnTo>
                    <a:pt x="41862" y="175"/>
                  </a:lnTo>
                  <a:cubicBezTo>
                    <a:pt x="41703" y="266"/>
                    <a:pt x="41520" y="335"/>
                    <a:pt x="41337" y="426"/>
                  </a:cubicBezTo>
                  <a:cubicBezTo>
                    <a:pt x="21160" y="9510"/>
                    <a:pt x="7830" y="24918"/>
                    <a:pt x="1941" y="32792"/>
                  </a:cubicBezTo>
                  <a:cubicBezTo>
                    <a:pt x="1" y="35417"/>
                    <a:pt x="1005" y="39160"/>
                    <a:pt x="3972" y="40439"/>
                  </a:cubicBezTo>
                  <a:cubicBezTo>
                    <a:pt x="9500" y="42843"/>
                    <a:pt x="18500" y="46001"/>
                    <a:pt x="27649" y="46001"/>
                  </a:cubicBezTo>
                  <a:cubicBezTo>
                    <a:pt x="33611" y="46001"/>
                    <a:pt x="39637" y="44660"/>
                    <a:pt x="44807" y="40895"/>
                  </a:cubicBezTo>
                  <a:cubicBezTo>
                    <a:pt x="45537" y="40370"/>
                    <a:pt x="46222" y="39800"/>
                    <a:pt x="46907" y="39183"/>
                  </a:cubicBezTo>
                  <a:cubicBezTo>
                    <a:pt x="47135" y="38955"/>
                    <a:pt x="47363" y="38750"/>
                    <a:pt x="47614" y="38521"/>
                  </a:cubicBezTo>
                  <a:cubicBezTo>
                    <a:pt x="60785" y="25648"/>
                    <a:pt x="48185" y="6087"/>
                    <a:pt x="44396" y="860"/>
                  </a:cubicBezTo>
                  <a:cubicBezTo>
                    <a:pt x="43998" y="303"/>
                    <a:pt x="43367" y="1"/>
                    <a:pt x="42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5156725" y="2843775"/>
              <a:ext cx="259100" cy="1018050"/>
            </a:xfrm>
            <a:custGeom>
              <a:rect b="b" l="l" r="r" t="t"/>
              <a:pathLst>
                <a:path extrusionOk="0" h="40722" w="10364">
                  <a:moveTo>
                    <a:pt x="525" y="1"/>
                  </a:moveTo>
                  <a:cubicBezTo>
                    <a:pt x="366" y="92"/>
                    <a:pt x="183" y="161"/>
                    <a:pt x="0" y="252"/>
                  </a:cubicBezTo>
                  <a:cubicBezTo>
                    <a:pt x="0" y="275"/>
                    <a:pt x="23" y="320"/>
                    <a:pt x="46" y="343"/>
                  </a:cubicBezTo>
                  <a:cubicBezTo>
                    <a:pt x="92" y="389"/>
                    <a:pt x="2922" y="3904"/>
                    <a:pt x="5456" y="8994"/>
                  </a:cubicBezTo>
                  <a:cubicBezTo>
                    <a:pt x="7784" y="13673"/>
                    <a:pt x="10363" y="20681"/>
                    <a:pt x="9313" y="27483"/>
                  </a:cubicBezTo>
                  <a:cubicBezTo>
                    <a:pt x="8400" y="33371"/>
                    <a:pt x="6277" y="37640"/>
                    <a:pt x="3470" y="40721"/>
                  </a:cubicBezTo>
                  <a:cubicBezTo>
                    <a:pt x="4200" y="40196"/>
                    <a:pt x="4885" y="39626"/>
                    <a:pt x="5570" y="39009"/>
                  </a:cubicBezTo>
                  <a:cubicBezTo>
                    <a:pt x="7761" y="35905"/>
                    <a:pt x="9199" y="32070"/>
                    <a:pt x="9884" y="27551"/>
                  </a:cubicBezTo>
                  <a:cubicBezTo>
                    <a:pt x="10363" y="24492"/>
                    <a:pt x="10158" y="21137"/>
                    <a:pt x="9290" y="17576"/>
                  </a:cubicBezTo>
                  <a:cubicBezTo>
                    <a:pt x="8606" y="14723"/>
                    <a:pt x="7487" y="11756"/>
                    <a:pt x="5981" y="8720"/>
                  </a:cubicBezTo>
                  <a:cubicBezTo>
                    <a:pt x="3515" y="3813"/>
                    <a:pt x="799" y="343"/>
                    <a:pt x="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4280225" y="3093150"/>
              <a:ext cx="927875" cy="752200"/>
            </a:xfrm>
            <a:custGeom>
              <a:rect b="b" l="l" r="r" t="t"/>
              <a:pathLst>
                <a:path extrusionOk="0" h="30088" w="37115">
                  <a:moveTo>
                    <a:pt x="31112" y="1"/>
                  </a:moveTo>
                  <a:cubicBezTo>
                    <a:pt x="20909" y="411"/>
                    <a:pt x="11002" y="9770"/>
                    <a:pt x="1233" y="21228"/>
                  </a:cubicBezTo>
                  <a:cubicBezTo>
                    <a:pt x="1" y="23123"/>
                    <a:pt x="982" y="23876"/>
                    <a:pt x="3151" y="24903"/>
                  </a:cubicBezTo>
                  <a:cubicBezTo>
                    <a:pt x="10613" y="28433"/>
                    <a:pt x="16647" y="30087"/>
                    <a:pt x="21401" y="30087"/>
                  </a:cubicBezTo>
                  <a:cubicBezTo>
                    <a:pt x="26115" y="30087"/>
                    <a:pt x="29570" y="28462"/>
                    <a:pt x="31910" y="25428"/>
                  </a:cubicBezTo>
                  <a:cubicBezTo>
                    <a:pt x="37115" y="18717"/>
                    <a:pt x="31112" y="1"/>
                    <a:pt x="31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3556100" y="3302950"/>
              <a:ext cx="851400" cy="653600"/>
            </a:xfrm>
            <a:custGeom>
              <a:rect b="b" l="l" r="r" t="t"/>
              <a:pathLst>
                <a:path extrusionOk="0" h="26144" w="34056">
                  <a:moveTo>
                    <a:pt x="25106" y="0"/>
                  </a:moveTo>
                  <a:cubicBezTo>
                    <a:pt x="24792" y="0"/>
                    <a:pt x="24487" y="17"/>
                    <a:pt x="24195" y="54"/>
                  </a:cubicBezTo>
                  <a:cubicBezTo>
                    <a:pt x="20406" y="510"/>
                    <a:pt x="0" y="21647"/>
                    <a:pt x="0" y="21647"/>
                  </a:cubicBezTo>
                  <a:lnTo>
                    <a:pt x="434" y="26143"/>
                  </a:lnTo>
                  <a:lnTo>
                    <a:pt x="15887" y="16922"/>
                  </a:lnTo>
                  <a:cubicBezTo>
                    <a:pt x="23510" y="15392"/>
                    <a:pt x="29399" y="7837"/>
                    <a:pt x="29399" y="7837"/>
                  </a:cubicBezTo>
                  <a:lnTo>
                    <a:pt x="34056" y="2451"/>
                  </a:lnTo>
                  <a:cubicBezTo>
                    <a:pt x="34056" y="2451"/>
                    <a:pt x="28882" y="0"/>
                    <a:pt x="25106" y="0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3895050" y="3421825"/>
              <a:ext cx="449125" cy="967250"/>
            </a:xfrm>
            <a:custGeom>
              <a:rect b="b" l="l" r="r" t="t"/>
              <a:pathLst>
                <a:path extrusionOk="0" h="38690" w="17965">
                  <a:moveTo>
                    <a:pt x="17964" y="1"/>
                  </a:moveTo>
                  <a:cubicBezTo>
                    <a:pt x="17964" y="1"/>
                    <a:pt x="10865" y="480"/>
                    <a:pt x="7464" y="2215"/>
                  </a:cubicBezTo>
                  <a:cubicBezTo>
                    <a:pt x="5091" y="3425"/>
                    <a:pt x="3379" y="28943"/>
                    <a:pt x="1" y="37412"/>
                  </a:cubicBezTo>
                  <a:lnTo>
                    <a:pt x="3151" y="38690"/>
                  </a:lnTo>
                  <a:lnTo>
                    <a:pt x="10477" y="21982"/>
                  </a:lnTo>
                  <a:cubicBezTo>
                    <a:pt x="16070" y="16572"/>
                    <a:pt x="16937" y="7054"/>
                    <a:pt x="16937" y="7054"/>
                  </a:cubicBezTo>
                  <a:lnTo>
                    <a:pt x="17964" y="1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4013425" y="3421225"/>
              <a:ext cx="291775" cy="286575"/>
            </a:xfrm>
            <a:custGeom>
              <a:rect b="b" l="l" r="r" t="t"/>
              <a:pathLst>
                <a:path extrusionOk="0" h="11463" w="11671">
                  <a:moveTo>
                    <a:pt x="11468" y="1"/>
                  </a:moveTo>
                  <a:cubicBezTo>
                    <a:pt x="11462" y="1"/>
                    <a:pt x="11456" y="1"/>
                    <a:pt x="11449" y="2"/>
                  </a:cubicBezTo>
                  <a:cubicBezTo>
                    <a:pt x="9805" y="230"/>
                    <a:pt x="8139" y="367"/>
                    <a:pt x="6518" y="710"/>
                  </a:cubicBezTo>
                  <a:cubicBezTo>
                    <a:pt x="5149" y="984"/>
                    <a:pt x="3802" y="1486"/>
                    <a:pt x="2821" y="2490"/>
                  </a:cubicBezTo>
                  <a:cubicBezTo>
                    <a:pt x="1816" y="3472"/>
                    <a:pt x="1451" y="4818"/>
                    <a:pt x="1155" y="6142"/>
                  </a:cubicBezTo>
                  <a:cubicBezTo>
                    <a:pt x="767" y="7877"/>
                    <a:pt x="401" y="9589"/>
                    <a:pt x="13" y="11301"/>
                  </a:cubicBezTo>
                  <a:cubicBezTo>
                    <a:pt x="0" y="11403"/>
                    <a:pt x="81" y="11462"/>
                    <a:pt x="163" y="11462"/>
                  </a:cubicBezTo>
                  <a:cubicBezTo>
                    <a:pt x="226" y="11462"/>
                    <a:pt x="290" y="11426"/>
                    <a:pt x="310" y="11346"/>
                  </a:cubicBezTo>
                  <a:cubicBezTo>
                    <a:pt x="652" y="9748"/>
                    <a:pt x="1018" y="8128"/>
                    <a:pt x="1360" y="6530"/>
                  </a:cubicBezTo>
                  <a:cubicBezTo>
                    <a:pt x="1680" y="5115"/>
                    <a:pt x="1999" y="3631"/>
                    <a:pt x="3095" y="2604"/>
                  </a:cubicBezTo>
                  <a:cubicBezTo>
                    <a:pt x="4145" y="1623"/>
                    <a:pt x="5583" y="1166"/>
                    <a:pt x="6975" y="915"/>
                  </a:cubicBezTo>
                  <a:cubicBezTo>
                    <a:pt x="8459" y="641"/>
                    <a:pt x="9988" y="481"/>
                    <a:pt x="11494" y="299"/>
                  </a:cubicBezTo>
                  <a:cubicBezTo>
                    <a:pt x="11670" y="277"/>
                    <a:pt x="11634" y="1"/>
                    <a:pt x="11468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3683350" y="4370225"/>
              <a:ext cx="335550" cy="292050"/>
            </a:xfrm>
            <a:custGeom>
              <a:rect b="b" l="l" r="r" t="t"/>
              <a:pathLst>
                <a:path extrusionOk="0" h="11682" w="13422">
                  <a:moveTo>
                    <a:pt x="12098" y="1"/>
                  </a:moveTo>
                  <a:cubicBezTo>
                    <a:pt x="12098" y="1"/>
                    <a:pt x="5113" y="6140"/>
                    <a:pt x="4314" y="7305"/>
                  </a:cubicBezTo>
                  <a:cubicBezTo>
                    <a:pt x="3516" y="8491"/>
                    <a:pt x="0" y="11231"/>
                    <a:pt x="1142" y="11436"/>
                  </a:cubicBezTo>
                  <a:cubicBezTo>
                    <a:pt x="1701" y="11539"/>
                    <a:pt x="3150" y="11681"/>
                    <a:pt x="4640" y="11681"/>
                  </a:cubicBezTo>
                  <a:cubicBezTo>
                    <a:pt x="6129" y="11681"/>
                    <a:pt x="7658" y="11539"/>
                    <a:pt x="8377" y="11071"/>
                  </a:cubicBezTo>
                  <a:cubicBezTo>
                    <a:pt x="9815" y="10112"/>
                    <a:pt x="11778" y="7213"/>
                    <a:pt x="11778" y="7213"/>
                  </a:cubicBezTo>
                  <a:lnTo>
                    <a:pt x="12121" y="9952"/>
                  </a:lnTo>
                  <a:lnTo>
                    <a:pt x="12942" y="9975"/>
                  </a:lnTo>
                  <a:cubicBezTo>
                    <a:pt x="12988" y="9359"/>
                    <a:pt x="13193" y="3424"/>
                    <a:pt x="13308" y="2306"/>
                  </a:cubicBezTo>
                  <a:cubicBezTo>
                    <a:pt x="13422" y="1119"/>
                    <a:pt x="12098" y="1"/>
                    <a:pt x="12098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3766100" y="4256100"/>
              <a:ext cx="253950" cy="330375"/>
            </a:xfrm>
            <a:custGeom>
              <a:rect b="b" l="l" r="r" t="t"/>
              <a:pathLst>
                <a:path extrusionOk="0" h="13215" w="10158">
                  <a:moveTo>
                    <a:pt x="6391" y="0"/>
                  </a:moveTo>
                  <a:cubicBezTo>
                    <a:pt x="6391" y="0"/>
                    <a:pt x="4930" y="3926"/>
                    <a:pt x="4520" y="5205"/>
                  </a:cubicBezTo>
                  <a:cubicBezTo>
                    <a:pt x="4177" y="6323"/>
                    <a:pt x="3675" y="7624"/>
                    <a:pt x="2967" y="8948"/>
                  </a:cubicBezTo>
                  <a:cubicBezTo>
                    <a:pt x="2283" y="10272"/>
                    <a:pt x="0" y="12783"/>
                    <a:pt x="731" y="13148"/>
                  </a:cubicBezTo>
                  <a:cubicBezTo>
                    <a:pt x="822" y="13194"/>
                    <a:pt x="943" y="13215"/>
                    <a:pt x="1086" y="13215"/>
                  </a:cubicBezTo>
                  <a:cubicBezTo>
                    <a:pt x="2086" y="13215"/>
                    <a:pt x="4192" y="12172"/>
                    <a:pt x="5250" y="11094"/>
                  </a:cubicBezTo>
                  <a:cubicBezTo>
                    <a:pt x="6688" y="9633"/>
                    <a:pt x="8194" y="7670"/>
                    <a:pt x="8605" y="6414"/>
                  </a:cubicBezTo>
                  <a:cubicBezTo>
                    <a:pt x="9039" y="5159"/>
                    <a:pt x="8697" y="4269"/>
                    <a:pt x="8697" y="4269"/>
                  </a:cubicBezTo>
                  <a:lnTo>
                    <a:pt x="10157" y="1119"/>
                  </a:lnTo>
                  <a:lnTo>
                    <a:pt x="6391" y="0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4204325" y="3254650"/>
              <a:ext cx="915900" cy="566400"/>
            </a:xfrm>
            <a:custGeom>
              <a:rect b="b" l="l" r="r" t="t"/>
              <a:pathLst>
                <a:path extrusionOk="0" h="22656" w="36636">
                  <a:moveTo>
                    <a:pt x="20612" y="0"/>
                  </a:moveTo>
                  <a:cubicBezTo>
                    <a:pt x="20612" y="0"/>
                    <a:pt x="20293" y="411"/>
                    <a:pt x="19517" y="913"/>
                  </a:cubicBezTo>
                  <a:cubicBezTo>
                    <a:pt x="19448" y="959"/>
                    <a:pt x="19357" y="1027"/>
                    <a:pt x="19265" y="1073"/>
                  </a:cubicBezTo>
                  <a:cubicBezTo>
                    <a:pt x="18946" y="1278"/>
                    <a:pt x="18535" y="1484"/>
                    <a:pt x="18033" y="1666"/>
                  </a:cubicBezTo>
                  <a:cubicBezTo>
                    <a:pt x="17942" y="1712"/>
                    <a:pt x="17850" y="1735"/>
                    <a:pt x="17759" y="1780"/>
                  </a:cubicBezTo>
                  <a:cubicBezTo>
                    <a:pt x="16526" y="2214"/>
                    <a:pt x="14815" y="2579"/>
                    <a:pt x="12486" y="2602"/>
                  </a:cubicBezTo>
                  <a:cubicBezTo>
                    <a:pt x="11756" y="2602"/>
                    <a:pt x="11003" y="2579"/>
                    <a:pt x="10227" y="2579"/>
                  </a:cubicBezTo>
                  <a:cubicBezTo>
                    <a:pt x="10113" y="2557"/>
                    <a:pt x="9998" y="2557"/>
                    <a:pt x="9861" y="2557"/>
                  </a:cubicBezTo>
                  <a:cubicBezTo>
                    <a:pt x="9040" y="2534"/>
                    <a:pt x="8172" y="2511"/>
                    <a:pt x="7351" y="2465"/>
                  </a:cubicBezTo>
                  <a:cubicBezTo>
                    <a:pt x="7168" y="2442"/>
                    <a:pt x="7008" y="2442"/>
                    <a:pt x="6826" y="2442"/>
                  </a:cubicBezTo>
                  <a:cubicBezTo>
                    <a:pt x="3174" y="2260"/>
                    <a:pt x="1" y="1963"/>
                    <a:pt x="1" y="1963"/>
                  </a:cubicBezTo>
                  <a:lnTo>
                    <a:pt x="1" y="1963"/>
                  </a:lnTo>
                  <a:cubicBezTo>
                    <a:pt x="2694" y="3104"/>
                    <a:pt x="3858" y="5775"/>
                    <a:pt x="4269" y="8628"/>
                  </a:cubicBezTo>
                  <a:cubicBezTo>
                    <a:pt x="4315" y="8811"/>
                    <a:pt x="4338" y="9016"/>
                    <a:pt x="4361" y="9222"/>
                  </a:cubicBezTo>
                  <a:cubicBezTo>
                    <a:pt x="4840" y="13513"/>
                    <a:pt x="3767" y="17964"/>
                    <a:pt x="3767" y="17964"/>
                  </a:cubicBezTo>
                  <a:cubicBezTo>
                    <a:pt x="4520" y="18329"/>
                    <a:pt x="5342" y="18671"/>
                    <a:pt x="6209" y="18991"/>
                  </a:cubicBezTo>
                  <a:cubicBezTo>
                    <a:pt x="6301" y="19036"/>
                    <a:pt x="6392" y="19059"/>
                    <a:pt x="6483" y="19105"/>
                  </a:cubicBezTo>
                  <a:cubicBezTo>
                    <a:pt x="7693" y="19539"/>
                    <a:pt x="9017" y="19972"/>
                    <a:pt x="10364" y="20360"/>
                  </a:cubicBezTo>
                  <a:cubicBezTo>
                    <a:pt x="10455" y="20406"/>
                    <a:pt x="10569" y="20429"/>
                    <a:pt x="10660" y="20452"/>
                  </a:cubicBezTo>
                  <a:cubicBezTo>
                    <a:pt x="13148" y="21159"/>
                    <a:pt x="15773" y="21730"/>
                    <a:pt x="18375" y="22118"/>
                  </a:cubicBezTo>
                  <a:cubicBezTo>
                    <a:pt x="18512" y="22141"/>
                    <a:pt x="18649" y="22163"/>
                    <a:pt x="18786" y="22186"/>
                  </a:cubicBezTo>
                  <a:cubicBezTo>
                    <a:pt x="20918" y="22486"/>
                    <a:pt x="23007" y="22655"/>
                    <a:pt x="24930" y="22655"/>
                  </a:cubicBezTo>
                  <a:cubicBezTo>
                    <a:pt x="25787" y="22655"/>
                    <a:pt x="26611" y="22622"/>
                    <a:pt x="27391" y="22551"/>
                  </a:cubicBezTo>
                  <a:cubicBezTo>
                    <a:pt x="27483" y="22529"/>
                    <a:pt x="27574" y="22529"/>
                    <a:pt x="27688" y="22529"/>
                  </a:cubicBezTo>
                  <a:cubicBezTo>
                    <a:pt x="28761" y="22415"/>
                    <a:pt x="29742" y="22209"/>
                    <a:pt x="30632" y="21935"/>
                  </a:cubicBezTo>
                  <a:cubicBezTo>
                    <a:pt x="30724" y="21912"/>
                    <a:pt x="30815" y="21890"/>
                    <a:pt x="30906" y="21844"/>
                  </a:cubicBezTo>
                  <a:cubicBezTo>
                    <a:pt x="32367" y="21342"/>
                    <a:pt x="33463" y="20611"/>
                    <a:pt x="34056" y="19561"/>
                  </a:cubicBezTo>
                  <a:cubicBezTo>
                    <a:pt x="35038" y="17918"/>
                    <a:pt x="35654" y="16206"/>
                    <a:pt x="36042" y="14517"/>
                  </a:cubicBezTo>
                  <a:cubicBezTo>
                    <a:pt x="36065" y="14403"/>
                    <a:pt x="36088" y="14289"/>
                    <a:pt x="36111" y="14197"/>
                  </a:cubicBezTo>
                  <a:cubicBezTo>
                    <a:pt x="36339" y="13125"/>
                    <a:pt x="36476" y="12075"/>
                    <a:pt x="36544" y="11070"/>
                  </a:cubicBezTo>
                  <a:cubicBezTo>
                    <a:pt x="36544" y="10979"/>
                    <a:pt x="36544" y="10888"/>
                    <a:pt x="36567" y="10796"/>
                  </a:cubicBezTo>
                  <a:cubicBezTo>
                    <a:pt x="36636" y="9404"/>
                    <a:pt x="36590" y="8103"/>
                    <a:pt x="36476" y="6985"/>
                  </a:cubicBezTo>
                  <a:cubicBezTo>
                    <a:pt x="36476" y="6893"/>
                    <a:pt x="36453" y="6802"/>
                    <a:pt x="36453" y="6688"/>
                  </a:cubicBezTo>
                  <a:cubicBezTo>
                    <a:pt x="36225" y="4405"/>
                    <a:pt x="35768" y="2922"/>
                    <a:pt x="35768" y="2922"/>
                  </a:cubicBezTo>
                  <a:cubicBezTo>
                    <a:pt x="34769" y="3022"/>
                    <a:pt x="33758" y="3080"/>
                    <a:pt x="32733" y="3080"/>
                  </a:cubicBezTo>
                  <a:cubicBezTo>
                    <a:pt x="30270" y="3080"/>
                    <a:pt x="27729" y="2749"/>
                    <a:pt x="25086" y="1895"/>
                  </a:cubicBezTo>
                  <a:cubicBezTo>
                    <a:pt x="24972" y="1872"/>
                    <a:pt x="24881" y="1826"/>
                    <a:pt x="24789" y="1803"/>
                  </a:cubicBezTo>
                  <a:cubicBezTo>
                    <a:pt x="23420" y="1347"/>
                    <a:pt x="22027" y="753"/>
                    <a:pt x="20612" y="0"/>
                  </a:cubicBez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4970125" y="3609575"/>
              <a:ext cx="136975" cy="193475"/>
            </a:xfrm>
            <a:custGeom>
              <a:rect b="b" l="l" r="r" t="t"/>
              <a:pathLst>
                <a:path extrusionOk="0" h="7739" w="5479">
                  <a:moveTo>
                    <a:pt x="5479" y="0"/>
                  </a:moveTo>
                  <a:lnTo>
                    <a:pt x="5479" y="0"/>
                  </a:lnTo>
                  <a:cubicBezTo>
                    <a:pt x="3401" y="662"/>
                    <a:pt x="1690" y="2260"/>
                    <a:pt x="799" y="4246"/>
                  </a:cubicBezTo>
                  <a:cubicBezTo>
                    <a:pt x="297" y="5364"/>
                    <a:pt x="46" y="6551"/>
                    <a:pt x="0" y="7738"/>
                  </a:cubicBezTo>
                  <a:cubicBezTo>
                    <a:pt x="92" y="7715"/>
                    <a:pt x="183" y="7693"/>
                    <a:pt x="274" y="7647"/>
                  </a:cubicBezTo>
                  <a:cubicBezTo>
                    <a:pt x="389" y="5889"/>
                    <a:pt x="914" y="4177"/>
                    <a:pt x="2009" y="2762"/>
                  </a:cubicBezTo>
                  <a:cubicBezTo>
                    <a:pt x="2876" y="1644"/>
                    <a:pt x="4086" y="776"/>
                    <a:pt x="5410" y="320"/>
                  </a:cubicBezTo>
                  <a:cubicBezTo>
                    <a:pt x="5433" y="206"/>
                    <a:pt x="5456" y="92"/>
                    <a:pt x="5479" y="0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4374950" y="3315700"/>
              <a:ext cx="521600" cy="502750"/>
            </a:xfrm>
            <a:custGeom>
              <a:rect b="b" l="l" r="r" t="t"/>
              <a:pathLst>
                <a:path extrusionOk="0" h="20110" w="20864">
                  <a:moveTo>
                    <a:pt x="1" y="0"/>
                  </a:moveTo>
                  <a:cubicBezTo>
                    <a:pt x="1347" y="1005"/>
                    <a:pt x="2375" y="2397"/>
                    <a:pt x="3082" y="4018"/>
                  </a:cubicBezTo>
                  <a:cubicBezTo>
                    <a:pt x="4064" y="6300"/>
                    <a:pt x="4497" y="8811"/>
                    <a:pt x="5821" y="10957"/>
                  </a:cubicBezTo>
                  <a:cubicBezTo>
                    <a:pt x="6962" y="12828"/>
                    <a:pt x="8788" y="14198"/>
                    <a:pt x="11048" y="14221"/>
                  </a:cubicBezTo>
                  <a:cubicBezTo>
                    <a:pt x="11098" y="14221"/>
                    <a:pt x="11148" y="14222"/>
                    <a:pt x="11198" y="14222"/>
                  </a:cubicBezTo>
                  <a:cubicBezTo>
                    <a:pt x="12075" y="14222"/>
                    <a:pt x="12961" y="14096"/>
                    <a:pt x="13843" y="14096"/>
                  </a:cubicBezTo>
                  <a:cubicBezTo>
                    <a:pt x="14244" y="14096"/>
                    <a:pt x="14644" y="14122"/>
                    <a:pt x="15043" y="14198"/>
                  </a:cubicBezTo>
                  <a:cubicBezTo>
                    <a:pt x="16207" y="14403"/>
                    <a:pt x="17257" y="15019"/>
                    <a:pt x="18101" y="15796"/>
                  </a:cubicBezTo>
                  <a:cubicBezTo>
                    <a:pt x="19357" y="16960"/>
                    <a:pt x="20110" y="18489"/>
                    <a:pt x="20566" y="20109"/>
                  </a:cubicBezTo>
                  <a:cubicBezTo>
                    <a:pt x="20658" y="20087"/>
                    <a:pt x="20749" y="20087"/>
                    <a:pt x="20863" y="20087"/>
                  </a:cubicBezTo>
                  <a:cubicBezTo>
                    <a:pt x="20384" y="18329"/>
                    <a:pt x="19539" y="16709"/>
                    <a:pt x="18170" y="15476"/>
                  </a:cubicBezTo>
                  <a:cubicBezTo>
                    <a:pt x="17371" y="14768"/>
                    <a:pt x="16412" y="14221"/>
                    <a:pt x="15385" y="13969"/>
                  </a:cubicBezTo>
                  <a:cubicBezTo>
                    <a:pt x="14871" y="13850"/>
                    <a:pt x="14354" y="13812"/>
                    <a:pt x="13836" y="13812"/>
                  </a:cubicBezTo>
                  <a:cubicBezTo>
                    <a:pt x="13065" y="13812"/>
                    <a:pt x="12292" y="13897"/>
                    <a:pt x="11527" y="13924"/>
                  </a:cubicBezTo>
                  <a:cubicBezTo>
                    <a:pt x="11443" y="13927"/>
                    <a:pt x="11359" y="13928"/>
                    <a:pt x="11275" y="13928"/>
                  </a:cubicBezTo>
                  <a:cubicBezTo>
                    <a:pt x="10004" y="13928"/>
                    <a:pt x="8835" y="13598"/>
                    <a:pt x="7807" y="12805"/>
                  </a:cubicBezTo>
                  <a:cubicBezTo>
                    <a:pt x="6757" y="11984"/>
                    <a:pt x="6004" y="10865"/>
                    <a:pt x="5456" y="9656"/>
                  </a:cubicBezTo>
                  <a:cubicBezTo>
                    <a:pt x="4360" y="7350"/>
                    <a:pt x="3949" y="4771"/>
                    <a:pt x="2671" y="2534"/>
                  </a:cubicBezTo>
                  <a:cubicBezTo>
                    <a:pt x="2101" y="1575"/>
                    <a:pt x="1370" y="708"/>
                    <a:pt x="526" y="23"/>
                  </a:cubicBezTo>
                  <a:cubicBezTo>
                    <a:pt x="343" y="0"/>
                    <a:pt x="183" y="0"/>
                    <a:pt x="1" y="0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4311050" y="3470350"/>
              <a:ext cx="66775" cy="261925"/>
            </a:xfrm>
            <a:custGeom>
              <a:rect b="b" l="l" r="r" t="t"/>
              <a:pathLst>
                <a:path extrusionOk="0" h="10477" w="2671">
                  <a:moveTo>
                    <a:pt x="0" y="0"/>
                  </a:moveTo>
                  <a:lnTo>
                    <a:pt x="0" y="0"/>
                  </a:lnTo>
                  <a:cubicBezTo>
                    <a:pt x="46" y="183"/>
                    <a:pt x="69" y="388"/>
                    <a:pt x="92" y="594"/>
                  </a:cubicBezTo>
                  <a:cubicBezTo>
                    <a:pt x="936" y="1803"/>
                    <a:pt x="1552" y="3196"/>
                    <a:pt x="1918" y="4634"/>
                  </a:cubicBezTo>
                  <a:cubicBezTo>
                    <a:pt x="2374" y="6528"/>
                    <a:pt x="2374" y="8491"/>
                    <a:pt x="1940" y="10363"/>
                  </a:cubicBezTo>
                  <a:cubicBezTo>
                    <a:pt x="2032" y="10408"/>
                    <a:pt x="2123" y="10431"/>
                    <a:pt x="2214" y="10477"/>
                  </a:cubicBezTo>
                  <a:cubicBezTo>
                    <a:pt x="2671" y="8491"/>
                    <a:pt x="2671" y="6437"/>
                    <a:pt x="2169" y="4451"/>
                  </a:cubicBezTo>
                  <a:cubicBezTo>
                    <a:pt x="1758" y="2830"/>
                    <a:pt x="1005" y="1324"/>
                    <a:pt x="0" y="0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4463400" y="3708300"/>
              <a:ext cx="210600" cy="101025"/>
            </a:xfrm>
            <a:custGeom>
              <a:rect b="b" l="l" r="r" t="t"/>
              <a:pathLst>
                <a:path extrusionOk="0" h="4041" w="8424">
                  <a:moveTo>
                    <a:pt x="2156" y="0"/>
                  </a:moveTo>
                  <a:cubicBezTo>
                    <a:pt x="1587" y="0"/>
                    <a:pt x="1036" y="140"/>
                    <a:pt x="617" y="548"/>
                  </a:cubicBezTo>
                  <a:cubicBezTo>
                    <a:pt x="183" y="982"/>
                    <a:pt x="23" y="1598"/>
                    <a:pt x="1" y="2214"/>
                  </a:cubicBezTo>
                  <a:cubicBezTo>
                    <a:pt x="92" y="2260"/>
                    <a:pt x="206" y="2283"/>
                    <a:pt x="297" y="2306"/>
                  </a:cubicBezTo>
                  <a:cubicBezTo>
                    <a:pt x="297" y="1689"/>
                    <a:pt x="434" y="1073"/>
                    <a:pt x="891" y="685"/>
                  </a:cubicBezTo>
                  <a:cubicBezTo>
                    <a:pt x="1251" y="382"/>
                    <a:pt x="1720" y="280"/>
                    <a:pt x="2190" y="280"/>
                  </a:cubicBezTo>
                  <a:cubicBezTo>
                    <a:pt x="2464" y="280"/>
                    <a:pt x="2738" y="315"/>
                    <a:pt x="2991" y="365"/>
                  </a:cubicBezTo>
                  <a:cubicBezTo>
                    <a:pt x="5136" y="822"/>
                    <a:pt x="6711" y="2283"/>
                    <a:pt x="8012" y="3972"/>
                  </a:cubicBezTo>
                  <a:cubicBezTo>
                    <a:pt x="8149" y="3995"/>
                    <a:pt x="8286" y="4017"/>
                    <a:pt x="8423" y="4040"/>
                  </a:cubicBezTo>
                  <a:cubicBezTo>
                    <a:pt x="8035" y="3492"/>
                    <a:pt x="7601" y="2990"/>
                    <a:pt x="7122" y="2511"/>
                  </a:cubicBezTo>
                  <a:cubicBezTo>
                    <a:pt x="6186" y="1529"/>
                    <a:pt x="5045" y="708"/>
                    <a:pt x="3744" y="274"/>
                  </a:cubicBezTo>
                  <a:cubicBezTo>
                    <a:pt x="3264" y="129"/>
                    <a:pt x="2701" y="0"/>
                    <a:pt x="2156" y="0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4450850" y="3296300"/>
              <a:ext cx="275900" cy="230275"/>
            </a:xfrm>
            <a:custGeom>
              <a:rect b="b" l="l" r="r" t="t"/>
              <a:pathLst>
                <a:path extrusionOk="0" h="9211" w="11036">
                  <a:moveTo>
                    <a:pt x="8172" y="0"/>
                  </a:moveTo>
                  <a:cubicBezTo>
                    <a:pt x="8081" y="46"/>
                    <a:pt x="7989" y="69"/>
                    <a:pt x="7898" y="114"/>
                  </a:cubicBezTo>
                  <a:cubicBezTo>
                    <a:pt x="8811" y="1530"/>
                    <a:pt x="9496" y="3082"/>
                    <a:pt x="9929" y="4702"/>
                  </a:cubicBezTo>
                  <a:cubicBezTo>
                    <a:pt x="10247" y="5903"/>
                    <a:pt x="11036" y="8880"/>
                    <a:pt x="8972" y="8880"/>
                  </a:cubicBezTo>
                  <a:cubicBezTo>
                    <a:pt x="8957" y="8880"/>
                    <a:pt x="8941" y="8880"/>
                    <a:pt x="8925" y="8879"/>
                  </a:cubicBezTo>
                  <a:cubicBezTo>
                    <a:pt x="7168" y="8834"/>
                    <a:pt x="5684" y="7304"/>
                    <a:pt x="4566" y="6095"/>
                  </a:cubicBezTo>
                  <a:cubicBezTo>
                    <a:pt x="3036" y="4474"/>
                    <a:pt x="1667" y="2717"/>
                    <a:pt x="366" y="913"/>
                  </a:cubicBezTo>
                  <a:lnTo>
                    <a:pt x="366" y="891"/>
                  </a:lnTo>
                  <a:lnTo>
                    <a:pt x="0" y="891"/>
                  </a:lnTo>
                  <a:cubicBezTo>
                    <a:pt x="594" y="1712"/>
                    <a:pt x="1210" y="2534"/>
                    <a:pt x="1826" y="3333"/>
                  </a:cubicBezTo>
                  <a:cubicBezTo>
                    <a:pt x="3059" y="4885"/>
                    <a:pt x="4337" y="6506"/>
                    <a:pt x="5867" y="7761"/>
                  </a:cubicBezTo>
                  <a:cubicBezTo>
                    <a:pt x="6571" y="8351"/>
                    <a:pt x="7863" y="9211"/>
                    <a:pt x="8967" y="9211"/>
                  </a:cubicBezTo>
                  <a:cubicBezTo>
                    <a:pt x="9401" y="9211"/>
                    <a:pt x="9806" y="9078"/>
                    <a:pt x="10135" y="8742"/>
                  </a:cubicBezTo>
                  <a:cubicBezTo>
                    <a:pt x="10614" y="8263"/>
                    <a:pt x="10660" y="7533"/>
                    <a:pt x="10614" y="6894"/>
                  </a:cubicBezTo>
                  <a:cubicBezTo>
                    <a:pt x="10569" y="6026"/>
                    <a:pt x="10363" y="5159"/>
                    <a:pt x="10112" y="4314"/>
                  </a:cubicBezTo>
                  <a:cubicBezTo>
                    <a:pt x="9678" y="2785"/>
                    <a:pt x="9016" y="1347"/>
                    <a:pt x="8172" y="0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4685950" y="3277475"/>
              <a:ext cx="432575" cy="315925"/>
            </a:xfrm>
            <a:custGeom>
              <a:rect b="b" l="l" r="r" t="t"/>
              <a:pathLst>
                <a:path extrusionOk="0" h="12637" w="17303">
                  <a:moveTo>
                    <a:pt x="252" y="0"/>
                  </a:moveTo>
                  <a:cubicBezTo>
                    <a:pt x="183" y="46"/>
                    <a:pt x="92" y="114"/>
                    <a:pt x="0" y="160"/>
                  </a:cubicBezTo>
                  <a:cubicBezTo>
                    <a:pt x="1370" y="1392"/>
                    <a:pt x="2260" y="3059"/>
                    <a:pt x="2808" y="4793"/>
                  </a:cubicBezTo>
                  <a:cubicBezTo>
                    <a:pt x="3379" y="6619"/>
                    <a:pt x="3310" y="8697"/>
                    <a:pt x="4269" y="10386"/>
                  </a:cubicBezTo>
                  <a:cubicBezTo>
                    <a:pt x="5076" y="11788"/>
                    <a:pt x="6596" y="12637"/>
                    <a:pt x="8202" y="12637"/>
                  </a:cubicBezTo>
                  <a:cubicBezTo>
                    <a:pt x="8321" y="12637"/>
                    <a:pt x="8440" y="12632"/>
                    <a:pt x="8560" y="12622"/>
                  </a:cubicBezTo>
                  <a:cubicBezTo>
                    <a:pt x="10454" y="12463"/>
                    <a:pt x="12029" y="11276"/>
                    <a:pt x="13764" y="10614"/>
                  </a:cubicBezTo>
                  <a:cubicBezTo>
                    <a:pt x="14633" y="10277"/>
                    <a:pt x="15558" y="10119"/>
                    <a:pt x="16484" y="10119"/>
                  </a:cubicBezTo>
                  <a:cubicBezTo>
                    <a:pt x="16749" y="10119"/>
                    <a:pt x="17015" y="10132"/>
                    <a:pt x="17279" y="10157"/>
                  </a:cubicBezTo>
                  <a:cubicBezTo>
                    <a:pt x="17279" y="10066"/>
                    <a:pt x="17279" y="9975"/>
                    <a:pt x="17302" y="9883"/>
                  </a:cubicBezTo>
                  <a:cubicBezTo>
                    <a:pt x="17008" y="9849"/>
                    <a:pt x="16714" y="9832"/>
                    <a:pt x="16420" y="9832"/>
                  </a:cubicBezTo>
                  <a:cubicBezTo>
                    <a:pt x="15553" y="9832"/>
                    <a:pt x="14691" y="9982"/>
                    <a:pt x="13855" y="10271"/>
                  </a:cubicBezTo>
                  <a:cubicBezTo>
                    <a:pt x="12075" y="10911"/>
                    <a:pt x="10454" y="12166"/>
                    <a:pt x="8537" y="12326"/>
                  </a:cubicBezTo>
                  <a:cubicBezTo>
                    <a:pt x="8401" y="12338"/>
                    <a:pt x="8268" y="12345"/>
                    <a:pt x="8136" y="12345"/>
                  </a:cubicBezTo>
                  <a:cubicBezTo>
                    <a:pt x="6115" y="12345"/>
                    <a:pt x="4553" y="10900"/>
                    <a:pt x="4018" y="8993"/>
                  </a:cubicBezTo>
                  <a:cubicBezTo>
                    <a:pt x="3721" y="8012"/>
                    <a:pt x="3630" y="6985"/>
                    <a:pt x="3424" y="6003"/>
                  </a:cubicBezTo>
                  <a:cubicBezTo>
                    <a:pt x="3219" y="5113"/>
                    <a:pt x="2968" y="4223"/>
                    <a:pt x="2603" y="3401"/>
                  </a:cubicBezTo>
                  <a:cubicBezTo>
                    <a:pt x="2055" y="2123"/>
                    <a:pt x="1279" y="936"/>
                    <a:pt x="252" y="0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4824050" y="3299725"/>
              <a:ext cx="292175" cy="147850"/>
            </a:xfrm>
            <a:custGeom>
              <a:rect b="b" l="l" r="r" t="t"/>
              <a:pathLst>
                <a:path extrusionOk="0" h="5914" w="11687">
                  <a:moveTo>
                    <a:pt x="0" y="0"/>
                  </a:moveTo>
                  <a:cubicBezTo>
                    <a:pt x="0" y="868"/>
                    <a:pt x="251" y="1758"/>
                    <a:pt x="731" y="2511"/>
                  </a:cubicBezTo>
                  <a:cubicBezTo>
                    <a:pt x="2146" y="4816"/>
                    <a:pt x="5067" y="5866"/>
                    <a:pt x="7647" y="5912"/>
                  </a:cubicBezTo>
                  <a:cubicBezTo>
                    <a:pt x="7705" y="5913"/>
                    <a:pt x="7763" y="5913"/>
                    <a:pt x="7821" y="5913"/>
                  </a:cubicBezTo>
                  <a:cubicBezTo>
                    <a:pt x="9153" y="5913"/>
                    <a:pt x="10462" y="5663"/>
                    <a:pt x="11687" y="5182"/>
                  </a:cubicBezTo>
                  <a:cubicBezTo>
                    <a:pt x="11687" y="5090"/>
                    <a:pt x="11664" y="4999"/>
                    <a:pt x="11664" y="4885"/>
                  </a:cubicBezTo>
                  <a:cubicBezTo>
                    <a:pt x="10445" y="5379"/>
                    <a:pt x="9143" y="5632"/>
                    <a:pt x="7835" y="5632"/>
                  </a:cubicBezTo>
                  <a:cubicBezTo>
                    <a:pt x="7208" y="5632"/>
                    <a:pt x="6579" y="5574"/>
                    <a:pt x="5958" y="5456"/>
                  </a:cubicBezTo>
                  <a:cubicBezTo>
                    <a:pt x="4337" y="5136"/>
                    <a:pt x="2716" y="4406"/>
                    <a:pt x="1575" y="3173"/>
                  </a:cubicBezTo>
                  <a:cubicBezTo>
                    <a:pt x="799" y="2328"/>
                    <a:pt x="297" y="1210"/>
                    <a:pt x="297" y="92"/>
                  </a:cubicBezTo>
                  <a:cubicBezTo>
                    <a:pt x="183" y="69"/>
                    <a:pt x="92" y="23"/>
                    <a:pt x="0" y="0"/>
                  </a:cubicBezTo>
                  <a:close/>
                </a:path>
              </a:pathLst>
            </a:custGeom>
            <a:solidFill>
              <a:srgbClr val="931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4814350" y="2078175"/>
              <a:ext cx="433700" cy="434200"/>
            </a:xfrm>
            <a:custGeom>
              <a:rect b="b" l="l" r="r" t="t"/>
              <a:pathLst>
                <a:path extrusionOk="0" h="17368" w="17348">
                  <a:moveTo>
                    <a:pt x="8302" y="1"/>
                  </a:moveTo>
                  <a:cubicBezTo>
                    <a:pt x="3575" y="1"/>
                    <a:pt x="23" y="3257"/>
                    <a:pt x="594" y="8051"/>
                  </a:cubicBezTo>
                  <a:cubicBezTo>
                    <a:pt x="776" y="9603"/>
                    <a:pt x="480" y="13186"/>
                    <a:pt x="0" y="16245"/>
                  </a:cubicBezTo>
                  <a:cubicBezTo>
                    <a:pt x="1165" y="16638"/>
                    <a:pt x="4330" y="17367"/>
                    <a:pt x="7858" y="17367"/>
                  </a:cubicBezTo>
                  <a:cubicBezTo>
                    <a:pt x="10070" y="17367"/>
                    <a:pt x="12424" y="17081"/>
                    <a:pt x="14517" y="16245"/>
                  </a:cubicBezTo>
                  <a:cubicBezTo>
                    <a:pt x="14791" y="14990"/>
                    <a:pt x="15019" y="13894"/>
                    <a:pt x="15156" y="13460"/>
                  </a:cubicBezTo>
                  <a:cubicBezTo>
                    <a:pt x="16001" y="10493"/>
                    <a:pt x="17347" y="2048"/>
                    <a:pt x="11253" y="404"/>
                  </a:cubicBezTo>
                  <a:cubicBezTo>
                    <a:pt x="10238" y="131"/>
                    <a:pt x="9247" y="1"/>
                    <a:pt x="8302" y="1"/>
                  </a:cubicBezTo>
                  <a:close/>
                </a:path>
              </a:pathLst>
            </a:custGeom>
            <a:solidFill>
              <a:srgbClr val="FBA0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4602625" y="2525375"/>
              <a:ext cx="669950" cy="881900"/>
            </a:xfrm>
            <a:custGeom>
              <a:rect b="b" l="l" r="r" t="t"/>
              <a:pathLst>
                <a:path extrusionOk="0" h="35276" w="26798">
                  <a:moveTo>
                    <a:pt x="18923" y="0"/>
                  </a:moveTo>
                  <a:lnTo>
                    <a:pt x="11939" y="548"/>
                  </a:lnTo>
                  <a:cubicBezTo>
                    <a:pt x="11939" y="548"/>
                    <a:pt x="10934" y="1142"/>
                    <a:pt x="9793" y="1484"/>
                  </a:cubicBezTo>
                  <a:cubicBezTo>
                    <a:pt x="9679" y="1507"/>
                    <a:pt x="9565" y="1553"/>
                    <a:pt x="9451" y="1575"/>
                  </a:cubicBezTo>
                  <a:cubicBezTo>
                    <a:pt x="9108" y="1667"/>
                    <a:pt x="8766" y="1712"/>
                    <a:pt x="8446" y="1735"/>
                  </a:cubicBezTo>
                  <a:cubicBezTo>
                    <a:pt x="7442" y="1758"/>
                    <a:pt x="6575" y="1712"/>
                    <a:pt x="5958" y="2214"/>
                  </a:cubicBezTo>
                  <a:cubicBezTo>
                    <a:pt x="5890" y="2283"/>
                    <a:pt x="5799" y="2351"/>
                    <a:pt x="5730" y="2420"/>
                  </a:cubicBezTo>
                  <a:cubicBezTo>
                    <a:pt x="5548" y="2648"/>
                    <a:pt x="5365" y="2968"/>
                    <a:pt x="5251" y="3379"/>
                  </a:cubicBezTo>
                  <a:cubicBezTo>
                    <a:pt x="5205" y="3493"/>
                    <a:pt x="5182" y="3607"/>
                    <a:pt x="5160" y="3721"/>
                  </a:cubicBezTo>
                  <a:cubicBezTo>
                    <a:pt x="5137" y="3812"/>
                    <a:pt x="5137" y="3904"/>
                    <a:pt x="5114" y="4018"/>
                  </a:cubicBezTo>
                  <a:cubicBezTo>
                    <a:pt x="5000" y="4771"/>
                    <a:pt x="5068" y="5570"/>
                    <a:pt x="5091" y="6277"/>
                  </a:cubicBezTo>
                  <a:cubicBezTo>
                    <a:pt x="5114" y="7008"/>
                    <a:pt x="5068" y="7624"/>
                    <a:pt x="4749" y="8035"/>
                  </a:cubicBezTo>
                  <a:cubicBezTo>
                    <a:pt x="4338" y="8537"/>
                    <a:pt x="3630" y="9108"/>
                    <a:pt x="3037" y="9929"/>
                  </a:cubicBezTo>
                  <a:cubicBezTo>
                    <a:pt x="3014" y="9952"/>
                    <a:pt x="2991" y="9998"/>
                    <a:pt x="2968" y="10021"/>
                  </a:cubicBezTo>
                  <a:cubicBezTo>
                    <a:pt x="2923" y="10089"/>
                    <a:pt x="2900" y="10135"/>
                    <a:pt x="2854" y="10203"/>
                  </a:cubicBezTo>
                  <a:cubicBezTo>
                    <a:pt x="2831" y="10226"/>
                    <a:pt x="2831" y="10249"/>
                    <a:pt x="2809" y="10272"/>
                  </a:cubicBezTo>
                  <a:cubicBezTo>
                    <a:pt x="2512" y="10728"/>
                    <a:pt x="2284" y="11276"/>
                    <a:pt x="2169" y="11892"/>
                  </a:cubicBezTo>
                  <a:cubicBezTo>
                    <a:pt x="2169" y="11984"/>
                    <a:pt x="2147" y="12075"/>
                    <a:pt x="2147" y="12166"/>
                  </a:cubicBezTo>
                  <a:cubicBezTo>
                    <a:pt x="2124" y="12326"/>
                    <a:pt x="2101" y="12509"/>
                    <a:pt x="2124" y="12668"/>
                  </a:cubicBezTo>
                  <a:cubicBezTo>
                    <a:pt x="2124" y="13148"/>
                    <a:pt x="2192" y="13604"/>
                    <a:pt x="2306" y="14084"/>
                  </a:cubicBezTo>
                  <a:cubicBezTo>
                    <a:pt x="2329" y="14175"/>
                    <a:pt x="2352" y="14266"/>
                    <a:pt x="2375" y="14358"/>
                  </a:cubicBezTo>
                  <a:cubicBezTo>
                    <a:pt x="2443" y="14654"/>
                    <a:pt x="2535" y="14951"/>
                    <a:pt x="2626" y="15248"/>
                  </a:cubicBezTo>
                  <a:cubicBezTo>
                    <a:pt x="2672" y="15339"/>
                    <a:pt x="2717" y="15453"/>
                    <a:pt x="2763" y="15567"/>
                  </a:cubicBezTo>
                  <a:cubicBezTo>
                    <a:pt x="3105" y="16549"/>
                    <a:pt x="3516" y="17530"/>
                    <a:pt x="3722" y="18489"/>
                  </a:cubicBezTo>
                  <a:cubicBezTo>
                    <a:pt x="3744" y="18580"/>
                    <a:pt x="3767" y="18671"/>
                    <a:pt x="3790" y="18763"/>
                  </a:cubicBezTo>
                  <a:cubicBezTo>
                    <a:pt x="3836" y="18968"/>
                    <a:pt x="3858" y="19196"/>
                    <a:pt x="3881" y="19425"/>
                  </a:cubicBezTo>
                  <a:cubicBezTo>
                    <a:pt x="3950" y="20201"/>
                    <a:pt x="3836" y="21251"/>
                    <a:pt x="3607" y="22438"/>
                  </a:cubicBezTo>
                  <a:cubicBezTo>
                    <a:pt x="3493" y="22963"/>
                    <a:pt x="3379" y="23510"/>
                    <a:pt x="3242" y="24058"/>
                  </a:cubicBezTo>
                  <a:cubicBezTo>
                    <a:pt x="3219" y="24172"/>
                    <a:pt x="3174" y="24309"/>
                    <a:pt x="3151" y="24423"/>
                  </a:cubicBezTo>
                  <a:cubicBezTo>
                    <a:pt x="2740" y="25998"/>
                    <a:pt x="2603" y="25770"/>
                    <a:pt x="2398" y="27117"/>
                  </a:cubicBezTo>
                  <a:cubicBezTo>
                    <a:pt x="2124" y="28829"/>
                    <a:pt x="1" y="31636"/>
                    <a:pt x="1" y="31636"/>
                  </a:cubicBezTo>
                  <a:cubicBezTo>
                    <a:pt x="1" y="31636"/>
                    <a:pt x="3252" y="35275"/>
                    <a:pt x="16468" y="35275"/>
                  </a:cubicBezTo>
                  <a:cubicBezTo>
                    <a:pt x="16859" y="35275"/>
                    <a:pt x="17259" y="35272"/>
                    <a:pt x="17668" y="35265"/>
                  </a:cubicBezTo>
                  <a:cubicBezTo>
                    <a:pt x="17668" y="35265"/>
                    <a:pt x="17531" y="29810"/>
                    <a:pt x="18079" y="25451"/>
                  </a:cubicBezTo>
                  <a:cubicBezTo>
                    <a:pt x="18170" y="24857"/>
                    <a:pt x="18330" y="24195"/>
                    <a:pt x="18558" y="23488"/>
                  </a:cubicBezTo>
                  <a:cubicBezTo>
                    <a:pt x="19722" y="19950"/>
                    <a:pt x="22621" y="15202"/>
                    <a:pt x="24630" y="11984"/>
                  </a:cubicBezTo>
                  <a:cubicBezTo>
                    <a:pt x="24675" y="11892"/>
                    <a:pt x="24721" y="11824"/>
                    <a:pt x="24766" y="11733"/>
                  </a:cubicBezTo>
                  <a:cubicBezTo>
                    <a:pt x="24881" y="11550"/>
                    <a:pt x="24995" y="11367"/>
                    <a:pt x="25109" y="11208"/>
                  </a:cubicBezTo>
                  <a:cubicBezTo>
                    <a:pt x="25862" y="9975"/>
                    <a:pt x="26524" y="9062"/>
                    <a:pt x="26615" y="8606"/>
                  </a:cubicBezTo>
                  <a:cubicBezTo>
                    <a:pt x="26707" y="8058"/>
                    <a:pt x="26798" y="7464"/>
                    <a:pt x="26775" y="6871"/>
                  </a:cubicBezTo>
                  <a:cubicBezTo>
                    <a:pt x="26775" y="6780"/>
                    <a:pt x="26752" y="6688"/>
                    <a:pt x="26752" y="6597"/>
                  </a:cubicBezTo>
                  <a:cubicBezTo>
                    <a:pt x="26729" y="6392"/>
                    <a:pt x="26684" y="6186"/>
                    <a:pt x="26615" y="6003"/>
                  </a:cubicBezTo>
                  <a:cubicBezTo>
                    <a:pt x="26592" y="5912"/>
                    <a:pt x="26547" y="5798"/>
                    <a:pt x="26501" y="5707"/>
                  </a:cubicBezTo>
                  <a:cubicBezTo>
                    <a:pt x="26204" y="4976"/>
                    <a:pt x="25565" y="4269"/>
                    <a:pt x="24401" y="3630"/>
                  </a:cubicBezTo>
                  <a:cubicBezTo>
                    <a:pt x="24310" y="3584"/>
                    <a:pt x="24219" y="3516"/>
                    <a:pt x="24105" y="3470"/>
                  </a:cubicBezTo>
                  <a:cubicBezTo>
                    <a:pt x="23853" y="3356"/>
                    <a:pt x="23602" y="3242"/>
                    <a:pt x="23306" y="3127"/>
                  </a:cubicBezTo>
                  <a:cubicBezTo>
                    <a:pt x="22256" y="2694"/>
                    <a:pt x="21457" y="2283"/>
                    <a:pt x="20841" y="1872"/>
                  </a:cubicBezTo>
                  <a:cubicBezTo>
                    <a:pt x="20749" y="1826"/>
                    <a:pt x="20658" y="1781"/>
                    <a:pt x="20589" y="1712"/>
                  </a:cubicBezTo>
                  <a:cubicBezTo>
                    <a:pt x="19174" y="754"/>
                    <a:pt x="18923" y="0"/>
                    <a:pt x="18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4672825" y="2618375"/>
              <a:ext cx="140975" cy="171800"/>
            </a:xfrm>
            <a:custGeom>
              <a:rect b="b" l="l" r="r" t="t"/>
              <a:pathLst>
                <a:path extrusionOk="0" h="6872" w="5639">
                  <a:moveTo>
                    <a:pt x="2352" y="1"/>
                  </a:moveTo>
                  <a:cubicBezTo>
                    <a:pt x="2329" y="92"/>
                    <a:pt x="2329" y="184"/>
                    <a:pt x="2306" y="298"/>
                  </a:cubicBezTo>
                  <a:cubicBezTo>
                    <a:pt x="2694" y="457"/>
                    <a:pt x="3059" y="640"/>
                    <a:pt x="3401" y="868"/>
                  </a:cubicBezTo>
                  <a:cubicBezTo>
                    <a:pt x="4451" y="1576"/>
                    <a:pt x="5296" y="2831"/>
                    <a:pt x="5159" y="4155"/>
                  </a:cubicBezTo>
                  <a:cubicBezTo>
                    <a:pt x="5022" y="5479"/>
                    <a:pt x="3858" y="6324"/>
                    <a:pt x="2603" y="6529"/>
                  </a:cubicBezTo>
                  <a:cubicBezTo>
                    <a:pt x="2363" y="6569"/>
                    <a:pt x="2123" y="6588"/>
                    <a:pt x="1883" y="6588"/>
                  </a:cubicBezTo>
                  <a:cubicBezTo>
                    <a:pt x="1303" y="6588"/>
                    <a:pt x="726" y="6478"/>
                    <a:pt x="160" y="6301"/>
                  </a:cubicBezTo>
                  <a:cubicBezTo>
                    <a:pt x="115" y="6369"/>
                    <a:pt x="92" y="6415"/>
                    <a:pt x="46" y="6483"/>
                  </a:cubicBezTo>
                  <a:cubicBezTo>
                    <a:pt x="23" y="6506"/>
                    <a:pt x="23" y="6529"/>
                    <a:pt x="1" y="6552"/>
                  </a:cubicBezTo>
                  <a:cubicBezTo>
                    <a:pt x="627" y="6746"/>
                    <a:pt x="1264" y="6871"/>
                    <a:pt x="1904" y="6871"/>
                  </a:cubicBezTo>
                  <a:cubicBezTo>
                    <a:pt x="2243" y="6871"/>
                    <a:pt x="2582" y="6836"/>
                    <a:pt x="2922" y="6757"/>
                  </a:cubicBezTo>
                  <a:cubicBezTo>
                    <a:pt x="4109" y="6483"/>
                    <a:pt x="5182" y="5662"/>
                    <a:pt x="5410" y="4406"/>
                  </a:cubicBezTo>
                  <a:cubicBezTo>
                    <a:pt x="5638" y="3128"/>
                    <a:pt x="4976" y="1781"/>
                    <a:pt x="3995" y="960"/>
                  </a:cubicBezTo>
                  <a:cubicBezTo>
                    <a:pt x="3516" y="549"/>
                    <a:pt x="2945" y="252"/>
                    <a:pt x="2352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4668250" y="2666900"/>
              <a:ext cx="599775" cy="255375"/>
            </a:xfrm>
            <a:custGeom>
              <a:rect b="b" l="l" r="r" t="t"/>
              <a:pathLst>
                <a:path extrusionOk="0" h="10215" w="23991">
                  <a:moveTo>
                    <a:pt x="22635" y="0"/>
                  </a:moveTo>
                  <a:cubicBezTo>
                    <a:pt x="20663" y="0"/>
                    <a:pt x="18725" y="390"/>
                    <a:pt x="16914" y="1210"/>
                  </a:cubicBezTo>
                  <a:cubicBezTo>
                    <a:pt x="14746" y="2168"/>
                    <a:pt x="12852" y="3584"/>
                    <a:pt x="11003" y="5044"/>
                  </a:cubicBezTo>
                  <a:cubicBezTo>
                    <a:pt x="9017" y="6551"/>
                    <a:pt x="7054" y="8240"/>
                    <a:pt x="4749" y="9267"/>
                  </a:cubicBezTo>
                  <a:cubicBezTo>
                    <a:pt x="3867" y="9659"/>
                    <a:pt x="2839" y="9905"/>
                    <a:pt x="1833" y="9905"/>
                  </a:cubicBezTo>
                  <a:cubicBezTo>
                    <a:pt x="1199" y="9905"/>
                    <a:pt x="575" y="9807"/>
                    <a:pt x="1" y="9587"/>
                  </a:cubicBezTo>
                  <a:lnTo>
                    <a:pt x="1" y="9587"/>
                  </a:lnTo>
                  <a:cubicBezTo>
                    <a:pt x="47" y="9678"/>
                    <a:pt x="92" y="9792"/>
                    <a:pt x="138" y="9906"/>
                  </a:cubicBezTo>
                  <a:cubicBezTo>
                    <a:pt x="703" y="10112"/>
                    <a:pt x="1319" y="10214"/>
                    <a:pt x="1939" y="10214"/>
                  </a:cubicBezTo>
                  <a:cubicBezTo>
                    <a:pt x="2145" y="10214"/>
                    <a:pt x="2352" y="10203"/>
                    <a:pt x="2557" y="10180"/>
                  </a:cubicBezTo>
                  <a:cubicBezTo>
                    <a:pt x="4908" y="9929"/>
                    <a:pt x="6963" y="8445"/>
                    <a:pt x="8789" y="7076"/>
                  </a:cubicBezTo>
                  <a:cubicBezTo>
                    <a:pt x="10866" y="5547"/>
                    <a:pt x="12829" y="3835"/>
                    <a:pt x="15066" y="2488"/>
                  </a:cubicBezTo>
                  <a:cubicBezTo>
                    <a:pt x="17280" y="1164"/>
                    <a:pt x="19676" y="320"/>
                    <a:pt x="22278" y="274"/>
                  </a:cubicBezTo>
                  <a:cubicBezTo>
                    <a:pt x="22849" y="274"/>
                    <a:pt x="23420" y="297"/>
                    <a:pt x="23990" y="342"/>
                  </a:cubicBezTo>
                  <a:cubicBezTo>
                    <a:pt x="23967" y="251"/>
                    <a:pt x="23922" y="137"/>
                    <a:pt x="23876" y="46"/>
                  </a:cubicBezTo>
                  <a:lnTo>
                    <a:pt x="23808" y="46"/>
                  </a:lnTo>
                  <a:cubicBezTo>
                    <a:pt x="23416" y="16"/>
                    <a:pt x="23025" y="0"/>
                    <a:pt x="22635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4681375" y="2971825"/>
              <a:ext cx="163225" cy="164150"/>
            </a:xfrm>
            <a:custGeom>
              <a:rect b="b" l="l" r="r" t="t"/>
              <a:pathLst>
                <a:path extrusionOk="0" h="6566" w="6529">
                  <a:moveTo>
                    <a:pt x="4539" y="0"/>
                  </a:moveTo>
                  <a:cubicBezTo>
                    <a:pt x="4215" y="0"/>
                    <a:pt x="3889" y="28"/>
                    <a:pt x="3584" y="60"/>
                  </a:cubicBezTo>
                  <a:cubicBezTo>
                    <a:pt x="2877" y="106"/>
                    <a:pt x="2169" y="220"/>
                    <a:pt x="1485" y="380"/>
                  </a:cubicBezTo>
                  <a:cubicBezTo>
                    <a:pt x="1165" y="448"/>
                    <a:pt x="868" y="517"/>
                    <a:pt x="572" y="631"/>
                  </a:cubicBezTo>
                  <a:cubicBezTo>
                    <a:pt x="594" y="722"/>
                    <a:pt x="617" y="813"/>
                    <a:pt x="640" y="905"/>
                  </a:cubicBezTo>
                  <a:cubicBezTo>
                    <a:pt x="960" y="791"/>
                    <a:pt x="1279" y="699"/>
                    <a:pt x="1621" y="631"/>
                  </a:cubicBezTo>
                  <a:cubicBezTo>
                    <a:pt x="2088" y="526"/>
                    <a:pt x="3331" y="260"/>
                    <a:pt x="4404" y="260"/>
                  </a:cubicBezTo>
                  <a:cubicBezTo>
                    <a:pt x="5429" y="260"/>
                    <a:pt x="6298" y="503"/>
                    <a:pt x="6187" y="1361"/>
                  </a:cubicBezTo>
                  <a:cubicBezTo>
                    <a:pt x="6072" y="2160"/>
                    <a:pt x="5137" y="2799"/>
                    <a:pt x="4543" y="3301"/>
                  </a:cubicBezTo>
                  <a:cubicBezTo>
                    <a:pt x="3881" y="3849"/>
                    <a:pt x="3196" y="4351"/>
                    <a:pt x="2489" y="4831"/>
                  </a:cubicBezTo>
                  <a:cubicBezTo>
                    <a:pt x="1713" y="5333"/>
                    <a:pt x="914" y="5789"/>
                    <a:pt x="92" y="6200"/>
                  </a:cubicBezTo>
                  <a:cubicBezTo>
                    <a:pt x="69" y="6314"/>
                    <a:pt x="24" y="6451"/>
                    <a:pt x="1" y="6565"/>
                  </a:cubicBezTo>
                  <a:cubicBezTo>
                    <a:pt x="2124" y="5561"/>
                    <a:pt x="4109" y="4237"/>
                    <a:pt x="5776" y="2594"/>
                  </a:cubicBezTo>
                  <a:cubicBezTo>
                    <a:pt x="6164" y="2183"/>
                    <a:pt x="6529" y="1681"/>
                    <a:pt x="6483" y="1087"/>
                  </a:cubicBezTo>
                  <a:cubicBezTo>
                    <a:pt x="6415" y="585"/>
                    <a:pt x="6050" y="243"/>
                    <a:pt x="5570" y="129"/>
                  </a:cubicBezTo>
                  <a:cubicBezTo>
                    <a:pt x="5248" y="33"/>
                    <a:pt x="4894" y="0"/>
                    <a:pt x="4539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4808350" y="3110250"/>
              <a:ext cx="236050" cy="260250"/>
            </a:xfrm>
            <a:custGeom>
              <a:rect b="b" l="l" r="r" t="t"/>
              <a:pathLst>
                <a:path extrusionOk="0" h="10410" w="9442">
                  <a:moveTo>
                    <a:pt x="8198" y="0"/>
                  </a:moveTo>
                  <a:cubicBezTo>
                    <a:pt x="7386" y="0"/>
                    <a:pt x="6574" y="385"/>
                    <a:pt x="5901" y="823"/>
                  </a:cubicBezTo>
                  <a:cubicBezTo>
                    <a:pt x="4805" y="1531"/>
                    <a:pt x="3847" y="2421"/>
                    <a:pt x="3025" y="3402"/>
                  </a:cubicBezTo>
                  <a:cubicBezTo>
                    <a:pt x="1404" y="5342"/>
                    <a:pt x="354" y="7739"/>
                    <a:pt x="12" y="10273"/>
                  </a:cubicBezTo>
                  <a:cubicBezTo>
                    <a:pt x="1" y="10364"/>
                    <a:pt x="69" y="10410"/>
                    <a:pt x="143" y="10410"/>
                  </a:cubicBezTo>
                  <a:cubicBezTo>
                    <a:pt x="217" y="10410"/>
                    <a:pt x="297" y="10364"/>
                    <a:pt x="309" y="10273"/>
                  </a:cubicBezTo>
                  <a:cubicBezTo>
                    <a:pt x="605" y="7967"/>
                    <a:pt x="1541" y="5753"/>
                    <a:pt x="2979" y="3927"/>
                  </a:cubicBezTo>
                  <a:cubicBezTo>
                    <a:pt x="3687" y="3014"/>
                    <a:pt x="4531" y="2170"/>
                    <a:pt x="5444" y="1485"/>
                  </a:cubicBezTo>
                  <a:cubicBezTo>
                    <a:pt x="6213" y="921"/>
                    <a:pt x="7198" y="281"/>
                    <a:pt x="8181" y="281"/>
                  </a:cubicBezTo>
                  <a:cubicBezTo>
                    <a:pt x="8512" y="281"/>
                    <a:pt x="8843" y="354"/>
                    <a:pt x="9165" y="526"/>
                  </a:cubicBezTo>
                  <a:cubicBezTo>
                    <a:pt x="9185" y="535"/>
                    <a:pt x="9205" y="539"/>
                    <a:pt x="9224" y="539"/>
                  </a:cubicBezTo>
                  <a:cubicBezTo>
                    <a:pt x="9355" y="539"/>
                    <a:pt x="9441" y="355"/>
                    <a:pt x="9302" y="275"/>
                  </a:cubicBezTo>
                  <a:cubicBezTo>
                    <a:pt x="8943" y="81"/>
                    <a:pt x="8570" y="0"/>
                    <a:pt x="8198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4735675" y="2835850"/>
              <a:ext cx="416600" cy="413325"/>
            </a:xfrm>
            <a:custGeom>
              <a:rect b="b" l="l" r="r" t="t"/>
              <a:pathLst>
                <a:path extrusionOk="0" h="16533" w="16664">
                  <a:moveTo>
                    <a:pt x="14149" y="1"/>
                  </a:moveTo>
                  <a:cubicBezTo>
                    <a:pt x="13988" y="1"/>
                    <a:pt x="13827" y="15"/>
                    <a:pt x="13670" y="44"/>
                  </a:cubicBezTo>
                  <a:cubicBezTo>
                    <a:pt x="12163" y="341"/>
                    <a:pt x="11227" y="1870"/>
                    <a:pt x="11022" y="3285"/>
                  </a:cubicBezTo>
                  <a:cubicBezTo>
                    <a:pt x="10885" y="4358"/>
                    <a:pt x="11227" y="5568"/>
                    <a:pt x="10634" y="6572"/>
                  </a:cubicBezTo>
                  <a:cubicBezTo>
                    <a:pt x="10132" y="7417"/>
                    <a:pt x="9127" y="7827"/>
                    <a:pt x="8214" y="8079"/>
                  </a:cubicBezTo>
                  <a:cubicBezTo>
                    <a:pt x="7233" y="8330"/>
                    <a:pt x="6251" y="8489"/>
                    <a:pt x="5338" y="8923"/>
                  </a:cubicBezTo>
                  <a:cubicBezTo>
                    <a:pt x="4540" y="9311"/>
                    <a:pt x="3809" y="9859"/>
                    <a:pt x="3193" y="10498"/>
                  </a:cubicBezTo>
                  <a:cubicBezTo>
                    <a:pt x="1618" y="12119"/>
                    <a:pt x="751" y="14241"/>
                    <a:pt x="43" y="16341"/>
                  </a:cubicBezTo>
                  <a:cubicBezTo>
                    <a:pt x="1" y="16454"/>
                    <a:pt x="89" y="16532"/>
                    <a:pt x="174" y="16532"/>
                  </a:cubicBezTo>
                  <a:cubicBezTo>
                    <a:pt x="226" y="16532"/>
                    <a:pt x="277" y="16502"/>
                    <a:pt x="294" y="16433"/>
                  </a:cubicBezTo>
                  <a:cubicBezTo>
                    <a:pt x="910" y="14652"/>
                    <a:pt x="1618" y="12849"/>
                    <a:pt x="2828" y="11365"/>
                  </a:cubicBezTo>
                  <a:cubicBezTo>
                    <a:pt x="3398" y="10635"/>
                    <a:pt x="4083" y="9973"/>
                    <a:pt x="4882" y="9494"/>
                  </a:cubicBezTo>
                  <a:cubicBezTo>
                    <a:pt x="5681" y="9014"/>
                    <a:pt x="6525" y="8763"/>
                    <a:pt x="7416" y="8558"/>
                  </a:cubicBezTo>
                  <a:cubicBezTo>
                    <a:pt x="8854" y="8238"/>
                    <a:pt x="10588" y="7782"/>
                    <a:pt x="11113" y="6207"/>
                  </a:cubicBezTo>
                  <a:cubicBezTo>
                    <a:pt x="11410" y="5362"/>
                    <a:pt x="11227" y="4449"/>
                    <a:pt x="11296" y="3559"/>
                  </a:cubicBezTo>
                  <a:cubicBezTo>
                    <a:pt x="11341" y="2737"/>
                    <a:pt x="11638" y="1916"/>
                    <a:pt x="12186" y="1277"/>
                  </a:cubicBezTo>
                  <a:cubicBezTo>
                    <a:pt x="12690" y="672"/>
                    <a:pt x="13408" y="298"/>
                    <a:pt x="14198" y="298"/>
                  </a:cubicBezTo>
                  <a:cubicBezTo>
                    <a:pt x="14303" y="298"/>
                    <a:pt x="14408" y="305"/>
                    <a:pt x="14514" y="318"/>
                  </a:cubicBezTo>
                  <a:cubicBezTo>
                    <a:pt x="15359" y="432"/>
                    <a:pt x="16135" y="980"/>
                    <a:pt x="16363" y="1847"/>
                  </a:cubicBezTo>
                  <a:cubicBezTo>
                    <a:pt x="16382" y="1922"/>
                    <a:pt x="16439" y="1955"/>
                    <a:pt x="16496" y="1955"/>
                  </a:cubicBezTo>
                  <a:cubicBezTo>
                    <a:pt x="16579" y="1955"/>
                    <a:pt x="16664" y="1887"/>
                    <a:pt x="16637" y="1779"/>
                  </a:cubicBezTo>
                  <a:cubicBezTo>
                    <a:pt x="16358" y="664"/>
                    <a:pt x="15246" y="1"/>
                    <a:pt x="14149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5176950" y="2688800"/>
              <a:ext cx="95075" cy="136175"/>
            </a:xfrm>
            <a:custGeom>
              <a:rect b="b" l="l" r="r" t="t"/>
              <a:pathLst>
                <a:path extrusionOk="0" h="5447" w="3803">
                  <a:moveTo>
                    <a:pt x="3167" y="0"/>
                  </a:moveTo>
                  <a:cubicBezTo>
                    <a:pt x="1527" y="0"/>
                    <a:pt x="0" y="1268"/>
                    <a:pt x="82" y="3096"/>
                  </a:cubicBezTo>
                  <a:cubicBezTo>
                    <a:pt x="127" y="4123"/>
                    <a:pt x="721" y="4990"/>
                    <a:pt x="1657" y="5447"/>
                  </a:cubicBezTo>
                  <a:cubicBezTo>
                    <a:pt x="1702" y="5355"/>
                    <a:pt x="1748" y="5287"/>
                    <a:pt x="1793" y="5196"/>
                  </a:cubicBezTo>
                  <a:cubicBezTo>
                    <a:pt x="1063" y="4830"/>
                    <a:pt x="515" y="4214"/>
                    <a:pt x="401" y="3370"/>
                  </a:cubicBezTo>
                  <a:cubicBezTo>
                    <a:pt x="138" y="1611"/>
                    <a:pt x="1594" y="264"/>
                    <a:pt x="3183" y="264"/>
                  </a:cubicBezTo>
                  <a:cubicBezTo>
                    <a:pt x="3388" y="264"/>
                    <a:pt x="3596" y="287"/>
                    <a:pt x="3802" y="334"/>
                  </a:cubicBezTo>
                  <a:cubicBezTo>
                    <a:pt x="3802" y="243"/>
                    <a:pt x="3779" y="151"/>
                    <a:pt x="3779" y="60"/>
                  </a:cubicBezTo>
                  <a:cubicBezTo>
                    <a:pt x="3575" y="20"/>
                    <a:pt x="3371" y="0"/>
                    <a:pt x="3167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5100225" y="2568175"/>
              <a:ext cx="112450" cy="75825"/>
            </a:xfrm>
            <a:custGeom>
              <a:rect b="b" l="l" r="r" t="t"/>
              <a:pathLst>
                <a:path extrusionOk="0" h="3033" w="4498">
                  <a:moveTo>
                    <a:pt x="685" y="0"/>
                  </a:moveTo>
                  <a:cubicBezTo>
                    <a:pt x="275" y="662"/>
                    <a:pt x="1" y="1438"/>
                    <a:pt x="69" y="2169"/>
                  </a:cubicBezTo>
                  <a:cubicBezTo>
                    <a:pt x="122" y="2839"/>
                    <a:pt x="590" y="3033"/>
                    <a:pt x="1123" y="3033"/>
                  </a:cubicBezTo>
                  <a:cubicBezTo>
                    <a:pt x="1515" y="3033"/>
                    <a:pt x="1941" y="2927"/>
                    <a:pt x="2260" y="2831"/>
                  </a:cubicBezTo>
                  <a:cubicBezTo>
                    <a:pt x="3059" y="2602"/>
                    <a:pt x="3790" y="2306"/>
                    <a:pt x="4497" y="1918"/>
                  </a:cubicBezTo>
                  <a:cubicBezTo>
                    <a:pt x="4406" y="1872"/>
                    <a:pt x="4315" y="1804"/>
                    <a:pt x="4201" y="1758"/>
                  </a:cubicBezTo>
                  <a:cubicBezTo>
                    <a:pt x="3972" y="1872"/>
                    <a:pt x="3744" y="1986"/>
                    <a:pt x="3516" y="2077"/>
                  </a:cubicBezTo>
                  <a:cubicBezTo>
                    <a:pt x="3014" y="2306"/>
                    <a:pt x="2489" y="2488"/>
                    <a:pt x="1964" y="2625"/>
                  </a:cubicBezTo>
                  <a:cubicBezTo>
                    <a:pt x="1731" y="2683"/>
                    <a:pt x="1411" y="2771"/>
                    <a:pt x="1113" y="2771"/>
                  </a:cubicBezTo>
                  <a:cubicBezTo>
                    <a:pt x="824" y="2771"/>
                    <a:pt x="557" y="2689"/>
                    <a:pt x="412" y="2420"/>
                  </a:cubicBezTo>
                  <a:cubicBezTo>
                    <a:pt x="138" y="1940"/>
                    <a:pt x="480" y="1119"/>
                    <a:pt x="685" y="639"/>
                  </a:cubicBezTo>
                  <a:cubicBezTo>
                    <a:pt x="754" y="480"/>
                    <a:pt x="845" y="320"/>
                    <a:pt x="937" y="160"/>
                  </a:cubicBezTo>
                  <a:cubicBezTo>
                    <a:pt x="845" y="114"/>
                    <a:pt x="754" y="69"/>
                    <a:pt x="685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4745875" y="2562475"/>
              <a:ext cx="101600" cy="47275"/>
            </a:xfrm>
            <a:custGeom>
              <a:rect b="b" l="l" r="r" t="t"/>
              <a:pathLst>
                <a:path extrusionOk="0" h="1891" w="4064">
                  <a:moveTo>
                    <a:pt x="4063" y="0"/>
                  </a:moveTo>
                  <a:lnTo>
                    <a:pt x="4063" y="0"/>
                  </a:lnTo>
                  <a:cubicBezTo>
                    <a:pt x="3949" y="23"/>
                    <a:pt x="3835" y="69"/>
                    <a:pt x="3721" y="91"/>
                  </a:cubicBezTo>
                  <a:cubicBezTo>
                    <a:pt x="3470" y="571"/>
                    <a:pt x="3173" y="1004"/>
                    <a:pt x="2694" y="1324"/>
                  </a:cubicBezTo>
                  <a:cubicBezTo>
                    <a:pt x="2384" y="1535"/>
                    <a:pt x="2083" y="1627"/>
                    <a:pt x="1794" y="1627"/>
                  </a:cubicBezTo>
                  <a:cubicBezTo>
                    <a:pt x="1207" y="1627"/>
                    <a:pt x="672" y="1250"/>
                    <a:pt x="228" y="730"/>
                  </a:cubicBezTo>
                  <a:cubicBezTo>
                    <a:pt x="160" y="799"/>
                    <a:pt x="69" y="867"/>
                    <a:pt x="0" y="936"/>
                  </a:cubicBezTo>
                  <a:cubicBezTo>
                    <a:pt x="501" y="1495"/>
                    <a:pt x="1100" y="1891"/>
                    <a:pt x="1810" y="1891"/>
                  </a:cubicBezTo>
                  <a:cubicBezTo>
                    <a:pt x="1941" y="1891"/>
                    <a:pt x="2076" y="1877"/>
                    <a:pt x="2214" y="1849"/>
                  </a:cubicBezTo>
                  <a:cubicBezTo>
                    <a:pt x="3196" y="1643"/>
                    <a:pt x="3675" y="845"/>
                    <a:pt x="4063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4851425" y="2625600"/>
              <a:ext cx="207200" cy="45750"/>
            </a:xfrm>
            <a:custGeom>
              <a:rect b="b" l="l" r="r" t="t"/>
              <a:pathLst>
                <a:path extrusionOk="0" h="1830" w="8288">
                  <a:moveTo>
                    <a:pt x="321" y="0"/>
                  </a:moveTo>
                  <a:cubicBezTo>
                    <a:pt x="266" y="0"/>
                    <a:pt x="210" y="30"/>
                    <a:pt x="183" y="100"/>
                  </a:cubicBezTo>
                  <a:cubicBezTo>
                    <a:pt x="1" y="625"/>
                    <a:pt x="252" y="1173"/>
                    <a:pt x="708" y="1469"/>
                  </a:cubicBezTo>
                  <a:cubicBezTo>
                    <a:pt x="1169" y="1771"/>
                    <a:pt x="1752" y="1830"/>
                    <a:pt x="2310" y="1830"/>
                  </a:cubicBezTo>
                  <a:cubicBezTo>
                    <a:pt x="2553" y="1830"/>
                    <a:pt x="2792" y="1819"/>
                    <a:pt x="3014" y="1812"/>
                  </a:cubicBezTo>
                  <a:cubicBezTo>
                    <a:pt x="4771" y="1766"/>
                    <a:pt x="6506" y="1378"/>
                    <a:pt x="8127" y="693"/>
                  </a:cubicBezTo>
                  <a:cubicBezTo>
                    <a:pt x="8288" y="633"/>
                    <a:pt x="8200" y="431"/>
                    <a:pt x="8052" y="431"/>
                  </a:cubicBezTo>
                  <a:cubicBezTo>
                    <a:pt x="8032" y="431"/>
                    <a:pt x="8011" y="434"/>
                    <a:pt x="7990" y="442"/>
                  </a:cubicBezTo>
                  <a:cubicBezTo>
                    <a:pt x="6734" y="967"/>
                    <a:pt x="5388" y="1310"/>
                    <a:pt x="4018" y="1469"/>
                  </a:cubicBezTo>
                  <a:cubicBezTo>
                    <a:pt x="3591" y="1514"/>
                    <a:pt x="3154" y="1539"/>
                    <a:pt x="2719" y="1539"/>
                  </a:cubicBezTo>
                  <a:cubicBezTo>
                    <a:pt x="2481" y="1539"/>
                    <a:pt x="2244" y="1531"/>
                    <a:pt x="2009" y="1515"/>
                  </a:cubicBezTo>
                  <a:cubicBezTo>
                    <a:pt x="1302" y="1492"/>
                    <a:pt x="138" y="1150"/>
                    <a:pt x="457" y="191"/>
                  </a:cubicBezTo>
                  <a:cubicBezTo>
                    <a:pt x="500" y="78"/>
                    <a:pt x="411" y="0"/>
                    <a:pt x="321" y="0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4992250" y="2841800"/>
              <a:ext cx="186500" cy="425650"/>
            </a:xfrm>
            <a:custGeom>
              <a:rect b="b" l="l" r="r" t="t"/>
              <a:pathLst>
                <a:path extrusionOk="0" h="17026" w="7460">
                  <a:moveTo>
                    <a:pt x="7256" y="1"/>
                  </a:moveTo>
                  <a:cubicBezTo>
                    <a:pt x="7216" y="1"/>
                    <a:pt x="7176" y="18"/>
                    <a:pt x="7150" y="57"/>
                  </a:cubicBezTo>
                  <a:cubicBezTo>
                    <a:pt x="3772" y="5170"/>
                    <a:pt x="1352" y="10876"/>
                    <a:pt x="29" y="16856"/>
                  </a:cubicBezTo>
                  <a:cubicBezTo>
                    <a:pt x="1" y="16954"/>
                    <a:pt x="92" y="17026"/>
                    <a:pt x="177" y="17026"/>
                  </a:cubicBezTo>
                  <a:cubicBezTo>
                    <a:pt x="232" y="17026"/>
                    <a:pt x="285" y="16996"/>
                    <a:pt x="302" y="16925"/>
                  </a:cubicBezTo>
                  <a:cubicBezTo>
                    <a:pt x="1626" y="10968"/>
                    <a:pt x="4023" y="5307"/>
                    <a:pt x="7378" y="217"/>
                  </a:cubicBezTo>
                  <a:cubicBezTo>
                    <a:pt x="7460" y="103"/>
                    <a:pt x="7356" y="1"/>
                    <a:pt x="7256" y="1"/>
                  </a:cubicBezTo>
                  <a:close/>
                </a:path>
              </a:pathLst>
            </a:custGeom>
            <a:solidFill>
              <a:srgbClr val="E2CD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4839550" y="2281700"/>
              <a:ext cx="53575" cy="83375"/>
            </a:xfrm>
            <a:custGeom>
              <a:rect b="b" l="l" r="r" t="t"/>
              <a:pathLst>
                <a:path extrusionOk="0" h="3335" w="2143">
                  <a:moveTo>
                    <a:pt x="1280" y="1"/>
                  </a:moveTo>
                  <a:cubicBezTo>
                    <a:pt x="1165" y="1"/>
                    <a:pt x="540" y="38"/>
                    <a:pt x="270" y="846"/>
                  </a:cubicBezTo>
                  <a:cubicBezTo>
                    <a:pt x="0" y="1746"/>
                    <a:pt x="196" y="3334"/>
                    <a:pt x="1143" y="3334"/>
                  </a:cubicBezTo>
                  <a:cubicBezTo>
                    <a:pt x="1156" y="3334"/>
                    <a:pt x="1170" y="3334"/>
                    <a:pt x="1183" y="3334"/>
                  </a:cubicBezTo>
                  <a:cubicBezTo>
                    <a:pt x="2142" y="3288"/>
                    <a:pt x="1298" y="1"/>
                    <a:pt x="1298" y="1"/>
                  </a:cubicBezTo>
                  <a:cubicBezTo>
                    <a:pt x="1298" y="1"/>
                    <a:pt x="1291" y="1"/>
                    <a:pt x="1280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4825175" y="2338625"/>
              <a:ext cx="67950" cy="64825"/>
            </a:xfrm>
            <a:custGeom>
              <a:rect b="b" l="l" r="r" t="t"/>
              <a:pathLst>
                <a:path extrusionOk="0" h="2593" w="2718">
                  <a:moveTo>
                    <a:pt x="1341" y="386"/>
                  </a:moveTo>
                  <a:cubicBezTo>
                    <a:pt x="1381" y="386"/>
                    <a:pt x="1421" y="389"/>
                    <a:pt x="1462" y="395"/>
                  </a:cubicBezTo>
                  <a:cubicBezTo>
                    <a:pt x="1964" y="440"/>
                    <a:pt x="2329" y="897"/>
                    <a:pt x="2283" y="1399"/>
                  </a:cubicBezTo>
                  <a:cubicBezTo>
                    <a:pt x="2220" y="1860"/>
                    <a:pt x="1830" y="2206"/>
                    <a:pt x="1395" y="2206"/>
                  </a:cubicBezTo>
                  <a:cubicBezTo>
                    <a:pt x="1357" y="2206"/>
                    <a:pt x="1318" y="2203"/>
                    <a:pt x="1279" y="2198"/>
                  </a:cubicBezTo>
                  <a:cubicBezTo>
                    <a:pt x="777" y="2152"/>
                    <a:pt x="412" y="1696"/>
                    <a:pt x="457" y="1193"/>
                  </a:cubicBezTo>
                  <a:cubicBezTo>
                    <a:pt x="520" y="732"/>
                    <a:pt x="892" y="386"/>
                    <a:pt x="1341" y="386"/>
                  </a:cubicBezTo>
                  <a:close/>
                  <a:moveTo>
                    <a:pt x="1378" y="0"/>
                  </a:moveTo>
                  <a:cubicBezTo>
                    <a:pt x="724" y="0"/>
                    <a:pt x="156" y="484"/>
                    <a:pt x="92" y="1148"/>
                  </a:cubicBezTo>
                  <a:cubicBezTo>
                    <a:pt x="1" y="1855"/>
                    <a:pt x="526" y="2495"/>
                    <a:pt x="1233" y="2586"/>
                  </a:cubicBezTo>
                  <a:cubicBezTo>
                    <a:pt x="1277" y="2590"/>
                    <a:pt x="1320" y="2592"/>
                    <a:pt x="1362" y="2592"/>
                  </a:cubicBezTo>
                  <a:cubicBezTo>
                    <a:pt x="2017" y="2592"/>
                    <a:pt x="2584" y="2109"/>
                    <a:pt x="2649" y="1445"/>
                  </a:cubicBezTo>
                  <a:cubicBezTo>
                    <a:pt x="2717" y="737"/>
                    <a:pt x="2215" y="98"/>
                    <a:pt x="1507" y="7"/>
                  </a:cubicBezTo>
                  <a:cubicBezTo>
                    <a:pt x="1464" y="2"/>
                    <a:pt x="1421" y="0"/>
                    <a:pt x="1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4907925" y="24711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4887375" y="2402125"/>
              <a:ext cx="202025" cy="216850"/>
            </a:xfrm>
            <a:custGeom>
              <a:rect b="b" l="l" r="r" t="t"/>
              <a:pathLst>
                <a:path extrusionOk="0" h="8674" w="8081">
                  <a:moveTo>
                    <a:pt x="7647" y="0"/>
                  </a:moveTo>
                  <a:lnTo>
                    <a:pt x="7396" y="114"/>
                  </a:lnTo>
                  <a:lnTo>
                    <a:pt x="7008" y="274"/>
                  </a:lnTo>
                  <a:cubicBezTo>
                    <a:pt x="5388" y="1826"/>
                    <a:pt x="3288" y="2579"/>
                    <a:pt x="823" y="2762"/>
                  </a:cubicBezTo>
                  <a:lnTo>
                    <a:pt x="823" y="2785"/>
                  </a:lnTo>
                  <a:cubicBezTo>
                    <a:pt x="800" y="2967"/>
                    <a:pt x="800" y="3127"/>
                    <a:pt x="800" y="3287"/>
                  </a:cubicBezTo>
                  <a:cubicBezTo>
                    <a:pt x="754" y="3995"/>
                    <a:pt x="708" y="4588"/>
                    <a:pt x="617" y="5136"/>
                  </a:cubicBezTo>
                  <a:cubicBezTo>
                    <a:pt x="571" y="5341"/>
                    <a:pt x="526" y="5524"/>
                    <a:pt x="480" y="5706"/>
                  </a:cubicBezTo>
                  <a:cubicBezTo>
                    <a:pt x="366" y="6209"/>
                    <a:pt x="206" y="6642"/>
                    <a:pt x="1" y="7099"/>
                  </a:cubicBezTo>
                  <a:cubicBezTo>
                    <a:pt x="1" y="7099"/>
                    <a:pt x="161" y="8628"/>
                    <a:pt x="3676" y="8674"/>
                  </a:cubicBezTo>
                  <a:cubicBezTo>
                    <a:pt x="3690" y="8674"/>
                    <a:pt x="3705" y="8674"/>
                    <a:pt x="3719" y="8674"/>
                  </a:cubicBezTo>
                  <a:cubicBezTo>
                    <a:pt x="6455" y="8674"/>
                    <a:pt x="8081" y="6528"/>
                    <a:pt x="8081" y="6528"/>
                  </a:cubicBezTo>
                  <a:cubicBezTo>
                    <a:pt x="7214" y="4428"/>
                    <a:pt x="7008" y="2625"/>
                    <a:pt x="7556" y="594"/>
                  </a:cubicBezTo>
                  <a:lnTo>
                    <a:pt x="7670" y="137"/>
                  </a:lnTo>
                  <a:lnTo>
                    <a:pt x="7647" y="0"/>
                  </a:ln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4902800" y="2448350"/>
              <a:ext cx="111300" cy="82175"/>
            </a:xfrm>
            <a:custGeom>
              <a:rect b="b" l="l" r="r" t="t"/>
              <a:pathLst>
                <a:path extrusionOk="0" h="3287" w="4452">
                  <a:moveTo>
                    <a:pt x="4451" y="0"/>
                  </a:moveTo>
                  <a:cubicBezTo>
                    <a:pt x="3389" y="641"/>
                    <a:pt x="2210" y="1061"/>
                    <a:pt x="1125" y="1061"/>
                  </a:cubicBezTo>
                  <a:cubicBezTo>
                    <a:pt x="857" y="1061"/>
                    <a:pt x="595" y="1036"/>
                    <a:pt x="342" y="982"/>
                  </a:cubicBezTo>
                  <a:cubicBezTo>
                    <a:pt x="297" y="959"/>
                    <a:pt x="251" y="959"/>
                    <a:pt x="206" y="936"/>
                  </a:cubicBezTo>
                  <a:cubicBezTo>
                    <a:pt x="183" y="1118"/>
                    <a:pt x="183" y="1278"/>
                    <a:pt x="183" y="1438"/>
                  </a:cubicBezTo>
                  <a:cubicBezTo>
                    <a:pt x="137" y="2146"/>
                    <a:pt x="91" y="2739"/>
                    <a:pt x="0" y="3287"/>
                  </a:cubicBezTo>
                  <a:cubicBezTo>
                    <a:pt x="2283" y="2876"/>
                    <a:pt x="3766" y="1050"/>
                    <a:pt x="4451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4850300" y="2125350"/>
              <a:ext cx="315000" cy="352900"/>
            </a:xfrm>
            <a:custGeom>
              <a:rect b="b" l="l" r="r" t="t"/>
              <a:pathLst>
                <a:path extrusionOk="0" h="14116" w="12600">
                  <a:moveTo>
                    <a:pt x="6574" y="1"/>
                  </a:moveTo>
                  <a:cubicBezTo>
                    <a:pt x="1689" y="1"/>
                    <a:pt x="228" y="2146"/>
                    <a:pt x="297" y="4361"/>
                  </a:cubicBezTo>
                  <a:cubicBezTo>
                    <a:pt x="343" y="5525"/>
                    <a:pt x="708" y="8195"/>
                    <a:pt x="708" y="8195"/>
                  </a:cubicBezTo>
                  <a:cubicBezTo>
                    <a:pt x="708" y="8195"/>
                    <a:pt x="685" y="8218"/>
                    <a:pt x="685" y="8241"/>
                  </a:cubicBezTo>
                  <a:cubicBezTo>
                    <a:pt x="594" y="8469"/>
                    <a:pt x="525" y="8720"/>
                    <a:pt x="457" y="8994"/>
                  </a:cubicBezTo>
                  <a:cubicBezTo>
                    <a:pt x="0" y="10843"/>
                    <a:pt x="114" y="13308"/>
                    <a:pt x="1895" y="13856"/>
                  </a:cubicBezTo>
                  <a:cubicBezTo>
                    <a:pt x="2009" y="13902"/>
                    <a:pt x="2420" y="14084"/>
                    <a:pt x="3036" y="14107"/>
                  </a:cubicBezTo>
                  <a:cubicBezTo>
                    <a:pt x="3122" y="14113"/>
                    <a:pt x="3212" y="14116"/>
                    <a:pt x="3306" y="14116"/>
                  </a:cubicBezTo>
                  <a:cubicBezTo>
                    <a:pt x="5055" y="14116"/>
                    <a:pt x="8076" y="13108"/>
                    <a:pt x="9267" y="11094"/>
                  </a:cubicBezTo>
                  <a:cubicBezTo>
                    <a:pt x="9290" y="11048"/>
                    <a:pt x="9313" y="11026"/>
                    <a:pt x="9336" y="11003"/>
                  </a:cubicBezTo>
                  <a:cubicBezTo>
                    <a:pt x="9359" y="10911"/>
                    <a:pt x="9404" y="10843"/>
                    <a:pt x="9450" y="10774"/>
                  </a:cubicBezTo>
                  <a:lnTo>
                    <a:pt x="9496" y="10774"/>
                  </a:lnTo>
                  <a:cubicBezTo>
                    <a:pt x="9558" y="10779"/>
                    <a:pt x="9620" y="10781"/>
                    <a:pt x="9681" y="10781"/>
                  </a:cubicBezTo>
                  <a:cubicBezTo>
                    <a:pt x="11296" y="10781"/>
                    <a:pt x="12444" y="9357"/>
                    <a:pt x="12554" y="8081"/>
                  </a:cubicBezTo>
                  <a:cubicBezTo>
                    <a:pt x="12600" y="7647"/>
                    <a:pt x="12531" y="7100"/>
                    <a:pt x="12098" y="6826"/>
                  </a:cubicBezTo>
                  <a:cubicBezTo>
                    <a:pt x="12371" y="6597"/>
                    <a:pt x="12577" y="5022"/>
                    <a:pt x="12554" y="4749"/>
                  </a:cubicBezTo>
                  <a:cubicBezTo>
                    <a:pt x="12349" y="3128"/>
                    <a:pt x="11458" y="1"/>
                    <a:pt x="6574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4881675" y="2297650"/>
              <a:ext cx="18275" cy="33175"/>
            </a:xfrm>
            <a:custGeom>
              <a:rect b="b" l="l" r="r" t="t"/>
              <a:pathLst>
                <a:path extrusionOk="0" h="1327" w="731">
                  <a:moveTo>
                    <a:pt x="340" y="1"/>
                  </a:moveTo>
                  <a:cubicBezTo>
                    <a:pt x="333" y="1"/>
                    <a:pt x="327" y="1"/>
                    <a:pt x="320" y="2"/>
                  </a:cubicBezTo>
                  <a:cubicBezTo>
                    <a:pt x="138" y="2"/>
                    <a:pt x="1" y="299"/>
                    <a:pt x="23" y="687"/>
                  </a:cubicBezTo>
                  <a:cubicBezTo>
                    <a:pt x="46" y="1052"/>
                    <a:pt x="206" y="1326"/>
                    <a:pt x="411" y="1326"/>
                  </a:cubicBezTo>
                  <a:cubicBezTo>
                    <a:pt x="594" y="1303"/>
                    <a:pt x="731" y="1006"/>
                    <a:pt x="708" y="641"/>
                  </a:cubicBezTo>
                  <a:cubicBezTo>
                    <a:pt x="686" y="289"/>
                    <a:pt x="516" y="1"/>
                    <a:pt x="340" y="1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4870275" y="2293750"/>
              <a:ext cx="44525" cy="12525"/>
            </a:xfrm>
            <a:custGeom>
              <a:rect b="b" l="l" r="r" t="t"/>
              <a:pathLst>
                <a:path extrusionOk="0" h="501" w="1781">
                  <a:moveTo>
                    <a:pt x="758" y="0"/>
                  </a:moveTo>
                  <a:cubicBezTo>
                    <a:pt x="529" y="0"/>
                    <a:pt x="283" y="59"/>
                    <a:pt x="46" y="227"/>
                  </a:cubicBezTo>
                  <a:cubicBezTo>
                    <a:pt x="0" y="249"/>
                    <a:pt x="0" y="318"/>
                    <a:pt x="23" y="364"/>
                  </a:cubicBezTo>
                  <a:cubicBezTo>
                    <a:pt x="36" y="390"/>
                    <a:pt x="65" y="401"/>
                    <a:pt x="96" y="401"/>
                  </a:cubicBezTo>
                  <a:cubicBezTo>
                    <a:pt x="118" y="401"/>
                    <a:pt x="141" y="396"/>
                    <a:pt x="160" y="386"/>
                  </a:cubicBezTo>
                  <a:cubicBezTo>
                    <a:pt x="355" y="252"/>
                    <a:pt x="561" y="205"/>
                    <a:pt x="756" y="205"/>
                  </a:cubicBezTo>
                  <a:cubicBezTo>
                    <a:pt x="1223" y="205"/>
                    <a:pt x="1621" y="478"/>
                    <a:pt x="1621" y="478"/>
                  </a:cubicBezTo>
                  <a:cubicBezTo>
                    <a:pt x="1643" y="501"/>
                    <a:pt x="1666" y="501"/>
                    <a:pt x="1712" y="501"/>
                  </a:cubicBezTo>
                  <a:cubicBezTo>
                    <a:pt x="1735" y="478"/>
                    <a:pt x="1735" y="478"/>
                    <a:pt x="1758" y="455"/>
                  </a:cubicBezTo>
                  <a:cubicBezTo>
                    <a:pt x="1780" y="409"/>
                    <a:pt x="1780" y="364"/>
                    <a:pt x="1735" y="318"/>
                  </a:cubicBezTo>
                  <a:cubicBezTo>
                    <a:pt x="1703" y="302"/>
                    <a:pt x="1276" y="0"/>
                    <a:pt x="758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4961000" y="2293675"/>
              <a:ext cx="18850" cy="33175"/>
            </a:xfrm>
            <a:custGeom>
              <a:rect b="b" l="l" r="r" t="t"/>
              <a:pathLst>
                <a:path extrusionOk="0" h="1327" w="754">
                  <a:moveTo>
                    <a:pt x="363" y="0"/>
                  </a:moveTo>
                  <a:cubicBezTo>
                    <a:pt x="356" y="0"/>
                    <a:pt x="349" y="1"/>
                    <a:pt x="343" y="1"/>
                  </a:cubicBezTo>
                  <a:cubicBezTo>
                    <a:pt x="137" y="24"/>
                    <a:pt x="0" y="321"/>
                    <a:pt x="46" y="686"/>
                  </a:cubicBezTo>
                  <a:cubicBezTo>
                    <a:pt x="68" y="1038"/>
                    <a:pt x="217" y="1326"/>
                    <a:pt x="391" y="1326"/>
                  </a:cubicBezTo>
                  <a:cubicBezTo>
                    <a:pt x="398" y="1326"/>
                    <a:pt x="405" y="1326"/>
                    <a:pt x="411" y="1325"/>
                  </a:cubicBezTo>
                  <a:cubicBezTo>
                    <a:pt x="617" y="1325"/>
                    <a:pt x="754" y="1006"/>
                    <a:pt x="731" y="640"/>
                  </a:cubicBezTo>
                  <a:cubicBezTo>
                    <a:pt x="709" y="289"/>
                    <a:pt x="538" y="0"/>
                    <a:pt x="363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4954725" y="2290200"/>
              <a:ext cx="43950" cy="15500"/>
            </a:xfrm>
            <a:custGeom>
              <a:rect b="b" l="l" r="r" t="t"/>
              <a:pathLst>
                <a:path extrusionOk="0" h="620" w="1758">
                  <a:moveTo>
                    <a:pt x="641" y="0"/>
                  </a:moveTo>
                  <a:cubicBezTo>
                    <a:pt x="460" y="0"/>
                    <a:pt x="266" y="39"/>
                    <a:pt x="69" y="140"/>
                  </a:cubicBezTo>
                  <a:cubicBezTo>
                    <a:pt x="23" y="163"/>
                    <a:pt x="0" y="209"/>
                    <a:pt x="23" y="255"/>
                  </a:cubicBezTo>
                  <a:cubicBezTo>
                    <a:pt x="38" y="298"/>
                    <a:pt x="61" y="314"/>
                    <a:pt x="94" y="314"/>
                  </a:cubicBezTo>
                  <a:cubicBezTo>
                    <a:pt x="113" y="314"/>
                    <a:pt x="135" y="309"/>
                    <a:pt x="160" y="300"/>
                  </a:cubicBezTo>
                  <a:cubicBezTo>
                    <a:pt x="317" y="219"/>
                    <a:pt x="473" y="188"/>
                    <a:pt x="622" y="188"/>
                  </a:cubicBezTo>
                  <a:cubicBezTo>
                    <a:pt x="1147" y="188"/>
                    <a:pt x="1580" y="579"/>
                    <a:pt x="1598" y="597"/>
                  </a:cubicBezTo>
                  <a:cubicBezTo>
                    <a:pt x="1621" y="620"/>
                    <a:pt x="1644" y="620"/>
                    <a:pt x="1666" y="620"/>
                  </a:cubicBezTo>
                  <a:cubicBezTo>
                    <a:pt x="1689" y="620"/>
                    <a:pt x="1712" y="597"/>
                    <a:pt x="1735" y="574"/>
                  </a:cubicBezTo>
                  <a:cubicBezTo>
                    <a:pt x="1758" y="551"/>
                    <a:pt x="1758" y="483"/>
                    <a:pt x="1712" y="437"/>
                  </a:cubicBezTo>
                  <a:cubicBezTo>
                    <a:pt x="1695" y="420"/>
                    <a:pt x="1235" y="0"/>
                    <a:pt x="641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4893100" y="2380550"/>
              <a:ext cx="53075" cy="23300"/>
            </a:xfrm>
            <a:custGeom>
              <a:rect b="b" l="l" r="r" t="t"/>
              <a:pathLst>
                <a:path extrusionOk="0" h="932" w="2123">
                  <a:moveTo>
                    <a:pt x="1910" y="0"/>
                  </a:moveTo>
                  <a:cubicBezTo>
                    <a:pt x="1853" y="0"/>
                    <a:pt x="1797" y="24"/>
                    <a:pt x="1758" y="64"/>
                  </a:cubicBezTo>
                  <a:cubicBezTo>
                    <a:pt x="1758" y="87"/>
                    <a:pt x="1415" y="521"/>
                    <a:pt x="982" y="544"/>
                  </a:cubicBezTo>
                  <a:cubicBezTo>
                    <a:pt x="946" y="547"/>
                    <a:pt x="911" y="549"/>
                    <a:pt x="879" y="549"/>
                  </a:cubicBezTo>
                  <a:cubicBezTo>
                    <a:pt x="519" y="549"/>
                    <a:pt x="365" y="336"/>
                    <a:pt x="365" y="315"/>
                  </a:cubicBezTo>
                  <a:cubicBezTo>
                    <a:pt x="338" y="260"/>
                    <a:pt x="285" y="230"/>
                    <a:pt x="227" y="230"/>
                  </a:cubicBezTo>
                  <a:cubicBezTo>
                    <a:pt x="190" y="230"/>
                    <a:pt x="150" y="243"/>
                    <a:pt x="114" y="270"/>
                  </a:cubicBezTo>
                  <a:cubicBezTo>
                    <a:pt x="23" y="315"/>
                    <a:pt x="0" y="429"/>
                    <a:pt x="46" y="521"/>
                  </a:cubicBezTo>
                  <a:cubicBezTo>
                    <a:pt x="69" y="521"/>
                    <a:pt x="297" y="909"/>
                    <a:pt x="845" y="932"/>
                  </a:cubicBezTo>
                  <a:cubicBezTo>
                    <a:pt x="913" y="932"/>
                    <a:pt x="959" y="932"/>
                    <a:pt x="1027" y="909"/>
                  </a:cubicBezTo>
                  <a:cubicBezTo>
                    <a:pt x="1621" y="863"/>
                    <a:pt x="2032" y="315"/>
                    <a:pt x="2054" y="293"/>
                  </a:cubicBezTo>
                  <a:cubicBezTo>
                    <a:pt x="2123" y="201"/>
                    <a:pt x="2100" y="87"/>
                    <a:pt x="2032" y="41"/>
                  </a:cubicBezTo>
                  <a:cubicBezTo>
                    <a:pt x="1993" y="13"/>
                    <a:pt x="1951" y="0"/>
                    <a:pt x="1910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5080250" y="2316975"/>
              <a:ext cx="59950" cy="52075"/>
            </a:xfrm>
            <a:custGeom>
              <a:rect b="b" l="l" r="r" t="t"/>
              <a:pathLst>
                <a:path extrusionOk="0" h="2083" w="2398">
                  <a:moveTo>
                    <a:pt x="2205" y="1"/>
                  </a:moveTo>
                  <a:cubicBezTo>
                    <a:pt x="2193" y="1"/>
                    <a:pt x="2181" y="2"/>
                    <a:pt x="2169" y="5"/>
                  </a:cubicBezTo>
                  <a:cubicBezTo>
                    <a:pt x="2101" y="28"/>
                    <a:pt x="434" y="462"/>
                    <a:pt x="46" y="1854"/>
                  </a:cubicBezTo>
                  <a:cubicBezTo>
                    <a:pt x="1" y="1945"/>
                    <a:pt x="69" y="2059"/>
                    <a:pt x="161" y="2082"/>
                  </a:cubicBezTo>
                  <a:lnTo>
                    <a:pt x="229" y="2082"/>
                  </a:lnTo>
                  <a:cubicBezTo>
                    <a:pt x="298" y="2082"/>
                    <a:pt x="366" y="2037"/>
                    <a:pt x="389" y="1968"/>
                  </a:cubicBezTo>
                  <a:cubicBezTo>
                    <a:pt x="731" y="758"/>
                    <a:pt x="2238" y="348"/>
                    <a:pt x="2260" y="348"/>
                  </a:cubicBezTo>
                  <a:cubicBezTo>
                    <a:pt x="2352" y="325"/>
                    <a:pt x="2397" y="233"/>
                    <a:pt x="2375" y="142"/>
                  </a:cubicBezTo>
                  <a:cubicBezTo>
                    <a:pt x="2355" y="63"/>
                    <a:pt x="2283" y="1"/>
                    <a:pt x="2205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5099100" y="2333650"/>
              <a:ext cx="31400" cy="21700"/>
            </a:xfrm>
            <a:custGeom>
              <a:rect b="b" l="l" r="r" t="t"/>
              <a:pathLst>
                <a:path extrusionOk="0" h="868" w="1256">
                  <a:moveTo>
                    <a:pt x="183" y="0"/>
                  </a:moveTo>
                  <a:cubicBezTo>
                    <a:pt x="91" y="0"/>
                    <a:pt x="0" y="69"/>
                    <a:pt x="0" y="160"/>
                  </a:cubicBezTo>
                  <a:cubicBezTo>
                    <a:pt x="0" y="251"/>
                    <a:pt x="68" y="343"/>
                    <a:pt x="183" y="343"/>
                  </a:cubicBezTo>
                  <a:cubicBezTo>
                    <a:pt x="685" y="365"/>
                    <a:pt x="890" y="776"/>
                    <a:pt x="890" y="776"/>
                  </a:cubicBezTo>
                  <a:cubicBezTo>
                    <a:pt x="913" y="845"/>
                    <a:pt x="982" y="868"/>
                    <a:pt x="1050" y="868"/>
                  </a:cubicBezTo>
                  <a:cubicBezTo>
                    <a:pt x="1073" y="868"/>
                    <a:pt x="1096" y="868"/>
                    <a:pt x="1118" y="845"/>
                  </a:cubicBezTo>
                  <a:cubicBezTo>
                    <a:pt x="1210" y="822"/>
                    <a:pt x="1255" y="708"/>
                    <a:pt x="1210" y="616"/>
                  </a:cubicBezTo>
                  <a:cubicBezTo>
                    <a:pt x="1187" y="594"/>
                    <a:pt x="913" y="23"/>
                    <a:pt x="183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4861700" y="2331350"/>
              <a:ext cx="26275" cy="18925"/>
            </a:xfrm>
            <a:custGeom>
              <a:rect b="b" l="l" r="r" t="t"/>
              <a:pathLst>
                <a:path extrusionOk="0" h="757" w="1051">
                  <a:moveTo>
                    <a:pt x="229" y="1"/>
                  </a:moveTo>
                  <a:cubicBezTo>
                    <a:pt x="138" y="229"/>
                    <a:pt x="69" y="480"/>
                    <a:pt x="1" y="754"/>
                  </a:cubicBezTo>
                  <a:cubicBezTo>
                    <a:pt x="49" y="756"/>
                    <a:pt x="96" y="757"/>
                    <a:pt x="142" y="757"/>
                  </a:cubicBezTo>
                  <a:cubicBezTo>
                    <a:pt x="642" y="757"/>
                    <a:pt x="1007" y="645"/>
                    <a:pt x="1028" y="457"/>
                  </a:cubicBezTo>
                  <a:cubicBezTo>
                    <a:pt x="1051" y="298"/>
                    <a:pt x="708" y="115"/>
                    <a:pt x="229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4962125" y="2343425"/>
              <a:ext cx="62225" cy="20975"/>
            </a:xfrm>
            <a:custGeom>
              <a:rect b="b" l="l" r="r" t="t"/>
              <a:pathLst>
                <a:path extrusionOk="0" h="839" w="2489">
                  <a:moveTo>
                    <a:pt x="906" y="0"/>
                  </a:moveTo>
                  <a:cubicBezTo>
                    <a:pt x="416" y="0"/>
                    <a:pt x="42" y="110"/>
                    <a:pt x="24" y="294"/>
                  </a:cubicBezTo>
                  <a:cubicBezTo>
                    <a:pt x="1" y="499"/>
                    <a:pt x="526" y="750"/>
                    <a:pt x="1188" y="819"/>
                  </a:cubicBezTo>
                  <a:cubicBezTo>
                    <a:pt x="1321" y="832"/>
                    <a:pt x="1450" y="839"/>
                    <a:pt x="1571" y="839"/>
                  </a:cubicBezTo>
                  <a:cubicBezTo>
                    <a:pt x="2074" y="839"/>
                    <a:pt x="2448" y="729"/>
                    <a:pt x="2466" y="545"/>
                  </a:cubicBezTo>
                  <a:cubicBezTo>
                    <a:pt x="2489" y="340"/>
                    <a:pt x="1964" y="88"/>
                    <a:pt x="1279" y="20"/>
                  </a:cubicBezTo>
                  <a:cubicBezTo>
                    <a:pt x="1150" y="7"/>
                    <a:pt x="1025" y="0"/>
                    <a:pt x="906" y="0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5057425" y="2378250"/>
              <a:ext cx="30275" cy="24450"/>
            </a:xfrm>
            <a:custGeom>
              <a:rect b="b" l="l" r="r" t="t"/>
              <a:pathLst>
                <a:path extrusionOk="0" h="978" w="1211">
                  <a:moveTo>
                    <a:pt x="195" y="1"/>
                  </a:moveTo>
                  <a:cubicBezTo>
                    <a:pt x="168" y="1"/>
                    <a:pt x="140" y="7"/>
                    <a:pt x="115" y="19"/>
                  </a:cubicBezTo>
                  <a:cubicBezTo>
                    <a:pt x="24" y="65"/>
                    <a:pt x="1" y="156"/>
                    <a:pt x="46" y="248"/>
                  </a:cubicBezTo>
                  <a:cubicBezTo>
                    <a:pt x="115" y="430"/>
                    <a:pt x="229" y="544"/>
                    <a:pt x="343" y="658"/>
                  </a:cubicBezTo>
                  <a:cubicBezTo>
                    <a:pt x="549" y="841"/>
                    <a:pt x="800" y="932"/>
                    <a:pt x="982" y="978"/>
                  </a:cubicBezTo>
                  <a:cubicBezTo>
                    <a:pt x="1005" y="932"/>
                    <a:pt x="1028" y="910"/>
                    <a:pt x="1051" y="887"/>
                  </a:cubicBezTo>
                  <a:cubicBezTo>
                    <a:pt x="1074" y="795"/>
                    <a:pt x="1119" y="727"/>
                    <a:pt x="1165" y="658"/>
                  </a:cubicBezTo>
                  <a:lnTo>
                    <a:pt x="1211" y="658"/>
                  </a:lnTo>
                  <a:cubicBezTo>
                    <a:pt x="1165" y="658"/>
                    <a:pt x="1096" y="636"/>
                    <a:pt x="1051" y="636"/>
                  </a:cubicBezTo>
                  <a:cubicBezTo>
                    <a:pt x="937" y="590"/>
                    <a:pt x="845" y="567"/>
                    <a:pt x="731" y="499"/>
                  </a:cubicBezTo>
                  <a:cubicBezTo>
                    <a:pt x="594" y="407"/>
                    <a:pt x="457" y="293"/>
                    <a:pt x="366" y="88"/>
                  </a:cubicBezTo>
                  <a:cubicBezTo>
                    <a:pt x="333" y="38"/>
                    <a:pt x="265" y="1"/>
                    <a:pt x="195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5074550" y="2366750"/>
              <a:ext cx="67925" cy="63600"/>
            </a:xfrm>
            <a:custGeom>
              <a:rect b="b" l="l" r="r" t="t"/>
              <a:pathLst>
                <a:path extrusionOk="0" h="2544" w="2717">
                  <a:moveTo>
                    <a:pt x="1644" y="0"/>
                  </a:moveTo>
                  <a:cubicBezTo>
                    <a:pt x="1507" y="114"/>
                    <a:pt x="1507" y="228"/>
                    <a:pt x="1598" y="388"/>
                  </a:cubicBezTo>
                  <a:cubicBezTo>
                    <a:pt x="2032" y="502"/>
                    <a:pt x="2329" y="913"/>
                    <a:pt x="2260" y="1347"/>
                  </a:cubicBezTo>
                  <a:cubicBezTo>
                    <a:pt x="2217" y="1820"/>
                    <a:pt x="1808" y="2172"/>
                    <a:pt x="1341" y="2172"/>
                  </a:cubicBezTo>
                  <a:cubicBezTo>
                    <a:pt x="1313" y="2172"/>
                    <a:pt x="1284" y="2171"/>
                    <a:pt x="1256" y="2168"/>
                  </a:cubicBezTo>
                  <a:cubicBezTo>
                    <a:pt x="754" y="2100"/>
                    <a:pt x="411" y="1666"/>
                    <a:pt x="457" y="1164"/>
                  </a:cubicBezTo>
                  <a:cubicBezTo>
                    <a:pt x="457" y="1141"/>
                    <a:pt x="457" y="1141"/>
                    <a:pt x="457" y="1141"/>
                  </a:cubicBezTo>
                  <a:cubicBezTo>
                    <a:pt x="343" y="1118"/>
                    <a:pt x="206" y="1096"/>
                    <a:pt x="92" y="1050"/>
                  </a:cubicBezTo>
                  <a:cubicBezTo>
                    <a:pt x="92" y="1073"/>
                    <a:pt x="92" y="1096"/>
                    <a:pt x="92" y="1118"/>
                  </a:cubicBezTo>
                  <a:cubicBezTo>
                    <a:pt x="1" y="1826"/>
                    <a:pt x="526" y="2465"/>
                    <a:pt x="1233" y="2534"/>
                  </a:cubicBezTo>
                  <a:cubicBezTo>
                    <a:pt x="1287" y="2541"/>
                    <a:pt x="1340" y="2544"/>
                    <a:pt x="1393" y="2544"/>
                  </a:cubicBezTo>
                  <a:cubicBezTo>
                    <a:pt x="2035" y="2544"/>
                    <a:pt x="2585" y="2046"/>
                    <a:pt x="2648" y="1392"/>
                  </a:cubicBezTo>
                  <a:cubicBezTo>
                    <a:pt x="2717" y="730"/>
                    <a:pt x="2283" y="137"/>
                    <a:pt x="1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4912500" y="2414950"/>
              <a:ext cx="22850" cy="10025"/>
            </a:xfrm>
            <a:custGeom>
              <a:rect b="b" l="l" r="r" t="t"/>
              <a:pathLst>
                <a:path extrusionOk="0" h="401" w="914">
                  <a:moveTo>
                    <a:pt x="765" y="1"/>
                  </a:moveTo>
                  <a:cubicBezTo>
                    <a:pt x="736" y="1"/>
                    <a:pt x="708" y="12"/>
                    <a:pt x="685" y="35"/>
                  </a:cubicBezTo>
                  <a:cubicBezTo>
                    <a:pt x="685" y="52"/>
                    <a:pt x="568" y="173"/>
                    <a:pt x="374" y="173"/>
                  </a:cubicBezTo>
                  <a:cubicBezTo>
                    <a:pt x="311" y="173"/>
                    <a:pt x="239" y="160"/>
                    <a:pt x="160" y="126"/>
                  </a:cubicBezTo>
                  <a:cubicBezTo>
                    <a:pt x="149" y="121"/>
                    <a:pt x="136" y="118"/>
                    <a:pt x="122" y="118"/>
                  </a:cubicBezTo>
                  <a:cubicBezTo>
                    <a:pt x="83" y="118"/>
                    <a:pt x="40" y="143"/>
                    <a:pt x="23" y="195"/>
                  </a:cubicBezTo>
                  <a:cubicBezTo>
                    <a:pt x="0" y="240"/>
                    <a:pt x="23" y="309"/>
                    <a:pt x="91" y="332"/>
                  </a:cubicBezTo>
                  <a:cubicBezTo>
                    <a:pt x="228" y="400"/>
                    <a:pt x="343" y="400"/>
                    <a:pt x="434" y="400"/>
                  </a:cubicBezTo>
                  <a:cubicBezTo>
                    <a:pt x="708" y="377"/>
                    <a:pt x="845" y="218"/>
                    <a:pt x="868" y="195"/>
                  </a:cubicBezTo>
                  <a:cubicBezTo>
                    <a:pt x="913" y="149"/>
                    <a:pt x="890" y="81"/>
                    <a:pt x="845" y="35"/>
                  </a:cubicBezTo>
                  <a:cubicBezTo>
                    <a:pt x="822" y="12"/>
                    <a:pt x="793" y="1"/>
                    <a:pt x="765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4843575" y="2117175"/>
              <a:ext cx="305175" cy="227700"/>
            </a:xfrm>
            <a:custGeom>
              <a:rect b="b" l="l" r="r" t="t"/>
              <a:pathLst>
                <a:path extrusionOk="0" h="9108" w="12207">
                  <a:moveTo>
                    <a:pt x="7192" y="0"/>
                  </a:moveTo>
                  <a:cubicBezTo>
                    <a:pt x="4896" y="0"/>
                    <a:pt x="2765" y="653"/>
                    <a:pt x="1479" y="1789"/>
                  </a:cubicBezTo>
                  <a:cubicBezTo>
                    <a:pt x="817" y="2359"/>
                    <a:pt x="383" y="3067"/>
                    <a:pt x="269" y="3889"/>
                  </a:cubicBezTo>
                  <a:cubicBezTo>
                    <a:pt x="1" y="5751"/>
                    <a:pt x="250" y="5998"/>
                    <a:pt x="401" y="5998"/>
                  </a:cubicBezTo>
                  <a:cubicBezTo>
                    <a:pt x="456" y="5998"/>
                    <a:pt x="497" y="5966"/>
                    <a:pt x="497" y="5966"/>
                  </a:cubicBezTo>
                  <a:cubicBezTo>
                    <a:pt x="497" y="5966"/>
                    <a:pt x="475" y="5920"/>
                    <a:pt x="612" y="5372"/>
                  </a:cubicBezTo>
                  <a:cubicBezTo>
                    <a:pt x="680" y="5053"/>
                    <a:pt x="817" y="4573"/>
                    <a:pt x="1022" y="3820"/>
                  </a:cubicBezTo>
                  <a:cubicBezTo>
                    <a:pt x="1263" y="2915"/>
                    <a:pt x="2855" y="2545"/>
                    <a:pt x="4318" y="2545"/>
                  </a:cubicBezTo>
                  <a:cubicBezTo>
                    <a:pt x="5769" y="2545"/>
                    <a:pt x="7093" y="2909"/>
                    <a:pt x="6843" y="3478"/>
                  </a:cubicBezTo>
                  <a:cubicBezTo>
                    <a:pt x="6843" y="3478"/>
                    <a:pt x="6820" y="3615"/>
                    <a:pt x="6820" y="3843"/>
                  </a:cubicBezTo>
                  <a:cubicBezTo>
                    <a:pt x="6820" y="4094"/>
                    <a:pt x="6843" y="4436"/>
                    <a:pt x="6980" y="4779"/>
                  </a:cubicBezTo>
                  <a:cubicBezTo>
                    <a:pt x="7025" y="4802"/>
                    <a:pt x="7071" y="4802"/>
                    <a:pt x="7117" y="4825"/>
                  </a:cubicBezTo>
                  <a:cubicBezTo>
                    <a:pt x="7687" y="4984"/>
                    <a:pt x="8144" y="5190"/>
                    <a:pt x="8532" y="5418"/>
                  </a:cubicBezTo>
                  <a:cubicBezTo>
                    <a:pt x="8532" y="5418"/>
                    <a:pt x="8532" y="5418"/>
                    <a:pt x="8532" y="5441"/>
                  </a:cubicBezTo>
                  <a:cubicBezTo>
                    <a:pt x="8578" y="5464"/>
                    <a:pt x="9399" y="6194"/>
                    <a:pt x="9194" y="7107"/>
                  </a:cubicBezTo>
                  <a:cubicBezTo>
                    <a:pt x="8979" y="7986"/>
                    <a:pt x="8564" y="9107"/>
                    <a:pt x="9063" y="9107"/>
                  </a:cubicBezTo>
                  <a:cubicBezTo>
                    <a:pt x="9095" y="9107"/>
                    <a:pt x="9131" y="9102"/>
                    <a:pt x="9171" y="9093"/>
                  </a:cubicBezTo>
                  <a:cubicBezTo>
                    <a:pt x="9833" y="8910"/>
                    <a:pt x="10130" y="8157"/>
                    <a:pt x="10130" y="8157"/>
                  </a:cubicBezTo>
                  <a:cubicBezTo>
                    <a:pt x="10518" y="7769"/>
                    <a:pt x="10974" y="7381"/>
                    <a:pt x="11636" y="7221"/>
                  </a:cubicBezTo>
                  <a:cubicBezTo>
                    <a:pt x="12001" y="5555"/>
                    <a:pt x="12207" y="3866"/>
                    <a:pt x="11705" y="2222"/>
                  </a:cubicBezTo>
                  <a:cubicBezTo>
                    <a:pt x="10769" y="1058"/>
                    <a:pt x="9399" y="54"/>
                    <a:pt x="7642" y="8"/>
                  </a:cubicBezTo>
                  <a:cubicBezTo>
                    <a:pt x="7491" y="3"/>
                    <a:pt x="7341" y="0"/>
                    <a:pt x="7192" y="0"/>
                  </a:cubicBezTo>
                  <a:close/>
                </a:path>
              </a:pathLst>
            </a:custGeom>
            <a:solidFill>
              <a:srgbClr val="FBA0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5014075" y="2193900"/>
              <a:ext cx="139825" cy="278525"/>
            </a:xfrm>
            <a:custGeom>
              <a:rect b="b" l="l" r="r" t="t"/>
              <a:pathLst>
                <a:path extrusionOk="0" h="11141" w="5593">
                  <a:moveTo>
                    <a:pt x="3618" y="0"/>
                  </a:moveTo>
                  <a:cubicBezTo>
                    <a:pt x="2086" y="0"/>
                    <a:pt x="388" y="605"/>
                    <a:pt x="0" y="774"/>
                  </a:cubicBezTo>
                  <a:cubicBezTo>
                    <a:pt x="0" y="1025"/>
                    <a:pt x="23" y="1367"/>
                    <a:pt x="160" y="1710"/>
                  </a:cubicBezTo>
                  <a:cubicBezTo>
                    <a:pt x="205" y="1733"/>
                    <a:pt x="251" y="1733"/>
                    <a:pt x="297" y="1756"/>
                  </a:cubicBezTo>
                  <a:cubicBezTo>
                    <a:pt x="867" y="1915"/>
                    <a:pt x="1324" y="2121"/>
                    <a:pt x="1712" y="2349"/>
                  </a:cubicBezTo>
                  <a:cubicBezTo>
                    <a:pt x="1712" y="2349"/>
                    <a:pt x="1712" y="2349"/>
                    <a:pt x="1712" y="2372"/>
                  </a:cubicBezTo>
                  <a:cubicBezTo>
                    <a:pt x="1758" y="2395"/>
                    <a:pt x="2579" y="3125"/>
                    <a:pt x="2374" y="4038"/>
                  </a:cubicBezTo>
                  <a:cubicBezTo>
                    <a:pt x="2146" y="4974"/>
                    <a:pt x="799" y="9995"/>
                    <a:pt x="1689" y="10863"/>
                  </a:cubicBezTo>
                  <a:cubicBezTo>
                    <a:pt x="1886" y="11055"/>
                    <a:pt x="2063" y="11141"/>
                    <a:pt x="2220" y="11141"/>
                  </a:cubicBezTo>
                  <a:cubicBezTo>
                    <a:pt x="3543" y="11141"/>
                    <a:pt x="3561" y="5111"/>
                    <a:pt x="3561" y="5111"/>
                  </a:cubicBezTo>
                  <a:cubicBezTo>
                    <a:pt x="3949" y="4700"/>
                    <a:pt x="4154" y="4312"/>
                    <a:pt x="4816" y="4152"/>
                  </a:cubicBezTo>
                  <a:cubicBezTo>
                    <a:pt x="5592" y="2851"/>
                    <a:pt x="5478" y="1550"/>
                    <a:pt x="5113" y="272"/>
                  </a:cubicBezTo>
                  <a:cubicBezTo>
                    <a:pt x="4678" y="75"/>
                    <a:pt x="4158" y="0"/>
                    <a:pt x="3618" y="0"/>
                  </a:cubicBezTo>
                  <a:close/>
                </a:path>
              </a:pathLst>
            </a:custGeom>
            <a:solidFill>
              <a:srgbClr val="FBA0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5124775" y="2153325"/>
              <a:ext cx="63525" cy="145925"/>
            </a:xfrm>
            <a:custGeom>
              <a:rect b="b" l="l" r="r" t="t"/>
              <a:pathLst>
                <a:path extrusionOk="0" h="5837" w="2541">
                  <a:moveTo>
                    <a:pt x="251" y="0"/>
                  </a:moveTo>
                  <a:cubicBezTo>
                    <a:pt x="251" y="1"/>
                    <a:pt x="0" y="1279"/>
                    <a:pt x="320" y="1758"/>
                  </a:cubicBezTo>
                  <a:cubicBezTo>
                    <a:pt x="320" y="1758"/>
                    <a:pt x="1233" y="3379"/>
                    <a:pt x="388" y="5775"/>
                  </a:cubicBezTo>
                  <a:cubicBezTo>
                    <a:pt x="388" y="5775"/>
                    <a:pt x="700" y="5726"/>
                    <a:pt x="1029" y="5726"/>
                  </a:cubicBezTo>
                  <a:cubicBezTo>
                    <a:pt x="1248" y="5726"/>
                    <a:pt x="1475" y="5748"/>
                    <a:pt x="1621" y="5821"/>
                  </a:cubicBezTo>
                  <a:cubicBezTo>
                    <a:pt x="1644" y="5832"/>
                    <a:pt x="1667" y="5837"/>
                    <a:pt x="1691" y="5837"/>
                  </a:cubicBezTo>
                  <a:cubicBezTo>
                    <a:pt x="2070" y="5837"/>
                    <a:pt x="2540" y="4506"/>
                    <a:pt x="2283" y="3196"/>
                  </a:cubicBezTo>
                  <a:cubicBezTo>
                    <a:pt x="2009" y="1804"/>
                    <a:pt x="251" y="1"/>
                    <a:pt x="251" y="0"/>
                  </a:cubicBezTo>
                  <a:close/>
                </a:path>
              </a:pathLst>
            </a:custGeom>
            <a:solidFill>
              <a:srgbClr val="FBA0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4894800" y="2304950"/>
              <a:ext cx="38250" cy="56100"/>
            </a:xfrm>
            <a:custGeom>
              <a:rect b="b" l="l" r="r" t="t"/>
              <a:pathLst>
                <a:path extrusionOk="0" h="2244" w="1530">
                  <a:moveTo>
                    <a:pt x="1378" y="1"/>
                  </a:moveTo>
                  <a:cubicBezTo>
                    <a:pt x="1317" y="1"/>
                    <a:pt x="1252" y="42"/>
                    <a:pt x="1233" y="98"/>
                  </a:cubicBezTo>
                  <a:cubicBezTo>
                    <a:pt x="1005" y="806"/>
                    <a:pt x="640" y="1239"/>
                    <a:pt x="92" y="1513"/>
                  </a:cubicBezTo>
                  <a:cubicBezTo>
                    <a:pt x="46" y="1536"/>
                    <a:pt x="23" y="1582"/>
                    <a:pt x="23" y="1627"/>
                  </a:cubicBezTo>
                  <a:cubicBezTo>
                    <a:pt x="1" y="1673"/>
                    <a:pt x="23" y="1742"/>
                    <a:pt x="69" y="1764"/>
                  </a:cubicBezTo>
                  <a:lnTo>
                    <a:pt x="708" y="2221"/>
                  </a:lnTo>
                  <a:cubicBezTo>
                    <a:pt x="731" y="2221"/>
                    <a:pt x="754" y="2244"/>
                    <a:pt x="777" y="2244"/>
                  </a:cubicBezTo>
                  <a:cubicBezTo>
                    <a:pt x="822" y="2244"/>
                    <a:pt x="891" y="2221"/>
                    <a:pt x="914" y="2175"/>
                  </a:cubicBezTo>
                  <a:cubicBezTo>
                    <a:pt x="959" y="2107"/>
                    <a:pt x="936" y="2016"/>
                    <a:pt x="868" y="1970"/>
                  </a:cubicBezTo>
                  <a:lnTo>
                    <a:pt x="434" y="1650"/>
                  </a:lnTo>
                  <a:cubicBezTo>
                    <a:pt x="959" y="1354"/>
                    <a:pt x="1302" y="874"/>
                    <a:pt x="1507" y="189"/>
                  </a:cubicBezTo>
                  <a:cubicBezTo>
                    <a:pt x="1530" y="121"/>
                    <a:pt x="1484" y="30"/>
                    <a:pt x="1416" y="7"/>
                  </a:cubicBezTo>
                  <a:cubicBezTo>
                    <a:pt x="1404" y="3"/>
                    <a:pt x="1391" y="1"/>
                    <a:pt x="1378" y="1"/>
                  </a:cubicBezTo>
                  <a:close/>
                </a:path>
              </a:pathLst>
            </a:custGeom>
            <a:solidFill>
              <a:srgbClr val="E06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4830900" y="2293100"/>
              <a:ext cx="87325" cy="61750"/>
            </a:xfrm>
            <a:custGeom>
              <a:rect b="b" l="l" r="r" t="t"/>
              <a:pathLst>
                <a:path extrusionOk="0" h="2470" w="3493">
                  <a:moveTo>
                    <a:pt x="1743" y="1"/>
                  </a:moveTo>
                  <a:cubicBezTo>
                    <a:pt x="811" y="1"/>
                    <a:pt x="45" y="518"/>
                    <a:pt x="23" y="1188"/>
                  </a:cubicBezTo>
                  <a:cubicBezTo>
                    <a:pt x="0" y="1850"/>
                    <a:pt x="753" y="2444"/>
                    <a:pt x="1712" y="2467"/>
                  </a:cubicBezTo>
                  <a:cubicBezTo>
                    <a:pt x="1750" y="2469"/>
                    <a:pt x="1788" y="2469"/>
                    <a:pt x="1825" y="2469"/>
                  </a:cubicBezTo>
                  <a:cubicBezTo>
                    <a:pt x="2711" y="2469"/>
                    <a:pt x="3448" y="1960"/>
                    <a:pt x="3470" y="1303"/>
                  </a:cubicBezTo>
                  <a:cubicBezTo>
                    <a:pt x="3492" y="618"/>
                    <a:pt x="2739" y="47"/>
                    <a:pt x="1803" y="2"/>
                  </a:cubicBezTo>
                  <a:cubicBezTo>
                    <a:pt x="1783" y="1"/>
                    <a:pt x="1763" y="1"/>
                    <a:pt x="174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4929600" y="2292550"/>
              <a:ext cx="94750" cy="66850"/>
            </a:xfrm>
            <a:custGeom>
              <a:rect b="b" l="l" r="r" t="t"/>
              <a:pathLst>
                <a:path extrusionOk="0" h="2674" w="3790">
                  <a:moveTo>
                    <a:pt x="1879" y="0"/>
                  </a:moveTo>
                  <a:cubicBezTo>
                    <a:pt x="880" y="0"/>
                    <a:pt x="69" y="541"/>
                    <a:pt x="47" y="1279"/>
                  </a:cubicBezTo>
                  <a:cubicBezTo>
                    <a:pt x="1" y="2009"/>
                    <a:pt x="823" y="2648"/>
                    <a:pt x="1850" y="2671"/>
                  </a:cubicBezTo>
                  <a:cubicBezTo>
                    <a:pt x="1888" y="2673"/>
                    <a:pt x="1927" y="2674"/>
                    <a:pt x="1965" y="2674"/>
                  </a:cubicBezTo>
                  <a:cubicBezTo>
                    <a:pt x="2941" y="2674"/>
                    <a:pt x="3745" y="2119"/>
                    <a:pt x="3767" y="1416"/>
                  </a:cubicBezTo>
                  <a:cubicBezTo>
                    <a:pt x="3790" y="663"/>
                    <a:pt x="2991" y="46"/>
                    <a:pt x="1941" y="1"/>
                  </a:cubicBezTo>
                  <a:cubicBezTo>
                    <a:pt x="1920" y="0"/>
                    <a:pt x="1900" y="0"/>
                    <a:pt x="187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4910775" y="2317200"/>
              <a:ext cx="26275" cy="10000"/>
            </a:xfrm>
            <a:custGeom>
              <a:rect b="b" l="l" r="r" t="t"/>
              <a:pathLst>
                <a:path extrusionOk="0" h="400" w="1051">
                  <a:moveTo>
                    <a:pt x="511" y="1"/>
                  </a:moveTo>
                  <a:cubicBezTo>
                    <a:pt x="371" y="1"/>
                    <a:pt x="212" y="48"/>
                    <a:pt x="46" y="179"/>
                  </a:cubicBezTo>
                  <a:cubicBezTo>
                    <a:pt x="1" y="224"/>
                    <a:pt x="1" y="293"/>
                    <a:pt x="46" y="339"/>
                  </a:cubicBezTo>
                  <a:cubicBezTo>
                    <a:pt x="69" y="361"/>
                    <a:pt x="92" y="361"/>
                    <a:pt x="115" y="361"/>
                  </a:cubicBezTo>
                  <a:cubicBezTo>
                    <a:pt x="138" y="361"/>
                    <a:pt x="160" y="361"/>
                    <a:pt x="183" y="339"/>
                  </a:cubicBezTo>
                  <a:cubicBezTo>
                    <a:pt x="311" y="241"/>
                    <a:pt x="424" y="208"/>
                    <a:pt x="519" y="208"/>
                  </a:cubicBezTo>
                  <a:cubicBezTo>
                    <a:pt x="712" y="208"/>
                    <a:pt x="830" y="346"/>
                    <a:pt x="845" y="361"/>
                  </a:cubicBezTo>
                  <a:cubicBezTo>
                    <a:pt x="872" y="388"/>
                    <a:pt x="907" y="399"/>
                    <a:pt x="940" y="399"/>
                  </a:cubicBezTo>
                  <a:cubicBezTo>
                    <a:pt x="963" y="399"/>
                    <a:pt x="986" y="394"/>
                    <a:pt x="1005" y="384"/>
                  </a:cubicBezTo>
                  <a:cubicBezTo>
                    <a:pt x="1028" y="339"/>
                    <a:pt x="1051" y="270"/>
                    <a:pt x="1005" y="224"/>
                  </a:cubicBezTo>
                  <a:cubicBezTo>
                    <a:pt x="920" y="126"/>
                    <a:pt x="740" y="1"/>
                    <a:pt x="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5015200" y="2302250"/>
              <a:ext cx="71925" cy="21150"/>
            </a:xfrm>
            <a:custGeom>
              <a:rect b="b" l="l" r="r" t="t"/>
              <a:pathLst>
                <a:path extrusionOk="0" h="846" w="2877">
                  <a:moveTo>
                    <a:pt x="2691" y="0"/>
                  </a:moveTo>
                  <a:cubicBezTo>
                    <a:pt x="2382" y="0"/>
                    <a:pt x="1137" y="36"/>
                    <a:pt x="69" y="640"/>
                  </a:cubicBezTo>
                  <a:cubicBezTo>
                    <a:pt x="24" y="686"/>
                    <a:pt x="1" y="754"/>
                    <a:pt x="46" y="800"/>
                  </a:cubicBezTo>
                  <a:cubicBezTo>
                    <a:pt x="46" y="822"/>
                    <a:pt x="92" y="845"/>
                    <a:pt x="115" y="845"/>
                  </a:cubicBezTo>
                  <a:lnTo>
                    <a:pt x="183" y="845"/>
                  </a:lnTo>
                  <a:cubicBezTo>
                    <a:pt x="1186" y="264"/>
                    <a:pt x="2401" y="228"/>
                    <a:pt x="2696" y="228"/>
                  </a:cubicBezTo>
                  <a:cubicBezTo>
                    <a:pt x="2737" y="228"/>
                    <a:pt x="2760" y="229"/>
                    <a:pt x="2763" y="229"/>
                  </a:cubicBezTo>
                  <a:cubicBezTo>
                    <a:pt x="2808" y="229"/>
                    <a:pt x="2877" y="183"/>
                    <a:pt x="2877" y="115"/>
                  </a:cubicBezTo>
                  <a:cubicBezTo>
                    <a:pt x="2877" y="69"/>
                    <a:pt x="2831" y="1"/>
                    <a:pt x="2763" y="1"/>
                  </a:cubicBezTo>
                  <a:cubicBezTo>
                    <a:pt x="2757" y="1"/>
                    <a:pt x="2733" y="0"/>
                    <a:pt x="2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4828600" y="2309675"/>
              <a:ext cx="37125" cy="15425"/>
            </a:xfrm>
            <a:custGeom>
              <a:rect b="b" l="l" r="r" t="t"/>
              <a:pathLst>
                <a:path extrusionOk="0" h="617" w="1485">
                  <a:moveTo>
                    <a:pt x="1370" y="0"/>
                  </a:moveTo>
                  <a:cubicBezTo>
                    <a:pt x="1325" y="0"/>
                    <a:pt x="366" y="46"/>
                    <a:pt x="46" y="457"/>
                  </a:cubicBezTo>
                  <a:cubicBezTo>
                    <a:pt x="1" y="503"/>
                    <a:pt x="1" y="571"/>
                    <a:pt x="46" y="594"/>
                  </a:cubicBezTo>
                  <a:cubicBezTo>
                    <a:pt x="69" y="617"/>
                    <a:pt x="92" y="617"/>
                    <a:pt x="115" y="617"/>
                  </a:cubicBezTo>
                  <a:cubicBezTo>
                    <a:pt x="138" y="617"/>
                    <a:pt x="183" y="617"/>
                    <a:pt x="206" y="594"/>
                  </a:cubicBezTo>
                  <a:cubicBezTo>
                    <a:pt x="435" y="320"/>
                    <a:pt x="1142" y="229"/>
                    <a:pt x="1393" y="206"/>
                  </a:cubicBezTo>
                  <a:cubicBezTo>
                    <a:pt x="1439" y="206"/>
                    <a:pt x="1484" y="160"/>
                    <a:pt x="1484" y="92"/>
                  </a:cubicBezTo>
                  <a:cubicBezTo>
                    <a:pt x="1484" y="46"/>
                    <a:pt x="1439" y="0"/>
                    <a:pt x="137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4861700" y="2490575"/>
              <a:ext cx="424000" cy="938850"/>
            </a:xfrm>
            <a:custGeom>
              <a:rect b="b" l="l" r="r" t="t"/>
              <a:pathLst>
                <a:path extrusionOk="0" h="37554" w="16960">
                  <a:moveTo>
                    <a:pt x="8332" y="0"/>
                  </a:moveTo>
                  <a:cubicBezTo>
                    <a:pt x="7191" y="3492"/>
                    <a:pt x="5479" y="6209"/>
                    <a:pt x="3630" y="9861"/>
                  </a:cubicBezTo>
                  <a:cubicBezTo>
                    <a:pt x="1804" y="13513"/>
                    <a:pt x="1" y="37023"/>
                    <a:pt x="1" y="37023"/>
                  </a:cubicBezTo>
                  <a:cubicBezTo>
                    <a:pt x="1365" y="37367"/>
                    <a:pt x="2790" y="37554"/>
                    <a:pt x="4195" y="37554"/>
                  </a:cubicBezTo>
                  <a:cubicBezTo>
                    <a:pt x="7257" y="37554"/>
                    <a:pt x="10224" y="36668"/>
                    <a:pt x="12258" y="34603"/>
                  </a:cubicBezTo>
                  <a:cubicBezTo>
                    <a:pt x="12258" y="34603"/>
                    <a:pt x="8857" y="25290"/>
                    <a:pt x="9542" y="22962"/>
                  </a:cubicBezTo>
                  <a:cubicBezTo>
                    <a:pt x="10226" y="20611"/>
                    <a:pt x="16458" y="12075"/>
                    <a:pt x="16846" y="8126"/>
                  </a:cubicBezTo>
                  <a:cubicBezTo>
                    <a:pt x="16960" y="6916"/>
                    <a:pt x="15887" y="6094"/>
                    <a:pt x="14974" y="5318"/>
                  </a:cubicBezTo>
                  <a:cubicBezTo>
                    <a:pt x="14084" y="4542"/>
                    <a:pt x="10660" y="3401"/>
                    <a:pt x="10660" y="3401"/>
                  </a:cubicBezTo>
                  <a:cubicBezTo>
                    <a:pt x="10226" y="525"/>
                    <a:pt x="8332" y="0"/>
                    <a:pt x="8332" y="0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4990150" y="2575750"/>
              <a:ext cx="142750" cy="161150"/>
            </a:xfrm>
            <a:custGeom>
              <a:rect b="b" l="l" r="r" t="t"/>
              <a:pathLst>
                <a:path extrusionOk="0" h="6446" w="5710">
                  <a:moveTo>
                    <a:pt x="5486" y="0"/>
                  </a:moveTo>
                  <a:cubicBezTo>
                    <a:pt x="5414" y="0"/>
                    <a:pt x="5344" y="41"/>
                    <a:pt x="5317" y="131"/>
                  </a:cubicBezTo>
                  <a:cubicBezTo>
                    <a:pt x="4769" y="2824"/>
                    <a:pt x="2806" y="5130"/>
                    <a:pt x="204" y="6066"/>
                  </a:cubicBezTo>
                  <a:cubicBezTo>
                    <a:pt x="1" y="6147"/>
                    <a:pt x="51" y="6445"/>
                    <a:pt x="209" y="6445"/>
                  </a:cubicBezTo>
                  <a:cubicBezTo>
                    <a:pt x="229" y="6445"/>
                    <a:pt x="250" y="6441"/>
                    <a:pt x="272" y="6431"/>
                  </a:cubicBezTo>
                  <a:cubicBezTo>
                    <a:pt x="3011" y="5449"/>
                    <a:pt x="5088" y="3075"/>
                    <a:pt x="5682" y="245"/>
                  </a:cubicBezTo>
                  <a:cubicBezTo>
                    <a:pt x="5709" y="94"/>
                    <a:pt x="5596" y="0"/>
                    <a:pt x="5486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4918200" y="2728250"/>
              <a:ext cx="94450" cy="647850"/>
            </a:xfrm>
            <a:custGeom>
              <a:rect b="b" l="l" r="r" t="t"/>
              <a:pathLst>
                <a:path extrusionOk="0" h="25914" w="3778">
                  <a:moveTo>
                    <a:pt x="3545" y="1"/>
                  </a:moveTo>
                  <a:cubicBezTo>
                    <a:pt x="3474" y="1"/>
                    <a:pt x="3405" y="38"/>
                    <a:pt x="3379" y="125"/>
                  </a:cubicBezTo>
                  <a:cubicBezTo>
                    <a:pt x="2762" y="1974"/>
                    <a:pt x="2260" y="3846"/>
                    <a:pt x="1826" y="5740"/>
                  </a:cubicBezTo>
                  <a:cubicBezTo>
                    <a:pt x="366" y="12314"/>
                    <a:pt x="0" y="19093"/>
                    <a:pt x="685" y="25781"/>
                  </a:cubicBezTo>
                  <a:cubicBezTo>
                    <a:pt x="694" y="25873"/>
                    <a:pt x="759" y="25913"/>
                    <a:pt x="832" y="25913"/>
                  </a:cubicBezTo>
                  <a:cubicBezTo>
                    <a:pt x="940" y="25913"/>
                    <a:pt x="1064" y="25826"/>
                    <a:pt x="1050" y="25690"/>
                  </a:cubicBezTo>
                  <a:cubicBezTo>
                    <a:pt x="845" y="23772"/>
                    <a:pt x="731" y="21832"/>
                    <a:pt x="731" y="19915"/>
                  </a:cubicBezTo>
                  <a:cubicBezTo>
                    <a:pt x="662" y="13250"/>
                    <a:pt x="1644" y="6562"/>
                    <a:pt x="3721" y="239"/>
                  </a:cubicBezTo>
                  <a:cubicBezTo>
                    <a:pt x="3777" y="98"/>
                    <a:pt x="3659" y="1"/>
                    <a:pt x="3545" y="1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4863775" y="3311475"/>
              <a:ext cx="295000" cy="72525"/>
            </a:xfrm>
            <a:custGeom>
              <a:rect b="b" l="l" r="r" t="t"/>
              <a:pathLst>
                <a:path extrusionOk="0" h="2901" w="11800">
                  <a:moveTo>
                    <a:pt x="11541" y="1"/>
                  </a:moveTo>
                  <a:cubicBezTo>
                    <a:pt x="11510" y="1"/>
                    <a:pt x="11478" y="10"/>
                    <a:pt x="11444" y="32"/>
                  </a:cubicBezTo>
                  <a:cubicBezTo>
                    <a:pt x="9001" y="1667"/>
                    <a:pt x="6104" y="2523"/>
                    <a:pt x="3193" y="2523"/>
                  </a:cubicBezTo>
                  <a:cubicBezTo>
                    <a:pt x="2242" y="2523"/>
                    <a:pt x="1290" y="2432"/>
                    <a:pt x="351" y="2247"/>
                  </a:cubicBezTo>
                  <a:cubicBezTo>
                    <a:pt x="337" y="2244"/>
                    <a:pt x="322" y="2243"/>
                    <a:pt x="309" y="2243"/>
                  </a:cubicBezTo>
                  <a:cubicBezTo>
                    <a:pt x="88" y="2243"/>
                    <a:pt x="1" y="2569"/>
                    <a:pt x="237" y="2612"/>
                  </a:cubicBezTo>
                  <a:cubicBezTo>
                    <a:pt x="1217" y="2805"/>
                    <a:pt x="2209" y="2901"/>
                    <a:pt x="3199" y="2901"/>
                  </a:cubicBezTo>
                  <a:cubicBezTo>
                    <a:pt x="6175" y="2901"/>
                    <a:pt x="9126" y="2036"/>
                    <a:pt x="11627" y="375"/>
                  </a:cubicBezTo>
                  <a:cubicBezTo>
                    <a:pt x="11799" y="260"/>
                    <a:pt x="11699" y="1"/>
                    <a:pt x="11541" y="1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4540450" y="2500275"/>
              <a:ext cx="366925" cy="867375"/>
            </a:xfrm>
            <a:custGeom>
              <a:rect b="b" l="l" r="r" t="t"/>
              <a:pathLst>
                <a:path extrusionOk="0" h="34695" w="14677">
                  <a:moveTo>
                    <a:pt x="14677" y="0"/>
                  </a:moveTo>
                  <a:cubicBezTo>
                    <a:pt x="13467" y="91"/>
                    <a:pt x="12440" y="2009"/>
                    <a:pt x="12440" y="2009"/>
                  </a:cubicBezTo>
                  <a:cubicBezTo>
                    <a:pt x="12006" y="2328"/>
                    <a:pt x="8833" y="2009"/>
                    <a:pt x="7624" y="2716"/>
                  </a:cubicBezTo>
                  <a:cubicBezTo>
                    <a:pt x="6414" y="3447"/>
                    <a:pt x="7053" y="5958"/>
                    <a:pt x="6848" y="7510"/>
                  </a:cubicBezTo>
                  <a:cubicBezTo>
                    <a:pt x="6642" y="9062"/>
                    <a:pt x="4839" y="9655"/>
                    <a:pt x="4200" y="11390"/>
                  </a:cubicBezTo>
                  <a:cubicBezTo>
                    <a:pt x="3561" y="13125"/>
                    <a:pt x="5706" y="17279"/>
                    <a:pt x="4839" y="20406"/>
                  </a:cubicBezTo>
                  <a:cubicBezTo>
                    <a:pt x="3994" y="23556"/>
                    <a:pt x="0" y="31339"/>
                    <a:pt x="0" y="31339"/>
                  </a:cubicBezTo>
                  <a:cubicBezTo>
                    <a:pt x="2671" y="34238"/>
                    <a:pt x="6939" y="34695"/>
                    <a:pt x="6939" y="34695"/>
                  </a:cubicBezTo>
                  <a:cubicBezTo>
                    <a:pt x="6939" y="34695"/>
                    <a:pt x="8468" y="27459"/>
                    <a:pt x="9039" y="22278"/>
                  </a:cubicBezTo>
                  <a:cubicBezTo>
                    <a:pt x="9609" y="17073"/>
                    <a:pt x="13102" y="9290"/>
                    <a:pt x="13581" y="6528"/>
                  </a:cubicBezTo>
                  <a:cubicBezTo>
                    <a:pt x="14038" y="3972"/>
                    <a:pt x="14677" y="0"/>
                    <a:pt x="14677" y="0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4630125" y="2628650"/>
              <a:ext cx="86950" cy="468475"/>
            </a:xfrm>
            <a:custGeom>
              <a:rect b="b" l="l" r="r" t="t"/>
              <a:pathLst>
                <a:path extrusionOk="0" h="18739" w="3478">
                  <a:moveTo>
                    <a:pt x="3346" y="1"/>
                  </a:moveTo>
                  <a:cubicBezTo>
                    <a:pt x="3278" y="1"/>
                    <a:pt x="3204" y="46"/>
                    <a:pt x="3192" y="138"/>
                  </a:cubicBezTo>
                  <a:cubicBezTo>
                    <a:pt x="3078" y="914"/>
                    <a:pt x="2987" y="1690"/>
                    <a:pt x="2758" y="2420"/>
                  </a:cubicBezTo>
                  <a:cubicBezTo>
                    <a:pt x="2507" y="3242"/>
                    <a:pt x="2074" y="3881"/>
                    <a:pt x="1617" y="4589"/>
                  </a:cubicBezTo>
                  <a:cubicBezTo>
                    <a:pt x="773" y="5890"/>
                    <a:pt x="202" y="7168"/>
                    <a:pt x="544" y="8743"/>
                  </a:cubicBezTo>
                  <a:cubicBezTo>
                    <a:pt x="727" y="9565"/>
                    <a:pt x="1047" y="10341"/>
                    <a:pt x="1229" y="11140"/>
                  </a:cubicBezTo>
                  <a:cubicBezTo>
                    <a:pt x="1389" y="11961"/>
                    <a:pt x="1480" y="12806"/>
                    <a:pt x="1435" y="13650"/>
                  </a:cubicBezTo>
                  <a:cubicBezTo>
                    <a:pt x="1389" y="15362"/>
                    <a:pt x="910" y="17028"/>
                    <a:pt x="65" y="18512"/>
                  </a:cubicBezTo>
                  <a:cubicBezTo>
                    <a:pt x="1" y="18625"/>
                    <a:pt x="107" y="18738"/>
                    <a:pt x="207" y="18738"/>
                  </a:cubicBezTo>
                  <a:cubicBezTo>
                    <a:pt x="249" y="18738"/>
                    <a:pt x="289" y="18719"/>
                    <a:pt x="316" y="18672"/>
                  </a:cubicBezTo>
                  <a:cubicBezTo>
                    <a:pt x="1092" y="17302"/>
                    <a:pt x="1572" y="15773"/>
                    <a:pt x="1686" y="14198"/>
                  </a:cubicBezTo>
                  <a:cubicBezTo>
                    <a:pt x="1845" y="12486"/>
                    <a:pt x="1480" y="10934"/>
                    <a:pt x="1001" y="9314"/>
                  </a:cubicBezTo>
                  <a:cubicBezTo>
                    <a:pt x="727" y="8423"/>
                    <a:pt x="590" y="7510"/>
                    <a:pt x="887" y="6597"/>
                  </a:cubicBezTo>
                  <a:cubicBezTo>
                    <a:pt x="1138" y="5798"/>
                    <a:pt x="1617" y="5091"/>
                    <a:pt x="2074" y="4406"/>
                  </a:cubicBezTo>
                  <a:cubicBezTo>
                    <a:pt x="2507" y="3744"/>
                    <a:pt x="2850" y="3105"/>
                    <a:pt x="3078" y="2352"/>
                  </a:cubicBezTo>
                  <a:cubicBezTo>
                    <a:pt x="3283" y="1644"/>
                    <a:pt x="3375" y="891"/>
                    <a:pt x="3466" y="138"/>
                  </a:cubicBezTo>
                  <a:cubicBezTo>
                    <a:pt x="3477" y="46"/>
                    <a:pt x="3415" y="1"/>
                    <a:pt x="3346" y="1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4836025" y="2564525"/>
              <a:ext cx="31625" cy="135025"/>
            </a:xfrm>
            <a:custGeom>
              <a:rect b="b" l="l" r="r" t="t"/>
              <a:pathLst>
                <a:path extrusionOk="0" h="5401" w="1265">
                  <a:moveTo>
                    <a:pt x="430" y="1"/>
                  </a:moveTo>
                  <a:cubicBezTo>
                    <a:pt x="338" y="1"/>
                    <a:pt x="240" y="58"/>
                    <a:pt x="229" y="169"/>
                  </a:cubicBezTo>
                  <a:cubicBezTo>
                    <a:pt x="1" y="1858"/>
                    <a:pt x="46" y="3753"/>
                    <a:pt x="868" y="5305"/>
                  </a:cubicBezTo>
                  <a:cubicBezTo>
                    <a:pt x="905" y="5372"/>
                    <a:pt x="965" y="5400"/>
                    <a:pt x="1024" y="5400"/>
                  </a:cubicBezTo>
                  <a:cubicBezTo>
                    <a:pt x="1145" y="5400"/>
                    <a:pt x="1264" y="5283"/>
                    <a:pt x="1187" y="5145"/>
                  </a:cubicBezTo>
                  <a:cubicBezTo>
                    <a:pt x="389" y="3639"/>
                    <a:pt x="389" y="1813"/>
                    <a:pt x="594" y="192"/>
                  </a:cubicBezTo>
                  <a:cubicBezTo>
                    <a:pt x="617" y="63"/>
                    <a:pt x="527" y="1"/>
                    <a:pt x="430" y="1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4691375" y="2668925"/>
              <a:ext cx="167200" cy="676125"/>
            </a:xfrm>
            <a:custGeom>
              <a:rect b="b" l="l" r="r" t="t"/>
              <a:pathLst>
                <a:path extrusionOk="0" h="27045" w="6688">
                  <a:moveTo>
                    <a:pt x="6450" y="0"/>
                  </a:moveTo>
                  <a:cubicBezTo>
                    <a:pt x="6376" y="0"/>
                    <a:pt x="6301" y="37"/>
                    <a:pt x="6266" y="125"/>
                  </a:cubicBezTo>
                  <a:cubicBezTo>
                    <a:pt x="5421" y="2430"/>
                    <a:pt x="4622" y="4781"/>
                    <a:pt x="3915" y="7155"/>
                  </a:cubicBezTo>
                  <a:cubicBezTo>
                    <a:pt x="1998" y="13614"/>
                    <a:pt x="879" y="20188"/>
                    <a:pt x="12" y="26853"/>
                  </a:cubicBezTo>
                  <a:cubicBezTo>
                    <a:pt x="0" y="26981"/>
                    <a:pt x="90" y="27044"/>
                    <a:pt x="184" y="27044"/>
                  </a:cubicBezTo>
                  <a:cubicBezTo>
                    <a:pt x="273" y="27044"/>
                    <a:pt x="366" y="26987"/>
                    <a:pt x="377" y="26876"/>
                  </a:cubicBezTo>
                  <a:cubicBezTo>
                    <a:pt x="605" y="25209"/>
                    <a:pt x="833" y="23543"/>
                    <a:pt x="1062" y="21900"/>
                  </a:cubicBezTo>
                  <a:cubicBezTo>
                    <a:pt x="2180" y="14482"/>
                    <a:pt x="4029" y="7269"/>
                    <a:pt x="6631" y="239"/>
                  </a:cubicBezTo>
                  <a:cubicBezTo>
                    <a:pt x="6688" y="98"/>
                    <a:pt x="6570" y="0"/>
                    <a:pt x="6450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4554025" y="3259075"/>
              <a:ext cx="166825" cy="92250"/>
            </a:xfrm>
            <a:custGeom>
              <a:rect b="b" l="l" r="r" t="t"/>
              <a:pathLst>
                <a:path extrusionOk="0" h="3690" w="6673">
                  <a:moveTo>
                    <a:pt x="274" y="0"/>
                  </a:moveTo>
                  <a:cubicBezTo>
                    <a:pt x="133" y="0"/>
                    <a:pt x="0" y="179"/>
                    <a:pt x="142" y="302"/>
                  </a:cubicBezTo>
                  <a:cubicBezTo>
                    <a:pt x="1899" y="1900"/>
                    <a:pt x="4045" y="3064"/>
                    <a:pt x="6350" y="3681"/>
                  </a:cubicBezTo>
                  <a:cubicBezTo>
                    <a:pt x="6371" y="3687"/>
                    <a:pt x="6390" y="3690"/>
                    <a:pt x="6409" y="3690"/>
                  </a:cubicBezTo>
                  <a:cubicBezTo>
                    <a:pt x="6596" y="3690"/>
                    <a:pt x="6672" y="3401"/>
                    <a:pt x="6464" y="3338"/>
                  </a:cubicBezTo>
                  <a:cubicBezTo>
                    <a:pt x="4205" y="2722"/>
                    <a:pt x="2128" y="1603"/>
                    <a:pt x="393" y="51"/>
                  </a:cubicBezTo>
                  <a:cubicBezTo>
                    <a:pt x="357" y="15"/>
                    <a:pt x="315" y="0"/>
                    <a:pt x="274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4141000" y="3245500"/>
              <a:ext cx="623725" cy="139850"/>
            </a:xfrm>
            <a:custGeom>
              <a:rect b="b" l="l" r="r" t="t"/>
              <a:pathLst>
                <a:path extrusionOk="0" h="5594" w="24949">
                  <a:moveTo>
                    <a:pt x="388" y="1"/>
                  </a:moveTo>
                  <a:cubicBezTo>
                    <a:pt x="343" y="1"/>
                    <a:pt x="297" y="47"/>
                    <a:pt x="297" y="92"/>
                  </a:cubicBezTo>
                  <a:lnTo>
                    <a:pt x="0" y="3128"/>
                  </a:lnTo>
                  <a:cubicBezTo>
                    <a:pt x="0" y="3174"/>
                    <a:pt x="23" y="3219"/>
                    <a:pt x="69" y="3219"/>
                  </a:cubicBezTo>
                  <a:lnTo>
                    <a:pt x="24538" y="5593"/>
                  </a:lnTo>
                  <a:cubicBezTo>
                    <a:pt x="24583" y="5593"/>
                    <a:pt x="24629" y="5570"/>
                    <a:pt x="24652" y="5525"/>
                  </a:cubicBezTo>
                  <a:lnTo>
                    <a:pt x="24926" y="2466"/>
                  </a:lnTo>
                  <a:cubicBezTo>
                    <a:pt x="24948" y="2420"/>
                    <a:pt x="24903" y="2398"/>
                    <a:pt x="24857" y="2375"/>
                  </a:cubicBezTo>
                  <a:lnTo>
                    <a:pt x="388" y="1"/>
                  </a:lnTo>
                  <a:close/>
                </a:path>
              </a:pathLst>
            </a:custGeom>
            <a:solidFill>
              <a:srgbClr val="5C5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3952900" y="2785425"/>
              <a:ext cx="452900" cy="566250"/>
            </a:xfrm>
            <a:custGeom>
              <a:rect b="b" l="l" r="r" t="t"/>
              <a:pathLst>
                <a:path extrusionOk="0" h="22650" w="18116">
                  <a:moveTo>
                    <a:pt x="1856" y="1"/>
                  </a:moveTo>
                  <a:cubicBezTo>
                    <a:pt x="826" y="1"/>
                    <a:pt x="0" y="922"/>
                    <a:pt x="175" y="1947"/>
                  </a:cubicBezTo>
                  <a:lnTo>
                    <a:pt x="3119" y="19659"/>
                  </a:lnTo>
                  <a:cubicBezTo>
                    <a:pt x="3256" y="20572"/>
                    <a:pt x="4009" y="21280"/>
                    <a:pt x="4945" y="21371"/>
                  </a:cubicBezTo>
                  <a:lnTo>
                    <a:pt x="18115" y="22649"/>
                  </a:lnTo>
                  <a:lnTo>
                    <a:pt x="14509" y="2449"/>
                  </a:lnTo>
                  <a:cubicBezTo>
                    <a:pt x="14372" y="1719"/>
                    <a:pt x="13756" y="1148"/>
                    <a:pt x="13025" y="1080"/>
                  </a:cubicBezTo>
                  <a:lnTo>
                    <a:pt x="2001" y="7"/>
                  </a:lnTo>
                  <a:cubicBezTo>
                    <a:pt x="1952" y="3"/>
                    <a:pt x="1904" y="1"/>
                    <a:pt x="18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4099075" y="3011375"/>
              <a:ext cx="105550" cy="105350"/>
            </a:xfrm>
            <a:custGeom>
              <a:rect b="b" l="l" r="r" t="t"/>
              <a:pathLst>
                <a:path extrusionOk="0" h="4214" w="4222">
                  <a:moveTo>
                    <a:pt x="1508" y="1"/>
                  </a:moveTo>
                  <a:cubicBezTo>
                    <a:pt x="568" y="1"/>
                    <a:pt x="0" y="840"/>
                    <a:pt x="239" y="1948"/>
                  </a:cubicBezTo>
                  <a:cubicBezTo>
                    <a:pt x="490" y="3089"/>
                    <a:pt x="1540" y="4116"/>
                    <a:pt x="2568" y="4207"/>
                  </a:cubicBezTo>
                  <a:cubicBezTo>
                    <a:pt x="2618" y="4212"/>
                    <a:pt x="2668" y="4214"/>
                    <a:pt x="2717" y="4214"/>
                  </a:cubicBezTo>
                  <a:cubicBezTo>
                    <a:pt x="3675" y="4214"/>
                    <a:pt x="4222" y="3375"/>
                    <a:pt x="3983" y="2267"/>
                  </a:cubicBezTo>
                  <a:cubicBezTo>
                    <a:pt x="3732" y="1126"/>
                    <a:pt x="2682" y="99"/>
                    <a:pt x="1655" y="8"/>
                  </a:cubicBezTo>
                  <a:cubicBezTo>
                    <a:pt x="1605" y="3"/>
                    <a:pt x="1556" y="1"/>
                    <a:pt x="1508" y="1"/>
                  </a:cubicBezTo>
                  <a:close/>
                </a:path>
              </a:pathLst>
            </a:custGeom>
            <a:solidFill>
              <a:srgbClr val="FBA0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4156400" y="3044650"/>
              <a:ext cx="10300" cy="21125"/>
            </a:xfrm>
            <a:custGeom>
              <a:rect b="b" l="l" r="r" t="t"/>
              <a:pathLst>
                <a:path extrusionOk="0" h="845" w="412">
                  <a:moveTo>
                    <a:pt x="115" y="0"/>
                  </a:moveTo>
                  <a:cubicBezTo>
                    <a:pt x="23" y="0"/>
                    <a:pt x="1" y="183"/>
                    <a:pt x="46" y="411"/>
                  </a:cubicBezTo>
                  <a:cubicBezTo>
                    <a:pt x="92" y="640"/>
                    <a:pt x="206" y="822"/>
                    <a:pt x="297" y="845"/>
                  </a:cubicBezTo>
                  <a:cubicBezTo>
                    <a:pt x="389" y="845"/>
                    <a:pt x="411" y="662"/>
                    <a:pt x="366" y="434"/>
                  </a:cubicBezTo>
                  <a:cubicBezTo>
                    <a:pt x="320" y="206"/>
                    <a:pt x="206" y="0"/>
                    <a:pt x="115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4131875" y="3042375"/>
              <a:ext cx="10850" cy="21125"/>
            </a:xfrm>
            <a:custGeom>
              <a:rect b="b" l="l" r="r" t="t"/>
              <a:pathLst>
                <a:path extrusionOk="0" h="845" w="434">
                  <a:moveTo>
                    <a:pt x="114" y="0"/>
                  </a:moveTo>
                  <a:cubicBezTo>
                    <a:pt x="23" y="0"/>
                    <a:pt x="0" y="183"/>
                    <a:pt x="46" y="411"/>
                  </a:cubicBezTo>
                  <a:cubicBezTo>
                    <a:pt x="91" y="639"/>
                    <a:pt x="206" y="822"/>
                    <a:pt x="297" y="845"/>
                  </a:cubicBezTo>
                  <a:cubicBezTo>
                    <a:pt x="388" y="845"/>
                    <a:pt x="434" y="662"/>
                    <a:pt x="365" y="434"/>
                  </a:cubicBezTo>
                  <a:cubicBezTo>
                    <a:pt x="320" y="206"/>
                    <a:pt x="206" y="0"/>
                    <a:pt x="114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4126725" y="3061775"/>
              <a:ext cx="50775" cy="28075"/>
            </a:xfrm>
            <a:custGeom>
              <a:rect b="b" l="l" r="r" t="t"/>
              <a:pathLst>
                <a:path extrusionOk="0" h="1123" w="2031">
                  <a:moveTo>
                    <a:pt x="69" y="0"/>
                  </a:moveTo>
                  <a:cubicBezTo>
                    <a:pt x="24" y="23"/>
                    <a:pt x="1" y="69"/>
                    <a:pt x="24" y="114"/>
                  </a:cubicBezTo>
                  <a:cubicBezTo>
                    <a:pt x="24" y="114"/>
                    <a:pt x="412" y="1027"/>
                    <a:pt x="1210" y="1119"/>
                  </a:cubicBezTo>
                  <a:cubicBezTo>
                    <a:pt x="1241" y="1121"/>
                    <a:pt x="1270" y="1122"/>
                    <a:pt x="1298" y="1122"/>
                  </a:cubicBezTo>
                  <a:cubicBezTo>
                    <a:pt x="2030" y="1122"/>
                    <a:pt x="2009" y="297"/>
                    <a:pt x="2009" y="297"/>
                  </a:cubicBezTo>
                  <a:cubicBezTo>
                    <a:pt x="2009" y="251"/>
                    <a:pt x="1964" y="183"/>
                    <a:pt x="1918" y="183"/>
                  </a:cubicBezTo>
                  <a:cubicBezTo>
                    <a:pt x="1906" y="177"/>
                    <a:pt x="1895" y="174"/>
                    <a:pt x="1886" y="174"/>
                  </a:cubicBezTo>
                  <a:cubicBezTo>
                    <a:pt x="1862" y="174"/>
                    <a:pt x="1850" y="195"/>
                    <a:pt x="1850" y="228"/>
                  </a:cubicBezTo>
                  <a:cubicBezTo>
                    <a:pt x="1850" y="273"/>
                    <a:pt x="1850" y="938"/>
                    <a:pt x="1248" y="938"/>
                  </a:cubicBezTo>
                  <a:cubicBezTo>
                    <a:pt x="1228" y="938"/>
                    <a:pt x="1208" y="937"/>
                    <a:pt x="1188" y="936"/>
                  </a:cubicBezTo>
                  <a:cubicBezTo>
                    <a:pt x="503" y="868"/>
                    <a:pt x="183" y="114"/>
                    <a:pt x="183" y="91"/>
                  </a:cubicBezTo>
                  <a:cubicBezTo>
                    <a:pt x="160" y="46"/>
                    <a:pt x="92" y="0"/>
                    <a:pt x="69" y="0"/>
                  </a:cubicBezTo>
                  <a:close/>
                </a:path>
              </a:pathLst>
            </a:custGeom>
            <a:solidFill>
              <a:srgbClr val="100E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4278525" y="2812400"/>
              <a:ext cx="158075" cy="538125"/>
            </a:xfrm>
            <a:custGeom>
              <a:rect b="b" l="l" r="r" t="t"/>
              <a:pathLst>
                <a:path extrusionOk="0" h="21525" w="6323">
                  <a:moveTo>
                    <a:pt x="0" y="1"/>
                  </a:moveTo>
                  <a:lnTo>
                    <a:pt x="48" y="6"/>
                  </a:lnTo>
                  <a:lnTo>
                    <a:pt x="48" y="6"/>
                  </a:lnTo>
                  <a:cubicBezTo>
                    <a:pt x="32" y="4"/>
                    <a:pt x="16" y="2"/>
                    <a:pt x="0" y="1"/>
                  </a:cubicBezTo>
                  <a:close/>
                  <a:moveTo>
                    <a:pt x="48" y="6"/>
                  </a:moveTo>
                  <a:cubicBezTo>
                    <a:pt x="757" y="94"/>
                    <a:pt x="1350" y="656"/>
                    <a:pt x="1484" y="1370"/>
                  </a:cubicBezTo>
                  <a:lnTo>
                    <a:pt x="5067" y="21388"/>
                  </a:lnTo>
                  <a:lnTo>
                    <a:pt x="6323" y="21525"/>
                  </a:lnTo>
                  <a:lnTo>
                    <a:pt x="2739" y="1484"/>
                  </a:lnTo>
                  <a:cubicBezTo>
                    <a:pt x="2602" y="754"/>
                    <a:pt x="2009" y="206"/>
                    <a:pt x="1256" y="137"/>
                  </a:cubicBezTo>
                  <a:lnTo>
                    <a:pt x="4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4308750" y="2835125"/>
              <a:ext cx="98750" cy="509125"/>
            </a:xfrm>
            <a:custGeom>
              <a:rect b="b" l="l" r="r" t="t"/>
              <a:pathLst>
                <a:path extrusionOk="0" h="20365" w="3950">
                  <a:moveTo>
                    <a:pt x="204" y="0"/>
                  </a:moveTo>
                  <a:cubicBezTo>
                    <a:pt x="190" y="0"/>
                    <a:pt x="175" y="2"/>
                    <a:pt x="161" y="5"/>
                  </a:cubicBezTo>
                  <a:cubicBezTo>
                    <a:pt x="69" y="27"/>
                    <a:pt x="1" y="119"/>
                    <a:pt x="24" y="233"/>
                  </a:cubicBezTo>
                  <a:lnTo>
                    <a:pt x="3562" y="20205"/>
                  </a:lnTo>
                  <a:cubicBezTo>
                    <a:pt x="3562" y="20296"/>
                    <a:pt x="3653" y="20365"/>
                    <a:pt x="3744" y="20365"/>
                  </a:cubicBezTo>
                  <a:cubicBezTo>
                    <a:pt x="3744" y="20365"/>
                    <a:pt x="3767" y="20365"/>
                    <a:pt x="3767" y="20342"/>
                  </a:cubicBezTo>
                  <a:cubicBezTo>
                    <a:pt x="3881" y="20342"/>
                    <a:pt x="3950" y="20228"/>
                    <a:pt x="3927" y="20136"/>
                  </a:cubicBezTo>
                  <a:lnTo>
                    <a:pt x="389" y="164"/>
                  </a:lnTo>
                  <a:cubicBezTo>
                    <a:pt x="369" y="65"/>
                    <a:pt x="297" y="0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4448000" y="2612100"/>
              <a:ext cx="841125" cy="680925"/>
            </a:xfrm>
            <a:custGeom>
              <a:rect b="b" l="l" r="r" t="t"/>
              <a:pathLst>
                <a:path extrusionOk="0" h="27237" w="33645">
                  <a:moveTo>
                    <a:pt x="29658" y="0"/>
                  </a:moveTo>
                  <a:cubicBezTo>
                    <a:pt x="28218" y="0"/>
                    <a:pt x="26850" y="872"/>
                    <a:pt x="26272" y="2306"/>
                  </a:cubicBezTo>
                  <a:lnTo>
                    <a:pt x="26272" y="2352"/>
                  </a:lnTo>
                  <a:lnTo>
                    <a:pt x="25382" y="4566"/>
                  </a:lnTo>
                  <a:lnTo>
                    <a:pt x="24492" y="6803"/>
                  </a:lnTo>
                  <a:cubicBezTo>
                    <a:pt x="23898" y="8286"/>
                    <a:pt x="23305" y="9770"/>
                    <a:pt x="22666" y="11208"/>
                  </a:cubicBezTo>
                  <a:cubicBezTo>
                    <a:pt x="22050" y="12669"/>
                    <a:pt x="21388" y="14107"/>
                    <a:pt x="20726" y="15454"/>
                  </a:cubicBezTo>
                  <a:cubicBezTo>
                    <a:pt x="20543" y="15796"/>
                    <a:pt x="20383" y="16116"/>
                    <a:pt x="20201" y="16435"/>
                  </a:cubicBezTo>
                  <a:cubicBezTo>
                    <a:pt x="20018" y="16755"/>
                    <a:pt x="19858" y="17074"/>
                    <a:pt x="19676" y="17371"/>
                  </a:cubicBezTo>
                  <a:cubicBezTo>
                    <a:pt x="19493" y="17690"/>
                    <a:pt x="19311" y="17964"/>
                    <a:pt x="19128" y="18238"/>
                  </a:cubicBezTo>
                  <a:cubicBezTo>
                    <a:pt x="18945" y="18489"/>
                    <a:pt x="18786" y="18740"/>
                    <a:pt x="18626" y="18923"/>
                  </a:cubicBezTo>
                  <a:cubicBezTo>
                    <a:pt x="18466" y="19128"/>
                    <a:pt x="18329" y="19265"/>
                    <a:pt x="18306" y="19288"/>
                  </a:cubicBezTo>
                  <a:cubicBezTo>
                    <a:pt x="18306" y="19311"/>
                    <a:pt x="18283" y="19311"/>
                    <a:pt x="18283" y="19311"/>
                  </a:cubicBezTo>
                  <a:lnTo>
                    <a:pt x="18261" y="19334"/>
                  </a:lnTo>
                  <a:cubicBezTo>
                    <a:pt x="18238" y="19357"/>
                    <a:pt x="18238" y="19357"/>
                    <a:pt x="18215" y="19380"/>
                  </a:cubicBezTo>
                  <a:lnTo>
                    <a:pt x="18192" y="19380"/>
                  </a:lnTo>
                  <a:lnTo>
                    <a:pt x="18169" y="19402"/>
                  </a:lnTo>
                  <a:lnTo>
                    <a:pt x="18101" y="19448"/>
                  </a:lnTo>
                  <a:cubicBezTo>
                    <a:pt x="18101" y="19448"/>
                    <a:pt x="18078" y="19471"/>
                    <a:pt x="18055" y="19494"/>
                  </a:cubicBezTo>
                  <a:cubicBezTo>
                    <a:pt x="18032" y="19494"/>
                    <a:pt x="18010" y="19516"/>
                    <a:pt x="17987" y="19516"/>
                  </a:cubicBezTo>
                  <a:lnTo>
                    <a:pt x="17895" y="19562"/>
                  </a:lnTo>
                  <a:cubicBezTo>
                    <a:pt x="17690" y="19676"/>
                    <a:pt x="17416" y="19790"/>
                    <a:pt x="17119" y="19882"/>
                  </a:cubicBezTo>
                  <a:cubicBezTo>
                    <a:pt x="16823" y="19996"/>
                    <a:pt x="16503" y="20110"/>
                    <a:pt x="16183" y="20201"/>
                  </a:cubicBezTo>
                  <a:cubicBezTo>
                    <a:pt x="15499" y="20384"/>
                    <a:pt x="14791" y="20544"/>
                    <a:pt x="14038" y="20703"/>
                  </a:cubicBezTo>
                  <a:cubicBezTo>
                    <a:pt x="13307" y="20840"/>
                    <a:pt x="12554" y="20954"/>
                    <a:pt x="11778" y="21091"/>
                  </a:cubicBezTo>
                  <a:cubicBezTo>
                    <a:pt x="10226" y="21297"/>
                    <a:pt x="8628" y="21502"/>
                    <a:pt x="7031" y="21662"/>
                  </a:cubicBezTo>
                  <a:cubicBezTo>
                    <a:pt x="6232" y="21731"/>
                    <a:pt x="5433" y="21822"/>
                    <a:pt x="4634" y="21890"/>
                  </a:cubicBezTo>
                  <a:lnTo>
                    <a:pt x="2237" y="22096"/>
                  </a:lnTo>
                  <a:lnTo>
                    <a:pt x="2169" y="22096"/>
                  </a:lnTo>
                  <a:cubicBezTo>
                    <a:pt x="1187" y="22187"/>
                    <a:pt x="366" y="22917"/>
                    <a:pt x="183" y="23945"/>
                  </a:cubicBezTo>
                  <a:cubicBezTo>
                    <a:pt x="0" y="25131"/>
                    <a:pt x="799" y="26273"/>
                    <a:pt x="2009" y="26478"/>
                  </a:cubicBezTo>
                  <a:lnTo>
                    <a:pt x="2329" y="26524"/>
                  </a:lnTo>
                  <a:lnTo>
                    <a:pt x="2648" y="26592"/>
                  </a:lnTo>
                  <a:lnTo>
                    <a:pt x="3287" y="26684"/>
                  </a:lnTo>
                  <a:cubicBezTo>
                    <a:pt x="3721" y="26729"/>
                    <a:pt x="4132" y="26775"/>
                    <a:pt x="4565" y="26843"/>
                  </a:cubicBezTo>
                  <a:cubicBezTo>
                    <a:pt x="5410" y="26935"/>
                    <a:pt x="6254" y="27003"/>
                    <a:pt x="7099" y="27072"/>
                  </a:cubicBezTo>
                  <a:cubicBezTo>
                    <a:pt x="8514" y="27186"/>
                    <a:pt x="9945" y="27237"/>
                    <a:pt x="11405" y="27237"/>
                  </a:cubicBezTo>
                  <a:cubicBezTo>
                    <a:pt x="11688" y="27237"/>
                    <a:pt x="11972" y="27235"/>
                    <a:pt x="12258" y="27231"/>
                  </a:cubicBezTo>
                  <a:cubicBezTo>
                    <a:pt x="13125" y="27231"/>
                    <a:pt x="14015" y="27186"/>
                    <a:pt x="14905" y="27117"/>
                  </a:cubicBezTo>
                  <a:cubicBezTo>
                    <a:pt x="15795" y="27026"/>
                    <a:pt x="16708" y="26935"/>
                    <a:pt x="17644" y="26775"/>
                  </a:cubicBezTo>
                  <a:cubicBezTo>
                    <a:pt x="18580" y="26592"/>
                    <a:pt x="19562" y="26364"/>
                    <a:pt x="20657" y="25930"/>
                  </a:cubicBezTo>
                  <a:lnTo>
                    <a:pt x="20863" y="25862"/>
                  </a:lnTo>
                  <a:cubicBezTo>
                    <a:pt x="20931" y="25839"/>
                    <a:pt x="21000" y="25793"/>
                    <a:pt x="21068" y="25771"/>
                  </a:cubicBezTo>
                  <a:cubicBezTo>
                    <a:pt x="21137" y="25725"/>
                    <a:pt x="21205" y="25702"/>
                    <a:pt x="21274" y="25656"/>
                  </a:cubicBezTo>
                  <a:lnTo>
                    <a:pt x="21502" y="25565"/>
                  </a:lnTo>
                  <a:lnTo>
                    <a:pt x="21593" y="25497"/>
                  </a:lnTo>
                  <a:lnTo>
                    <a:pt x="21707" y="25451"/>
                  </a:lnTo>
                  <a:lnTo>
                    <a:pt x="21935" y="25314"/>
                  </a:lnTo>
                  <a:cubicBezTo>
                    <a:pt x="22027" y="25268"/>
                    <a:pt x="22095" y="25223"/>
                    <a:pt x="22164" y="25177"/>
                  </a:cubicBezTo>
                  <a:cubicBezTo>
                    <a:pt x="22255" y="25131"/>
                    <a:pt x="22323" y="25086"/>
                    <a:pt x="22415" y="25017"/>
                  </a:cubicBezTo>
                  <a:cubicBezTo>
                    <a:pt x="23054" y="24561"/>
                    <a:pt x="23510" y="24127"/>
                    <a:pt x="23898" y="23716"/>
                  </a:cubicBezTo>
                  <a:cubicBezTo>
                    <a:pt x="24309" y="23283"/>
                    <a:pt x="24652" y="22895"/>
                    <a:pt x="24948" y="22484"/>
                  </a:cubicBezTo>
                  <a:cubicBezTo>
                    <a:pt x="25268" y="22073"/>
                    <a:pt x="25542" y="21685"/>
                    <a:pt x="25816" y="21297"/>
                  </a:cubicBezTo>
                  <a:cubicBezTo>
                    <a:pt x="26341" y="20498"/>
                    <a:pt x="26797" y="19722"/>
                    <a:pt x="27231" y="18946"/>
                  </a:cubicBezTo>
                  <a:cubicBezTo>
                    <a:pt x="28098" y="17371"/>
                    <a:pt x="28852" y="15819"/>
                    <a:pt x="29559" y="14244"/>
                  </a:cubicBezTo>
                  <a:cubicBezTo>
                    <a:pt x="30267" y="12669"/>
                    <a:pt x="30906" y="11094"/>
                    <a:pt x="31499" y="9496"/>
                  </a:cubicBezTo>
                  <a:cubicBezTo>
                    <a:pt x="31796" y="8720"/>
                    <a:pt x="32070" y="7921"/>
                    <a:pt x="32344" y="7100"/>
                  </a:cubicBezTo>
                  <a:cubicBezTo>
                    <a:pt x="32481" y="6711"/>
                    <a:pt x="32618" y="6301"/>
                    <a:pt x="32755" y="5890"/>
                  </a:cubicBezTo>
                  <a:lnTo>
                    <a:pt x="32937" y="5296"/>
                  </a:lnTo>
                  <a:lnTo>
                    <a:pt x="33029" y="4977"/>
                  </a:lnTo>
                  <a:lnTo>
                    <a:pt x="33120" y="4657"/>
                  </a:lnTo>
                  <a:cubicBezTo>
                    <a:pt x="33645" y="2877"/>
                    <a:pt x="32732" y="960"/>
                    <a:pt x="30974" y="252"/>
                  </a:cubicBezTo>
                  <a:cubicBezTo>
                    <a:pt x="30542" y="81"/>
                    <a:pt x="30097" y="0"/>
                    <a:pt x="29658" y="0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4640975" y="3150250"/>
              <a:ext cx="31300" cy="153700"/>
            </a:xfrm>
            <a:custGeom>
              <a:rect b="b" l="l" r="r" t="t"/>
              <a:pathLst>
                <a:path extrusionOk="0" h="6148" w="1252">
                  <a:moveTo>
                    <a:pt x="176" y="1"/>
                  </a:moveTo>
                  <a:cubicBezTo>
                    <a:pt x="86" y="1"/>
                    <a:pt x="0" y="70"/>
                    <a:pt x="42" y="182"/>
                  </a:cubicBezTo>
                  <a:cubicBezTo>
                    <a:pt x="750" y="2031"/>
                    <a:pt x="978" y="4016"/>
                    <a:pt x="658" y="5956"/>
                  </a:cubicBezTo>
                  <a:cubicBezTo>
                    <a:pt x="644" y="6069"/>
                    <a:pt x="743" y="6147"/>
                    <a:pt x="827" y="6147"/>
                  </a:cubicBezTo>
                  <a:cubicBezTo>
                    <a:pt x="878" y="6147"/>
                    <a:pt x="923" y="6118"/>
                    <a:pt x="932" y="6048"/>
                  </a:cubicBezTo>
                  <a:cubicBezTo>
                    <a:pt x="1252" y="4039"/>
                    <a:pt x="1046" y="2008"/>
                    <a:pt x="316" y="90"/>
                  </a:cubicBezTo>
                  <a:cubicBezTo>
                    <a:pt x="289" y="28"/>
                    <a:pt x="232" y="1"/>
                    <a:pt x="176" y="1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4905675" y="3086725"/>
              <a:ext cx="50250" cy="55575"/>
            </a:xfrm>
            <a:custGeom>
              <a:rect b="b" l="l" r="r" t="t"/>
              <a:pathLst>
                <a:path extrusionOk="0" h="2223" w="2010">
                  <a:moveTo>
                    <a:pt x="191" y="0"/>
                  </a:moveTo>
                  <a:cubicBezTo>
                    <a:pt x="73" y="0"/>
                    <a:pt x="1" y="187"/>
                    <a:pt x="113" y="280"/>
                  </a:cubicBezTo>
                  <a:cubicBezTo>
                    <a:pt x="844" y="737"/>
                    <a:pt x="1346" y="1376"/>
                    <a:pt x="1711" y="2152"/>
                  </a:cubicBezTo>
                  <a:cubicBezTo>
                    <a:pt x="1739" y="2202"/>
                    <a:pt x="1781" y="2223"/>
                    <a:pt x="1823" y="2223"/>
                  </a:cubicBezTo>
                  <a:cubicBezTo>
                    <a:pt x="1915" y="2223"/>
                    <a:pt x="2009" y="2118"/>
                    <a:pt x="1962" y="1992"/>
                  </a:cubicBezTo>
                  <a:cubicBezTo>
                    <a:pt x="1574" y="1193"/>
                    <a:pt x="1026" y="509"/>
                    <a:pt x="273" y="29"/>
                  </a:cubicBezTo>
                  <a:cubicBezTo>
                    <a:pt x="245" y="9"/>
                    <a:pt x="217" y="0"/>
                    <a:pt x="191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4903700" y="3083300"/>
              <a:ext cx="54500" cy="13600"/>
            </a:xfrm>
            <a:custGeom>
              <a:rect b="b" l="l" r="r" t="t"/>
              <a:pathLst>
                <a:path extrusionOk="0" h="544" w="2180">
                  <a:moveTo>
                    <a:pt x="907" y="1"/>
                  </a:moveTo>
                  <a:cubicBezTo>
                    <a:pt x="665" y="1"/>
                    <a:pt x="419" y="36"/>
                    <a:pt x="170" y="98"/>
                  </a:cubicBezTo>
                  <a:cubicBezTo>
                    <a:pt x="1" y="140"/>
                    <a:pt x="46" y="377"/>
                    <a:pt x="198" y="377"/>
                  </a:cubicBezTo>
                  <a:cubicBezTo>
                    <a:pt x="211" y="377"/>
                    <a:pt x="224" y="375"/>
                    <a:pt x="238" y="372"/>
                  </a:cubicBezTo>
                  <a:cubicBezTo>
                    <a:pt x="469" y="316"/>
                    <a:pt x="696" y="283"/>
                    <a:pt x="919" y="283"/>
                  </a:cubicBezTo>
                  <a:cubicBezTo>
                    <a:pt x="1248" y="283"/>
                    <a:pt x="1569" y="355"/>
                    <a:pt x="1881" y="532"/>
                  </a:cubicBezTo>
                  <a:cubicBezTo>
                    <a:pt x="1900" y="540"/>
                    <a:pt x="1919" y="543"/>
                    <a:pt x="1937" y="543"/>
                  </a:cubicBezTo>
                  <a:cubicBezTo>
                    <a:pt x="2074" y="543"/>
                    <a:pt x="2179" y="341"/>
                    <a:pt x="2018" y="280"/>
                  </a:cubicBezTo>
                  <a:cubicBezTo>
                    <a:pt x="1656" y="86"/>
                    <a:pt x="1286" y="1"/>
                    <a:pt x="907" y="1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4407475" y="3157925"/>
              <a:ext cx="198600" cy="132700"/>
            </a:xfrm>
            <a:custGeom>
              <a:rect b="b" l="l" r="r" t="t"/>
              <a:pathLst>
                <a:path extrusionOk="0" h="5308" w="7944">
                  <a:moveTo>
                    <a:pt x="2871" y="1"/>
                  </a:moveTo>
                  <a:cubicBezTo>
                    <a:pt x="2667" y="1"/>
                    <a:pt x="2470" y="11"/>
                    <a:pt x="2283" y="34"/>
                  </a:cubicBezTo>
                  <a:cubicBezTo>
                    <a:pt x="434" y="240"/>
                    <a:pt x="1" y="970"/>
                    <a:pt x="1" y="970"/>
                  </a:cubicBezTo>
                  <a:lnTo>
                    <a:pt x="594" y="4554"/>
                  </a:lnTo>
                  <a:lnTo>
                    <a:pt x="7373" y="5307"/>
                  </a:lnTo>
                  <a:cubicBezTo>
                    <a:pt x="7944" y="3504"/>
                    <a:pt x="7647" y="2066"/>
                    <a:pt x="6985" y="811"/>
                  </a:cubicBezTo>
                  <a:cubicBezTo>
                    <a:pt x="6985" y="811"/>
                    <a:pt x="4666" y="1"/>
                    <a:pt x="2871" y="1"/>
                  </a:cubicBezTo>
                  <a:close/>
                </a:path>
              </a:pathLst>
            </a:custGeom>
            <a:solidFill>
              <a:srgbClr val="FEA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4903700" y="2775900"/>
              <a:ext cx="169625" cy="316775"/>
            </a:xfrm>
            <a:custGeom>
              <a:rect b="b" l="l" r="r" t="t"/>
              <a:pathLst>
                <a:path extrusionOk="0" h="12671" w="6785">
                  <a:moveTo>
                    <a:pt x="6614" y="0"/>
                  </a:moveTo>
                  <a:cubicBezTo>
                    <a:pt x="6556" y="0"/>
                    <a:pt x="6497" y="28"/>
                    <a:pt x="6469" y="91"/>
                  </a:cubicBezTo>
                  <a:cubicBezTo>
                    <a:pt x="5533" y="2351"/>
                    <a:pt x="4484" y="4565"/>
                    <a:pt x="3365" y="6733"/>
                  </a:cubicBezTo>
                  <a:cubicBezTo>
                    <a:pt x="2361" y="8696"/>
                    <a:pt x="1311" y="10636"/>
                    <a:pt x="78" y="12462"/>
                  </a:cubicBezTo>
                  <a:cubicBezTo>
                    <a:pt x="0" y="12572"/>
                    <a:pt x="93" y="12670"/>
                    <a:pt x="196" y="12670"/>
                  </a:cubicBezTo>
                  <a:cubicBezTo>
                    <a:pt x="244" y="12670"/>
                    <a:pt x="293" y="12650"/>
                    <a:pt x="329" y="12599"/>
                  </a:cubicBezTo>
                  <a:cubicBezTo>
                    <a:pt x="1585" y="10750"/>
                    <a:pt x="2657" y="8742"/>
                    <a:pt x="3685" y="6733"/>
                  </a:cubicBezTo>
                  <a:cubicBezTo>
                    <a:pt x="4780" y="4588"/>
                    <a:pt x="5807" y="2396"/>
                    <a:pt x="6743" y="159"/>
                  </a:cubicBezTo>
                  <a:cubicBezTo>
                    <a:pt x="6784" y="63"/>
                    <a:pt x="6701" y="0"/>
                    <a:pt x="6614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4870275" y="3130500"/>
              <a:ext cx="237825" cy="153875"/>
            </a:xfrm>
            <a:custGeom>
              <a:rect b="b" l="l" r="r" t="t"/>
              <a:pathLst>
                <a:path extrusionOk="0" h="6155" w="9513">
                  <a:moveTo>
                    <a:pt x="9318" y="0"/>
                  </a:moveTo>
                  <a:cubicBezTo>
                    <a:pt x="9273" y="0"/>
                    <a:pt x="9228" y="24"/>
                    <a:pt x="9199" y="82"/>
                  </a:cubicBezTo>
                  <a:cubicBezTo>
                    <a:pt x="7532" y="3391"/>
                    <a:pt x="3880" y="5697"/>
                    <a:pt x="183" y="5879"/>
                  </a:cubicBezTo>
                  <a:cubicBezTo>
                    <a:pt x="7" y="5879"/>
                    <a:pt x="0" y="6154"/>
                    <a:pt x="163" y="6154"/>
                  </a:cubicBezTo>
                  <a:cubicBezTo>
                    <a:pt x="169" y="6154"/>
                    <a:pt x="176" y="6154"/>
                    <a:pt x="183" y="6153"/>
                  </a:cubicBezTo>
                  <a:cubicBezTo>
                    <a:pt x="3972" y="5993"/>
                    <a:pt x="7738" y="3619"/>
                    <a:pt x="9450" y="218"/>
                  </a:cubicBezTo>
                  <a:cubicBezTo>
                    <a:pt x="9512" y="109"/>
                    <a:pt x="9415" y="0"/>
                    <a:pt x="9318" y="0"/>
                  </a:cubicBezTo>
                  <a:close/>
                </a:path>
              </a:pathLst>
            </a:custGeom>
            <a:solidFill>
              <a:srgbClr val="0A2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3796900" y="2230350"/>
              <a:ext cx="298475" cy="298475"/>
            </a:xfrm>
            <a:custGeom>
              <a:rect b="b" l="l" r="r" t="t"/>
              <a:pathLst>
                <a:path extrusionOk="0" h="11939" w="11939">
                  <a:moveTo>
                    <a:pt x="2146" y="1"/>
                  </a:moveTo>
                  <a:cubicBezTo>
                    <a:pt x="959" y="1"/>
                    <a:pt x="1" y="959"/>
                    <a:pt x="1" y="2146"/>
                  </a:cubicBezTo>
                  <a:lnTo>
                    <a:pt x="1" y="9793"/>
                  </a:lnTo>
                  <a:cubicBezTo>
                    <a:pt x="1" y="10980"/>
                    <a:pt x="959" y="11938"/>
                    <a:pt x="2146" y="11938"/>
                  </a:cubicBezTo>
                  <a:lnTo>
                    <a:pt x="9793" y="11938"/>
                  </a:lnTo>
                  <a:cubicBezTo>
                    <a:pt x="10980" y="11938"/>
                    <a:pt x="11938" y="10980"/>
                    <a:pt x="11938" y="9793"/>
                  </a:cubicBezTo>
                  <a:lnTo>
                    <a:pt x="11938" y="2146"/>
                  </a:lnTo>
                  <a:cubicBezTo>
                    <a:pt x="11938" y="959"/>
                    <a:pt x="10980" y="1"/>
                    <a:pt x="9793" y="1"/>
                  </a:cubicBezTo>
                  <a:close/>
                </a:path>
              </a:pathLst>
            </a:custGeom>
            <a:solidFill>
              <a:srgbClr val="00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3861950" y="2283075"/>
              <a:ext cx="175225" cy="180700"/>
            </a:xfrm>
            <a:custGeom>
              <a:rect b="b" l="l" r="r" t="t"/>
              <a:pathLst>
                <a:path extrusionOk="0" h="7228" w="7009">
                  <a:moveTo>
                    <a:pt x="3445" y="2368"/>
                  </a:moveTo>
                  <a:cubicBezTo>
                    <a:pt x="3922" y="2368"/>
                    <a:pt x="4375" y="2651"/>
                    <a:pt x="4566" y="3119"/>
                  </a:cubicBezTo>
                  <a:cubicBezTo>
                    <a:pt x="4680" y="3415"/>
                    <a:pt x="4680" y="3735"/>
                    <a:pt x="4566" y="4032"/>
                  </a:cubicBezTo>
                  <a:cubicBezTo>
                    <a:pt x="4452" y="4328"/>
                    <a:pt x="4223" y="4557"/>
                    <a:pt x="3927" y="4694"/>
                  </a:cubicBezTo>
                  <a:cubicBezTo>
                    <a:pt x="3767" y="4739"/>
                    <a:pt x="3607" y="4785"/>
                    <a:pt x="3447" y="4785"/>
                  </a:cubicBezTo>
                  <a:cubicBezTo>
                    <a:pt x="2991" y="4785"/>
                    <a:pt x="2534" y="4511"/>
                    <a:pt x="2352" y="4055"/>
                  </a:cubicBezTo>
                  <a:cubicBezTo>
                    <a:pt x="2078" y="3438"/>
                    <a:pt x="2375" y="2731"/>
                    <a:pt x="2991" y="2457"/>
                  </a:cubicBezTo>
                  <a:cubicBezTo>
                    <a:pt x="3140" y="2396"/>
                    <a:pt x="3294" y="2368"/>
                    <a:pt x="3445" y="2368"/>
                  </a:cubicBezTo>
                  <a:close/>
                  <a:moveTo>
                    <a:pt x="4174" y="0"/>
                  </a:moveTo>
                  <a:cubicBezTo>
                    <a:pt x="4086" y="0"/>
                    <a:pt x="4008" y="62"/>
                    <a:pt x="3972" y="151"/>
                  </a:cubicBezTo>
                  <a:lnTo>
                    <a:pt x="3630" y="950"/>
                  </a:lnTo>
                  <a:lnTo>
                    <a:pt x="3265" y="950"/>
                  </a:lnTo>
                  <a:lnTo>
                    <a:pt x="2945" y="197"/>
                  </a:lnTo>
                  <a:cubicBezTo>
                    <a:pt x="2922" y="151"/>
                    <a:pt x="2877" y="106"/>
                    <a:pt x="2831" y="83"/>
                  </a:cubicBezTo>
                  <a:cubicBezTo>
                    <a:pt x="2797" y="72"/>
                    <a:pt x="2768" y="66"/>
                    <a:pt x="2740" y="66"/>
                  </a:cubicBezTo>
                  <a:cubicBezTo>
                    <a:pt x="2711" y="66"/>
                    <a:pt x="2683" y="72"/>
                    <a:pt x="2648" y="83"/>
                  </a:cubicBezTo>
                  <a:lnTo>
                    <a:pt x="1667" y="494"/>
                  </a:lnTo>
                  <a:cubicBezTo>
                    <a:pt x="1553" y="540"/>
                    <a:pt x="1507" y="676"/>
                    <a:pt x="1553" y="791"/>
                  </a:cubicBezTo>
                  <a:lnTo>
                    <a:pt x="1850" y="1475"/>
                  </a:lnTo>
                  <a:cubicBezTo>
                    <a:pt x="1667" y="1635"/>
                    <a:pt x="1507" y="1795"/>
                    <a:pt x="1370" y="1977"/>
                  </a:cubicBezTo>
                  <a:lnTo>
                    <a:pt x="708" y="1704"/>
                  </a:lnTo>
                  <a:cubicBezTo>
                    <a:pt x="674" y="1692"/>
                    <a:pt x="646" y="1686"/>
                    <a:pt x="617" y="1686"/>
                  </a:cubicBezTo>
                  <a:cubicBezTo>
                    <a:pt x="588" y="1686"/>
                    <a:pt x="560" y="1692"/>
                    <a:pt x="526" y="1704"/>
                  </a:cubicBezTo>
                  <a:cubicBezTo>
                    <a:pt x="480" y="1726"/>
                    <a:pt x="434" y="1772"/>
                    <a:pt x="412" y="1841"/>
                  </a:cubicBezTo>
                  <a:lnTo>
                    <a:pt x="24" y="2822"/>
                  </a:lnTo>
                  <a:cubicBezTo>
                    <a:pt x="1" y="2891"/>
                    <a:pt x="1" y="2936"/>
                    <a:pt x="24" y="3005"/>
                  </a:cubicBezTo>
                  <a:cubicBezTo>
                    <a:pt x="46" y="3050"/>
                    <a:pt x="92" y="3096"/>
                    <a:pt x="138" y="3119"/>
                  </a:cubicBezTo>
                  <a:lnTo>
                    <a:pt x="822" y="3393"/>
                  </a:lnTo>
                  <a:cubicBezTo>
                    <a:pt x="822" y="3575"/>
                    <a:pt x="822" y="3758"/>
                    <a:pt x="845" y="3963"/>
                  </a:cubicBezTo>
                  <a:lnTo>
                    <a:pt x="138" y="4260"/>
                  </a:lnTo>
                  <a:cubicBezTo>
                    <a:pt x="92" y="4283"/>
                    <a:pt x="46" y="4306"/>
                    <a:pt x="24" y="4374"/>
                  </a:cubicBezTo>
                  <a:cubicBezTo>
                    <a:pt x="1" y="4420"/>
                    <a:pt x="1" y="4488"/>
                    <a:pt x="24" y="4534"/>
                  </a:cubicBezTo>
                  <a:lnTo>
                    <a:pt x="434" y="5538"/>
                  </a:lnTo>
                  <a:cubicBezTo>
                    <a:pt x="470" y="5610"/>
                    <a:pt x="561" y="5667"/>
                    <a:pt x="654" y="5667"/>
                  </a:cubicBezTo>
                  <a:cubicBezTo>
                    <a:pt x="680" y="5667"/>
                    <a:pt x="706" y="5662"/>
                    <a:pt x="731" y="5652"/>
                  </a:cubicBezTo>
                  <a:lnTo>
                    <a:pt x="1484" y="5333"/>
                  </a:lnTo>
                  <a:cubicBezTo>
                    <a:pt x="1621" y="5493"/>
                    <a:pt x="1781" y="5630"/>
                    <a:pt x="1964" y="5744"/>
                  </a:cubicBezTo>
                  <a:lnTo>
                    <a:pt x="1644" y="6520"/>
                  </a:lnTo>
                  <a:cubicBezTo>
                    <a:pt x="1621" y="6565"/>
                    <a:pt x="1621" y="6634"/>
                    <a:pt x="1644" y="6679"/>
                  </a:cubicBezTo>
                  <a:cubicBezTo>
                    <a:pt x="1667" y="6748"/>
                    <a:pt x="1713" y="6771"/>
                    <a:pt x="1758" y="6794"/>
                  </a:cubicBezTo>
                  <a:lnTo>
                    <a:pt x="2763" y="7204"/>
                  </a:lnTo>
                  <a:cubicBezTo>
                    <a:pt x="2785" y="7227"/>
                    <a:pt x="2808" y="7227"/>
                    <a:pt x="2854" y="7227"/>
                  </a:cubicBezTo>
                  <a:cubicBezTo>
                    <a:pt x="2922" y="7227"/>
                    <a:pt x="3014" y="7159"/>
                    <a:pt x="3059" y="7090"/>
                  </a:cubicBezTo>
                  <a:lnTo>
                    <a:pt x="3402" y="6200"/>
                  </a:lnTo>
                  <a:cubicBezTo>
                    <a:pt x="3442" y="6207"/>
                    <a:pt x="3484" y="6210"/>
                    <a:pt x="3527" y="6210"/>
                  </a:cubicBezTo>
                  <a:cubicBezTo>
                    <a:pt x="3630" y="6210"/>
                    <a:pt x="3739" y="6193"/>
                    <a:pt x="3835" y="6177"/>
                  </a:cubicBezTo>
                  <a:lnTo>
                    <a:pt x="4132" y="6885"/>
                  </a:lnTo>
                  <a:cubicBezTo>
                    <a:pt x="4155" y="6953"/>
                    <a:pt x="4201" y="6976"/>
                    <a:pt x="4246" y="6999"/>
                  </a:cubicBezTo>
                  <a:cubicBezTo>
                    <a:pt x="4269" y="7010"/>
                    <a:pt x="4298" y="7016"/>
                    <a:pt x="4326" y="7016"/>
                  </a:cubicBezTo>
                  <a:cubicBezTo>
                    <a:pt x="4355" y="7016"/>
                    <a:pt x="4383" y="7010"/>
                    <a:pt x="4406" y="6999"/>
                  </a:cubicBezTo>
                  <a:lnTo>
                    <a:pt x="5410" y="6588"/>
                  </a:lnTo>
                  <a:cubicBezTo>
                    <a:pt x="5524" y="6543"/>
                    <a:pt x="5570" y="6406"/>
                    <a:pt x="5524" y="6291"/>
                  </a:cubicBezTo>
                  <a:lnTo>
                    <a:pt x="5205" y="5538"/>
                  </a:lnTo>
                  <a:cubicBezTo>
                    <a:pt x="5296" y="5470"/>
                    <a:pt x="5388" y="5378"/>
                    <a:pt x="5456" y="5287"/>
                  </a:cubicBezTo>
                  <a:lnTo>
                    <a:pt x="6278" y="5607"/>
                  </a:lnTo>
                  <a:cubicBezTo>
                    <a:pt x="6301" y="5618"/>
                    <a:pt x="6329" y="5624"/>
                    <a:pt x="6358" y="5624"/>
                  </a:cubicBezTo>
                  <a:cubicBezTo>
                    <a:pt x="6386" y="5624"/>
                    <a:pt x="6415" y="5618"/>
                    <a:pt x="6437" y="5607"/>
                  </a:cubicBezTo>
                  <a:cubicBezTo>
                    <a:pt x="6506" y="5584"/>
                    <a:pt x="6529" y="5538"/>
                    <a:pt x="6552" y="5493"/>
                  </a:cubicBezTo>
                  <a:lnTo>
                    <a:pt x="6962" y="4488"/>
                  </a:lnTo>
                  <a:cubicBezTo>
                    <a:pt x="7008" y="4374"/>
                    <a:pt x="6962" y="4260"/>
                    <a:pt x="6848" y="4214"/>
                  </a:cubicBezTo>
                  <a:lnTo>
                    <a:pt x="6072" y="3895"/>
                  </a:lnTo>
                  <a:cubicBezTo>
                    <a:pt x="6095" y="3735"/>
                    <a:pt x="6095" y="3552"/>
                    <a:pt x="6072" y="3393"/>
                  </a:cubicBezTo>
                  <a:lnTo>
                    <a:pt x="6826" y="3073"/>
                  </a:lnTo>
                  <a:cubicBezTo>
                    <a:pt x="6940" y="3027"/>
                    <a:pt x="7008" y="2891"/>
                    <a:pt x="6962" y="2776"/>
                  </a:cubicBezTo>
                  <a:lnTo>
                    <a:pt x="6529" y="1795"/>
                  </a:lnTo>
                  <a:cubicBezTo>
                    <a:pt x="6506" y="1749"/>
                    <a:pt x="6460" y="1704"/>
                    <a:pt x="6415" y="1681"/>
                  </a:cubicBezTo>
                  <a:cubicBezTo>
                    <a:pt x="6392" y="1669"/>
                    <a:pt x="6363" y="1664"/>
                    <a:pt x="6335" y="1664"/>
                  </a:cubicBezTo>
                  <a:cubicBezTo>
                    <a:pt x="6306" y="1664"/>
                    <a:pt x="6278" y="1669"/>
                    <a:pt x="6255" y="1681"/>
                  </a:cubicBezTo>
                  <a:lnTo>
                    <a:pt x="5547" y="1977"/>
                  </a:lnTo>
                  <a:cubicBezTo>
                    <a:pt x="5410" y="1795"/>
                    <a:pt x="5228" y="1612"/>
                    <a:pt x="5045" y="1475"/>
                  </a:cubicBezTo>
                  <a:lnTo>
                    <a:pt x="5365" y="699"/>
                  </a:lnTo>
                  <a:cubicBezTo>
                    <a:pt x="5388" y="654"/>
                    <a:pt x="5388" y="585"/>
                    <a:pt x="5365" y="540"/>
                  </a:cubicBezTo>
                  <a:cubicBezTo>
                    <a:pt x="5342" y="494"/>
                    <a:pt x="5296" y="448"/>
                    <a:pt x="5251" y="425"/>
                  </a:cubicBezTo>
                  <a:lnTo>
                    <a:pt x="4246" y="15"/>
                  </a:lnTo>
                  <a:cubicBezTo>
                    <a:pt x="4222" y="5"/>
                    <a:pt x="4197" y="0"/>
                    <a:pt x="4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9"/>
            <p:cNvSpPr/>
            <p:nvPr/>
          </p:nvSpPr>
          <p:spPr>
            <a:xfrm>
              <a:off x="3952675" y="2515675"/>
              <a:ext cx="97625" cy="103875"/>
            </a:xfrm>
            <a:custGeom>
              <a:rect b="b" l="l" r="r" t="t"/>
              <a:pathLst>
                <a:path extrusionOk="0" h="4155" w="3905">
                  <a:moveTo>
                    <a:pt x="1" y="0"/>
                  </a:moveTo>
                  <a:lnTo>
                    <a:pt x="1941" y="4155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rgbClr val="00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9"/>
            <p:cNvSpPr/>
            <p:nvPr/>
          </p:nvSpPr>
          <p:spPr>
            <a:xfrm>
              <a:off x="4186650" y="2230350"/>
              <a:ext cx="298450" cy="298475"/>
            </a:xfrm>
            <a:custGeom>
              <a:rect b="b" l="l" r="r" t="t"/>
              <a:pathLst>
                <a:path extrusionOk="0" h="11939" w="11938">
                  <a:moveTo>
                    <a:pt x="2146" y="1"/>
                  </a:moveTo>
                  <a:cubicBezTo>
                    <a:pt x="959" y="1"/>
                    <a:pt x="0" y="959"/>
                    <a:pt x="0" y="2146"/>
                  </a:cubicBezTo>
                  <a:lnTo>
                    <a:pt x="0" y="9793"/>
                  </a:lnTo>
                  <a:cubicBezTo>
                    <a:pt x="0" y="10980"/>
                    <a:pt x="959" y="11938"/>
                    <a:pt x="2146" y="11938"/>
                  </a:cubicBezTo>
                  <a:lnTo>
                    <a:pt x="9792" y="11938"/>
                  </a:lnTo>
                  <a:cubicBezTo>
                    <a:pt x="10979" y="11938"/>
                    <a:pt x="11938" y="10980"/>
                    <a:pt x="11938" y="9793"/>
                  </a:cubicBezTo>
                  <a:lnTo>
                    <a:pt x="11938" y="2146"/>
                  </a:lnTo>
                  <a:cubicBezTo>
                    <a:pt x="11938" y="959"/>
                    <a:pt x="10979" y="1"/>
                    <a:pt x="9792" y="1"/>
                  </a:cubicBez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9"/>
            <p:cNvSpPr/>
            <p:nvPr/>
          </p:nvSpPr>
          <p:spPr>
            <a:xfrm>
              <a:off x="4246000" y="2293700"/>
              <a:ext cx="179775" cy="169500"/>
            </a:xfrm>
            <a:custGeom>
              <a:rect b="b" l="l" r="r" t="t"/>
              <a:pathLst>
                <a:path extrusionOk="0" h="6780" w="7191">
                  <a:moveTo>
                    <a:pt x="3584" y="2808"/>
                  </a:moveTo>
                  <a:cubicBezTo>
                    <a:pt x="3903" y="2808"/>
                    <a:pt x="4132" y="3036"/>
                    <a:pt x="4132" y="3470"/>
                  </a:cubicBezTo>
                  <a:cubicBezTo>
                    <a:pt x="4132" y="3926"/>
                    <a:pt x="3903" y="4155"/>
                    <a:pt x="3584" y="4155"/>
                  </a:cubicBezTo>
                  <a:cubicBezTo>
                    <a:pt x="3287" y="4155"/>
                    <a:pt x="3082" y="3926"/>
                    <a:pt x="3082" y="3470"/>
                  </a:cubicBezTo>
                  <a:cubicBezTo>
                    <a:pt x="3082" y="3036"/>
                    <a:pt x="3287" y="2808"/>
                    <a:pt x="3584" y="2808"/>
                  </a:cubicBezTo>
                  <a:close/>
                  <a:moveTo>
                    <a:pt x="3652" y="0"/>
                  </a:moveTo>
                  <a:cubicBezTo>
                    <a:pt x="1415" y="0"/>
                    <a:pt x="0" y="1484"/>
                    <a:pt x="0" y="3379"/>
                  </a:cubicBezTo>
                  <a:cubicBezTo>
                    <a:pt x="0" y="5296"/>
                    <a:pt x="1415" y="6779"/>
                    <a:pt x="3629" y="6779"/>
                  </a:cubicBezTo>
                  <a:cubicBezTo>
                    <a:pt x="4291" y="6779"/>
                    <a:pt x="4976" y="6620"/>
                    <a:pt x="5410" y="6414"/>
                  </a:cubicBezTo>
                  <a:lnTo>
                    <a:pt x="5113" y="5524"/>
                  </a:lnTo>
                  <a:cubicBezTo>
                    <a:pt x="4611" y="5752"/>
                    <a:pt x="4109" y="5844"/>
                    <a:pt x="3629" y="5844"/>
                  </a:cubicBezTo>
                  <a:cubicBezTo>
                    <a:pt x="2146" y="5844"/>
                    <a:pt x="1141" y="4817"/>
                    <a:pt x="1141" y="3379"/>
                  </a:cubicBezTo>
                  <a:cubicBezTo>
                    <a:pt x="1141" y="1986"/>
                    <a:pt x="2169" y="936"/>
                    <a:pt x="3652" y="936"/>
                  </a:cubicBezTo>
                  <a:cubicBezTo>
                    <a:pt x="5159" y="936"/>
                    <a:pt x="6163" y="1872"/>
                    <a:pt x="6163" y="3196"/>
                  </a:cubicBezTo>
                  <a:cubicBezTo>
                    <a:pt x="6163" y="4018"/>
                    <a:pt x="5980" y="4223"/>
                    <a:pt x="5775" y="4223"/>
                  </a:cubicBezTo>
                  <a:cubicBezTo>
                    <a:pt x="5615" y="4223"/>
                    <a:pt x="5501" y="4132"/>
                    <a:pt x="5501" y="3812"/>
                  </a:cubicBezTo>
                  <a:lnTo>
                    <a:pt x="5501" y="1712"/>
                  </a:lnTo>
                  <a:lnTo>
                    <a:pt x="4086" y="1712"/>
                  </a:lnTo>
                  <a:lnTo>
                    <a:pt x="4086" y="2009"/>
                  </a:lnTo>
                  <a:cubicBezTo>
                    <a:pt x="3880" y="1781"/>
                    <a:pt x="3584" y="1644"/>
                    <a:pt x="3196" y="1644"/>
                  </a:cubicBezTo>
                  <a:cubicBezTo>
                    <a:pt x="2374" y="1644"/>
                    <a:pt x="1644" y="2351"/>
                    <a:pt x="1644" y="3470"/>
                  </a:cubicBezTo>
                  <a:cubicBezTo>
                    <a:pt x="1644" y="4611"/>
                    <a:pt x="2397" y="5296"/>
                    <a:pt x="3196" y="5296"/>
                  </a:cubicBezTo>
                  <a:cubicBezTo>
                    <a:pt x="3744" y="5296"/>
                    <a:pt x="4109" y="5068"/>
                    <a:pt x="4314" y="4657"/>
                  </a:cubicBezTo>
                  <a:cubicBezTo>
                    <a:pt x="4520" y="5090"/>
                    <a:pt x="4908" y="5296"/>
                    <a:pt x="5455" y="5296"/>
                  </a:cubicBezTo>
                  <a:cubicBezTo>
                    <a:pt x="6391" y="5296"/>
                    <a:pt x="7190" y="4565"/>
                    <a:pt x="7190" y="3173"/>
                  </a:cubicBezTo>
                  <a:cubicBezTo>
                    <a:pt x="7190" y="1416"/>
                    <a:pt x="5775" y="0"/>
                    <a:pt x="3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4342425" y="2515675"/>
              <a:ext cx="97600" cy="103875"/>
            </a:xfrm>
            <a:custGeom>
              <a:rect b="b" l="l" r="r" t="t"/>
              <a:pathLst>
                <a:path extrusionOk="0" h="4155" w="3904">
                  <a:moveTo>
                    <a:pt x="1" y="0"/>
                  </a:moveTo>
                  <a:lnTo>
                    <a:pt x="1941" y="4155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rgbClr val="DD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9"/>
            <p:cNvSpPr/>
            <p:nvPr/>
          </p:nvSpPr>
          <p:spPr>
            <a:xfrm>
              <a:off x="3443675" y="2781575"/>
              <a:ext cx="331000" cy="263100"/>
            </a:xfrm>
            <a:custGeom>
              <a:rect b="b" l="l" r="r" t="t"/>
              <a:pathLst>
                <a:path extrusionOk="0" h="10524" w="13240">
                  <a:moveTo>
                    <a:pt x="686" y="1"/>
                  </a:moveTo>
                  <a:cubicBezTo>
                    <a:pt x="320" y="1"/>
                    <a:pt x="1" y="298"/>
                    <a:pt x="1" y="686"/>
                  </a:cubicBezTo>
                  <a:lnTo>
                    <a:pt x="46" y="9473"/>
                  </a:lnTo>
                  <a:cubicBezTo>
                    <a:pt x="46" y="10044"/>
                    <a:pt x="526" y="10523"/>
                    <a:pt x="1096" y="10523"/>
                  </a:cubicBezTo>
                  <a:lnTo>
                    <a:pt x="12600" y="10478"/>
                  </a:lnTo>
                  <a:cubicBezTo>
                    <a:pt x="12943" y="10478"/>
                    <a:pt x="13239" y="10204"/>
                    <a:pt x="13239" y="9839"/>
                  </a:cubicBezTo>
                  <a:lnTo>
                    <a:pt x="13194" y="1644"/>
                  </a:lnTo>
                  <a:cubicBezTo>
                    <a:pt x="13194" y="1348"/>
                    <a:pt x="12966" y="1097"/>
                    <a:pt x="12646" y="1097"/>
                  </a:cubicBezTo>
                  <a:lnTo>
                    <a:pt x="5935" y="1119"/>
                  </a:lnTo>
                  <a:lnTo>
                    <a:pt x="3972" y="1"/>
                  </a:lnTo>
                  <a:close/>
                </a:path>
              </a:pathLst>
            </a:custGeom>
            <a:solidFill>
              <a:srgbClr val="CB6D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9"/>
            <p:cNvSpPr/>
            <p:nvPr/>
          </p:nvSpPr>
          <p:spPr>
            <a:xfrm>
              <a:off x="3444250" y="2885450"/>
              <a:ext cx="330425" cy="159225"/>
            </a:xfrm>
            <a:custGeom>
              <a:rect b="b" l="l" r="r" t="t"/>
              <a:pathLst>
                <a:path extrusionOk="0" h="6369" w="13217">
                  <a:moveTo>
                    <a:pt x="13194" y="0"/>
                  </a:moveTo>
                  <a:lnTo>
                    <a:pt x="1" y="46"/>
                  </a:lnTo>
                  <a:lnTo>
                    <a:pt x="23" y="5729"/>
                  </a:lnTo>
                  <a:cubicBezTo>
                    <a:pt x="23" y="6095"/>
                    <a:pt x="297" y="6368"/>
                    <a:pt x="663" y="6368"/>
                  </a:cubicBezTo>
                  <a:lnTo>
                    <a:pt x="12577" y="6323"/>
                  </a:lnTo>
                  <a:cubicBezTo>
                    <a:pt x="12920" y="6323"/>
                    <a:pt x="13216" y="6049"/>
                    <a:pt x="13216" y="5684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rgbClr val="FBA0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9"/>
            <p:cNvSpPr/>
            <p:nvPr/>
          </p:nvSpPr>
          <p:spPr>
            <a:xfrm>
              <a:off x="3462525" y="2844350"/>
              <a:ext cx="292175" cy="42250"/>
            </a:xfrm>
            <a:custGeom>
              <a:rect b="b" l="l" r="r" t="t"/>
              <a:pathLst>
                <a:path extrusionOk="0" h="1690" w="11687">
                  <a:moveTo>
                    <a:pt x="10454" y="1"/>
                  </a:moveTo>
                  <a:lnTo>
                    <a:pt x="1233" y="24"/>
                  </a:lnTo>
                  <a:cubicBezTo>
                    <a:pt x="548" y="46"/>
                    <a:pt x="0" y="594"/>
                    <a:pt x="0" y="1279"/>
                  </a:cubicBezTo>
                  <a:lnTo>
                    <a:pt x="0" y="1690"/>
                  </a:lnTo>
                  <a:lnTo>
                    <a:pt x="11687" y="1644"/>
                  </a:lnTo>
                  <a:lnTo>
                    <a:pt x="11687" y="1233"/>
                  </a:lnTo>
                  <a:cubicBezTo>
                    <a:pt x="11687" y="549"/>
                    <a:pt x="11116" y="1"/>
                    <a:pt x="10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9"/>
            <p:cNvSpPr/>
            <p:nvPr/>
          </p:nvSpPr>
          <p:spPr>
            <a:xfrm>
              <a:off x="3717025" y="2859200"/>
              <a:ext cx="13150" cy="26275"/>
            </a:xfrm>
            <a:custGeom>
              <a:rect b="b" l="l" r="r" t="t"/>
              <a:pathLst>
                <a:path extrusionOk="0" h="1051" w="526">
                  <a:moveTo>
                    <a:pt x="251" y="0"/>
                  </a:moveTo>
                  <a:cubicBezTo>
                    <a:pt x="114" y="0"/>
                    <a:pt x="0" y="114"/>
                    <a:pt x="0" y="274"/>
                  </a:cubicBezTo>
                  <a:lnTo>
                    <a:pt x="0" y="1050"/>
                  </a:lnTo>
                  <a:lnTo>
                    <a:pt x="525" y="1050"/>
                  </a:lnTo>
                  <a:lnTo>
                    <a:pt x="502" y="274"/>
                  </a:ln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9"/>
            <p:cNvSpPr/>
            <p:nvPr/>
          </p:nvSpPr>
          <p:spPr>
            <a:xfrm>
              <a:off x="3687925" y="2859775"/>
              <a:ext cx="13150" cy="26250"/>
            </a:xfrm>
            <a:custGeom>
              <a:rect b="b" l="l" r="r" t="t"/>
              <a:pathLst>
                <a:path extrusionOk="0" h="1050" w="526">
                  <a:moveTo>
                    <a:pt x="274" y="0"/>
                  </a:moveTo>
                  <a:cubicBezTo>
                    <a:pt x="114" y="0"/>
                    <a:pt x="0" y="114"/>
                    <a:pt x="0" y="251"/>
                  </a:cubicBezTo>
                  <a:lnTo>
                    <a:pt x="0" y="1050"/>
                  </a:lnTo>
                  <a:lnTo>
                    <a:pt x="525" y="1027"/>
                  </a:lnTo>
                  <a:lnTo>
                    <a:pt x="525" y="251"/>
                  </a:lnTo>
                  <a:cubicBezTo>
                    <a:pt x="525" y="114"/>
                    <a:pt x="411" y="0"/>
                    <a:pt x="274" y="0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9"/>
            <p:cNvSpPr/>
            <p:nvPr/>
          </p:nvSpPr>
          <p:spPr>
            <a:xfrm>
              <a:off x="3659375" y="2859775"/>
              <a:ext cx="12575" cy="26250"/>
            </a:xfrm>
            <a:custGeom>
              <a:rect b="b" l="l" r="r" t="t"/>
              <a:pathLst>
                <a:path extrusionOk="0" h="1050" w="503">
                  <a:moveTo>
                    <a:pt x="252" y="0"/>
                  </a:moveTo>
                  <a:cubicBezTo>
                    <a:pt x="115" y="0"/>
                    <a:pt x="1" y="114"/>
                    <a:pt x="1" y="251"/>
                  </a:cubicBezTo>
                  <a:lnTo>
                    <a:pt x="1" y="1050"/>
                  </a:lnTo>
                  <a:lnTo>
                    <a:pt x="503" y="1050"/>
                  </a:lnTo>
                  <a:lnTo>
                    <a:pt x="503" y="251"/>
                  </a:lnTo>
                  <a:cubicBezTo>
                    <a:pt x="503" y="114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3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9"/>
            <p:cNvSpPr/>
            <p:nvPr/>
          </p:nvSpPr>
          <p:spPr>
            <a:xfrm>
              <a:off x="3686200" y="2733650"/>
              <a:ext cx="148400" cy="148975"/>
            </a:xfrm>
            <a:custGeom>
              <a:rect b="b" l="l" r="r" t="t"/>
              <a:pathLst>
                <a:path extrusionOk="0" h="5959" w="5936">
                  <a:moveTo>
                    <a:pt x="2968" y="1"/>
                  </a:moveTo>
                  <a:cubicBezTo>
                    <a:pt x="1324" y="1"/>
                    <a:pt x="1" y="1347"/>
                    <a:pt x="1" y="2991"/>
                  </a:cubicBezTo>
                  <a:cubicBezTo>
                    <a:pt x="1" y="4634"/>
                    <a:pt x="1324" y="5958"/>
                    <a:pt x="2968" y="5958"/>
                  </a:cubicBezTo>
                  <a:cubicBezTo>
                    <a:pt x="4611" y="5958"/>
                    <a:pt x="5935" y="4634"/>
                    <a:pt x="5935" y="2991"/>
                  </a:cubicBezTo>
                  <a:cubicBezTo>
                    <a:pt x="5935" y="1347"/>
                    <a:pt x="4611" y="1"/>
                    <a:pt x="2968" y="1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9"/>
            <p:cNvSpPr/>
            <p:nvPr/>
          </p:nvSpPr>
          <p:spPr>
            <a:xfrm>
              <a:off x="3718725" y="2773175"/>
              <a:ext cx="90750" cy="70625"/>
            </a:xfrm>
            <a:custGeom>
              <a:rect b="b" l="l" r="r" t="t"/>
              <a:pathLst>
                <a:path extrusionOk="0" h="2825" w="3630">
                  <a:moveTo>
                    <a:pt x="3310" y="0"/>
                  </a:moveTo>
                  <a:cubicBezTo>
                    <a:pt x="3236" y="0"/>
                    <a:pt x="3162" y="29"/>
                    <a:pt x="3105" y="86"/>
                  </a:cubicBezTo>
                  <a:lnTo>
                    <a:pt x="1051" y="2117"/>
                  </a:lnTo>
                  <a:lnTo>
                    <a:pt x="526" y="1592"/>
                  </a:lnTo>
                  <a:cubicBezTo>
                    <a:pt x="469" y="1535"/>
                    <a:pt x="394" y="1507"/>
                    <a:pt x="320" y="1507"/>
                  </a:cubicBezTo>
                  <a:cubicBezTo>
                    <a:pt x="246" y="1507"/>
                    <a:pt x="172" y="1535"/>
                    <a:pt x="115" y="1592"/>
                  </a:cubicBezTo>
                  <a:cubicBezTo>
                    <a:pt x="1" y="1706"/>
                    <a:pt x="1" y="1889"/>
                    <a:pt x="115" y="2003"/>
                  </a:cubicBezTo>
                  <a:lnTo>
                    <a:pt x="845" y="2734"/>
                  </a:lnTo>
                  <a:cubicBezTo>
                    <a:pt x="914" y="2779"/>
                    <a:pt x="982" y="2825"/>
                    <a:pt x="1051" y="2825"/>
                  </a:cubicBezTo>
                  <a:cubicBezTo>
                    <a:pt x="1142" y="2825"/>
                    <a:pt x="1210" y="2779"/>
                    <a:pt x="1256" y="2734"/>
                  </a:cubicBezTo>
                  <a:lnTo>
                    <a:pt x="3516" y="474"/>
                  </a:lnTo>
                  <a:cubicBezTo>
                    <a:pt x="3630" y="360"/>
                    <a:pt x="3630" y="177"/>
                    <a:pt x="3516" y="86"/>
                  </a:cubicBezTo>
                  <a:cubicBezTo>
                    <a:pt x="3459" y="29"/>
                    <a:pt x="3384" y="0"/>
                    <a:pt x="3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2" name="Google Shape;1062;p19"/>
          <p:cNvSpPr txBox="1"/>
          <p:nvPr/>
        </p:nvSpPr>
        <p:spPr>
          <a:xfrm>
            <a:off x="1612200" y="2935175"/>
            <a:ext cx="184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Former Employee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3" name="Google Shape;1063;p19"/>
          <p:cNvSpPr txBox="1"/>
          <p:nvPr/>
        </p:nvSpPr>
        <p:spPr>
          <a:xfrm>
            <a:off x="5763700" y="2967650"/>
            <a:ext cx="184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Current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Employee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19"/>
          <p:cNvSpPr/>
          <p:nvPr/>
        </p:nvSpPr>
        <p:spPr>
          <a:xfrm>
            <a:off x="1171750" y="3335375"/>
            <a:ext cx="2496300" cy="34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Total Employee: 237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5" name="Google Shape;10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062" y="3775538"/>
            <a:ext cx="495075" cy="4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450" y="3764275"/>
            <a:ext cx="565025" cy="5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19"/>
          <p:cNvSpPr txBox="1"/>
          <p:nvPr/>
        </p:nvSpPr>
        <p:spPr>
          <a:xfrm>
            <a:off x="3180888" y="3822975"/>
            <a:ext cx="4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150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19"/>
          <p:cNvSpPr txBox="1"/>
          <p:nvPr/>
        </p:nvSpPr>
        <p:spPr>
          <a:xfrm>
            <a:off x="1897775" y="3822975"/>
            <a:ext cx="4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9" name="Google Shape;1069;p19"/>
          <p:cNvSpPr/>
          <p:nvPr/>
        </p:nvSpPr>
        <p:spPr>
          <a:xfrm>
            <a:off x="2476625" y="3718875"/>
            <a:ext cx="1205700" cy="60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19"/>
          <p:cNvSpPr/>
          <p:nvPr/>
        </p:nvSpPr>
        <p:spPr>
          <a:xfrm>
            <a:off x="5328513" y="3335375"/>
            <a:ext cx="2496300" cy="34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4E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Total Employee: 1233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19"/>
          <p:cNvSpPr/>
          <p:nvPr/>
        </p:nvSpPr>
        <p:spPr>
          <a:xfrm>
            <a:off x="5321375" y="3717863"/>
            <a:ext cx="1205700" cy="60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2" name="Google Shape;10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687" y="3775538"/>
            <a:ext cx="495075" cy="4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3" name="Google Shape;10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6075" y="3763263"/>
            <a:ext cx="565025" cy="5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19"/>
          <p:cNvSpPr txBox="1"/>
          <p:nvPr/>
        </p:nvSpPr>
        <p:spPr>
          <a:xfrm>
            <a:off x="5961100" y="3821963"/>
            <a:ext cx="4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" name="Google Shape;10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75" y="954675"/>
            <a:ext cx="7384851" cy="38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850" y="3823275"/>
            <a:ext cx="189547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20"/>
          <p:cNvSpPr txBox="1"/>
          <p:nvPr/>
        </p:nvSpPr>
        <p:spPr>
          <a:xfrm>
            <a:off x="172475" y="96025"/>
            <a:ext cx="451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Total Employee per Job Role</a:t>
            </a:r>
            <a:endParaRPr sz="30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82" name="Google Shape;1082;p20"/>
          <p:cNvSpPr/>
          <p:nvPr/>
        </p:nvSpPr>
        <p:spPr>
          <a:xfrm>
            <a:off x="66150" y="815275"/>
            <a:ext cx="7576500" cy="1430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1"/>
          <p:cNvSpPr/>
          <p:nvPr/>
        </p:nvSpPr>
        <p:spPr>
          <a:xfrm>
            <a:off x="3384875" y="463125"/>
            <a:ext cx="2977200" cy="52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company experience Attrition 16% yearly</a:t>
            </a:r>
            <a:endParaRPr/>
          </a:p>
        </p:txBody>
      </p:sp>
      <p:sp>
        <p:nvSpPr>
          <p:cNvPr id="1088" name="Google Shape;1088;p21"/>
          <p:cNvSpPr/>
          <p:nvPr/>
        </p:nvSpPr>
        <p:spPr>
          <a:xfrm>
            <a:off x="258250" y="1658300"/>
            <a:ext cx="2176800" cy="49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Option</a:t>
            </a:r>
            <a:endParaRPr/>
          </a:p>
        </p:txBody>
      </p:sp>
      <p:sp>
        <p:nvSpPr>
          <p:cNvPr id="1089" name="Google Shape;1089;p21"/>
          <p:cNvSpPr/>
          <p:nvPr/>
        </p:nvSpPr>
        <p:spPr>
          <a:xfrm>
            <a:off x="3558625" y="1658300"/>
            <a:ext cx="2176800" cy="49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Income</a:t>
            </a:r>
            <a:endParaRPr/>
          </a:p>
        </p:txBody>
      </p:sp>
      <p:sp>
        <p:nvSpPr>
          <p:cNvPr id="1090" name="Google Shape;1090;p21"/>
          <p:cNvSpPr/>
          <p:nvPr/>
        </p:nvSpPr>
        <p:spPr>
          <a:xfrm>
            <a:off x="6720350" y="1658300"/>
            <a:ext cx="2176800" cy="49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Years With Current Manager</a:t>
            </a:r>
            <a:endParaRPr/>
          </a:p>
        </p:txBody>
      </p:sp>
      <p:cxnSp>
        <p:nvCxnSpPr>
          <p:cNvPr id="1091" name="Google Shape;1091;p21"/>
          <p:cNvCxnSpPr>
            <a:stCxn id="1087" idx="2"/>
            <a:endCxn id="1088" idx="0"/>
          </p:cNvCxnSpPr>
          <p:nvPr/>
        </p:nvCxnSpPr>
        <p:spPr>
          <a:xfrm rot="5400000">
            <a:off x="2773925" y="-441225"/>
            <a:ext cx="672300" cy="3526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21"/>
          <p:cNvCxnSpPr>
            <a:stCxn id="1089" idx="0"/>
          </p:cNvCxnSpPr>
          <p:nvPr/>
        </p:nvCxnSpPr>
        <p:spPr>
          <a:xfrm rot="10800000">
            <a:off x="4644025" y="1338200"/>
            <a:ext cx="3000" cy="3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21"/>
          <p:cNvCxnSpPr>
            <a:endCxn id="1090" idx="0"/>
          </p:cNvCxnSpPr>
          <p:nvPr/>
        </p:nvCxnSpPr>
        <p:spPr>
          <a:xfrm>
            <a:off x="4868150" y="1327400"/>
            <a:ext cx="2940600" cy="330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94" name="Google Shape;10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775" y="4078163"/>
            <a:ext cx="879473" cy="832773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21"/>
          <p:cNvSpPr txBox="1"/>
          <p:nvPr/>
        </p:nvSpPr>
        <p:spPr>
          <a:xfrm>
            <a:off x="8187900" y="4294450"/>
            <a:ext cx="9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B5394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Here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096" name="Google Shape;1096;p21"/>
          <p:cNvSpPr txBox="1"/>
          <p:nvPr/>
        </p:nvSpPr>
        <p:spPr>
          <a:xfrm>
            <a:off x="53375" y="219827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Approximately 14% of </a:t>
            </a:r>
            <a:r>
              <a:rPr b="1" lang="en">
                <a:solidFill>
                  <a:srgbClr val="F28E2B"/>
                </a:solidFill>
                <a:latin typeface="Roboto"/>
                <a:ea typeface="Roboto"/>
                <a:cs typeface="Roboto"/>
                <a:sym typeface="Roboto"/>
              </a:rPr>
              <a:t>former employees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were limited to receiving stock at levels 0 and 1, indicating a disparity in stock allocation.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21"/>
          <p:cNvSpPr txBox="1"/>
          <p:nvPr/>
        </p:nvSpPr>
        <p:spPr>
          <a:xfrm>
            <a:off x="3373475" y="22536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Around 12.65% of current employees have monthly incomes below the median</a:t>
            </a:r>
            <a:endParaRPr/>
          </a:p>
        </p:txBody>
      </p:sp>
      <p:sp>
        <p:nvSpPr>
          <p:cNvPr id="1098" name="Google Shape;1098;p21"/>
          <p:cNvSpPr txBox="1"/>
          <p:nvPr/>
        </p:nvSpPr>
        <p:spPr>
          <a:xfrm>
            <a:off x="6573925" y="2413675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8E2B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1" lang="en">
                <a:solidFill>
                  <a:srgbClr val="F28E2B"/>
                </a:solidFill>
                <a:latin typeface="Roboto"/>
                <a:ea typeface="Roboto"/>
                <a:cs typeface="Roboto"/>
                <a:sym typeface="Roboto"/>
              </a:rPr>
              <a:t>mployees who leave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company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tend to do so within the first two years of their employment. We also Observe the former employee experience bad work environment and relationships statisfaction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munity Management infographics by Slidesgo">
  <a:themeElements>
    <a:clrScheme name="Simple Light">
      <a:dk1>
        <a:srgbClr val="000000"/>
      </a:dk1>
      <a:lt1>
        <a:srgbClr val="FFFFFF"/>
      </a:lt1>
      <a:dk2>
        <a:srgbClr val="FBA033"/>
      </a:dk2>
      <a:lt2>
        <a:srgbClr val="DD4C36"/>
      </a:lt2>
      <a:accent1>
        <a:srgbClr val="144EA9"/>
      </a:accent1>
      <a:accent2>
        <a:srgbClr val="047C6C"/>
      </a:accent2>
      <a:accent3>
        <a:srgbClr val="3D81EF"/>
      </a:accent3>
      <a:accent4>
        <a:srgbClr val="F38271"/>
      </a:accent4>
      <a:accent5>
        <a:srgbClr val="13B39D"/>
      </a:accent5>
      <a:accent6>
        <a:srgbClr val="FAD6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