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72" d="100"/>
          <a:sy n="72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 Recruiting:</a:t>
            </a:r>
            <a:br>
              <a:rPr lang="en-US" dirty="0"/>
            </a:br>
            <a:r>
              <a:rPr lang="en-US" dirty="0"/>
              <a:t>Trip Type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W207 FINAL PROJECT</a:t>
            </a:r>
          </a:p>
          <a:p>
            <a:r>
              <a:rPr lang="en-US" dirty="0"/>
              <a:t>Richard Hitchens, Daniel </a:t>
            </a:r>
            <a:r>
              <a:rPr lang="en-US" dirty="0" err="1"/>
              <a:t>Balck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i="1" dirty="0"/>
          </a:p>
          <a:p>
            <a:r>
              <a:rPr lang="en-US" sz="2800" i="1" dirty="0"/>
              <a:t>Currently, Walmart's </a:t>
            </a:r>
            <a:r>
              <a:rPr lang="en-US" sz="2800" b="1" i="1" dirty="0"/>
              <a:t>trip types</a:t>
            </a:r>
            <a:r>
              <a:rPr lang="en-US" sz="2800" i="1" dirty="0"/>
              <a:t> are created from a combination of existing customer insights ("art") and purchase history data ("science"). In their third recruiting competition, Walmart is challenging </a:t>
            </a:r>
            <a:r>
              <a:rPr lang="en-US" sz="2800" i="1" dirty="0" err="1"/>
              <a:t>Kagglers</a:t>
            </a:r>
            <a:r>
              <a:rPr lang="en-US" sz="2800" i="1" dirty="0"/>
              <a:t> to focus on the (data) science and </a:t>
            </a:r>
            <a:r>
              <a:rPr lang="en-US" sz="2800" b="1" i="1" dirty="0"/>
              <a:t>classify customer trips</a:t>
            </a:r>
            <a:r>
              <a:rPr lang="en-US" sz="2800" i="1" dirty="0"/>
              <a:t> using only a </a:t>
            </a:r>
            <a:r>
              <a:rPr lang="en-US" sz="2800" b="1" i="1" dirty="0"/>
              <a:t>transactional dataset</a:t>
            </a:r>
            <a:r>
              <a:rPr lang="en-US" sz="2800" i="1" dirty="0"/>
              <a:t> of the items they've purchased. Improving the science behind </a:t>
            </a:r>
            <a:r>
              <a:rPr lang="en-US" sz="2800" b="1" i="1" dirty="0"/>
              <a:t>trip type classification</a:t>
            </a:r>
            <a:r>
              <a:rPr lang="en-US" sz="2800" i="1" dirty="0"/>
              <a:t> will help Walmart refine their segmentation process.”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33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of week – Different style of trips likely occur on different days</a:t>
            </a:r>
          </a:p>
          <a:p>
            <a:r>
              <a:rPr lang="en-US" dirty="0"/>
              <a:t>Returned item – A returned item is likely associated with a smaller trip</a:t>
            </a:r>
          </a:p>
          <a:p>
            <a:r>
              <a:rPr lang="en-US" dirty="0"/>
              <a:t>Number of products – Number of products reflect magnitude of the trip</a:t>
            </a:r>
          </a:p>
          <a:p>
            <a:r>
              <a:rPr lang="en-US" dirty="0"/>
              <a:t>Product categories – Aggregation of number of products within department categories provided the best generalization</a:t>
            </a:r>
          </a:p>
          <a:p>
            <a:r>
              <a:rPr lang="en-US" dirty="0"/>
              <a:t>Association rules – Products that occur together can theoretically be grouped to narrow the feature space. In practice, few libraries in this area, and hand-rolled was not performant.</a:t>
            </a:r>
          </a:p>
          <a:p>
            <a:r>
              <a:rPr lang="en-US" dirty="0"/>
              <a:t>Scaling – </a:t>
            </a:r>
            <a:r>
              <a:rPr lang="en-US" dirty="0" err="1"/>
              <a:t>AbsMaxScaler</a:t>
            </a:r>
            <a:r>
              <a:rPr lang="en-US" dirty="0"/>
              <a:t> used given data sparsity</a:t>
            </a:r>
          </a:p>
          <a:p>
            <a:r>
              <a:rPr lang="en-US" dirty="0"/>
              <a:t>Dimensionality reduction – </a:t>
            </a:r>
            <a:r>
              <a:rPr lang="en-US" dirty="0" err="1"/>
              <a:t>TruncatedSVD</a:t>
            </a:r>
            <a:r>
              <a:rPr lang="en-US" dirty="0"/>
              <a:t> used to perform PCA given data sparsity</a:t>
            </a:r>
          </a:p>
        </p:txBody>
      </p:sp>
    </p:spTree>
    <p:extLst>
      <p:ext uri="{BB962C8B-B14F-4D97-AF65-F5344CB8AC3E}">
        <p14:creationId xmlns:p14="http://schemas.microsoft.com/office/powerpoint/2010/main" val="119674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volume – 100,000 rows by 100,000 features</a:t>
            </a:r>
          </a:p>
          <a:p>
            <a:r>
              <a:rPr lang="en-US" sz="2800" dirty="0"/>
              <a:t>Data sparsity – Most products are not purchased </a:t>
            </a:r>
          </a:p>
          <a:p>
            <a:r>
              <a:rPr lang="en-US" sz="2800" dirty="0"/>
              <a:t>Feature construction – Most of the time spent on this</a:t>
            </a:r>
          </a:p>
          <a:p>
            <a:r>
              <a:rPr lang="en-US" sz="2800" dirty="0"/>
              <a:t>Feature selection/generalization – Large product set differences between train and test data sets.</a:t>
            </a:r>
          </a:p>
          <a:p>
            <a:r>
              <a:rPr lang="en-US" sz="2800" dirty="0"/>
              <a:t>Overfitting – Baskets typically contain core items consistent with the trip type, but also random noisy items making classification difficult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Tested wide variety of models:</a:t>
            </a:r>
          </a:p>
          <a:p>
            <a:pPr lvl="1"/>
            <a:r>
              <a:rPr lang="en-US" dirty="0" err="1"/>
              <a:t>MultinomialNB</a:t>
            </a:r>
            <a:endParaRPr lang="en-US" dirty="0"/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Boosting</a:t>
            </a:r>
          </a:p>
          <a:p>
            <a:r>
              <a:rPr lang="en-US" sz="2800" dirty="0"/>
              <a:t>The best model was Gradient Boosting. Given overfitting was a problem maximum depth of the tree was only 3.</a:t>
            </a:r>
          </a:p>
        </p:txBody>
      </p:sp>
    </p:spTree>
    <p:extLst>
      <p:ext uri="{BB962C8B-B14F-4D97-AF65-F5344CB8AC3E}">
        <p14:creationId xmlns:p14="http://schemas.microsoft.com/office/powerpoint/2010/main" val="187878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882" y="1737360"/>
            <a:ext cx="4081195" cy="4264849"/>
          </a:xfrm>
        </p:spPr>
      </p:pic>
    </p:spTree>
    <p:extLst>
      <p:ext uri="{BB962C8B-B14F-4D97-AF65-F5344CB8AC3E}">
        <p14:creationId xmlns:p14="http://schemas.microsoft.com/office/powerpoint/2010/main" val="98986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293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Walmart Recruiting: Trip Type Classification</vt:lpstr>
      <vt:lpstr>The Problem</vt:lpstr>
      <vt:lpstr>Feature Engineering</vt:lpstr>
      <vt:lpstr>Challenges</vt:lpstr>
      <vt:lpstr>Best Model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Recruiting: Trip Type Classification</dc:title>
  <dc:creator>HitchensHome Hitchens</dc:creator>
  <cp:lastModifiedBy>Daniel Balck</cp:lastModifiedBy>
  <cp:revision>6</cp:revision>
  <dcterms:created xsi:type="dcterms:W3CDTF">2017-04-25T21:25:15Z</dcterms:created>
  <dcterms:modified xsi:type="dcterms:W3CDTF">2017-04-25T22:22:19Z</dcterms:modified>
</cp:coreProperties>
</file>