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7"/>
  </p:notesMasterIdLst>
  <p:sldIdLst>
    <p:sldId id="287" r:id="rId2"/>
    <p:sldId id="277" r:id="rId3"/>
    <p:sldId id="278" r:id="rId4"/>
    <p:sldId id="259" r:id="rId5"/>
    <p:sldId id="261" r:id="rId6"/>
    <p:sldId id="264" r:id="rId7"/>
    <p:sldId id="258" r:id="rId8"/>
    <p:sldId id="262" r:id="rId9"/>
    <p:sldId id="280" r:id="rId10"/>
    <p:sldId id="281" r:id="rId11"/>
    <p:sldId id="282" r:id="rId12"/>
    <p:sldId id="269" r:id="rId13"/>
    <p:sldId id="270" r:id="rId14"/>
    <p:sldId id="283" r:id="rId15"/>
    <p:sldId id="286" r:id="rId16"/>
    <p:sldId id="284" r:id="rId17"/>
    <p:sldId id="285" r:id="rId18"/>
    <p:sldId id="271" r:id="rId19"/>
    <p:sldId id="272" r:id="rId20"/>
    <p:sldId id="273" r:id="rId21"/>
    <p:sldId id="274" r:id="rId22"/>
    <p:sldId id="275" r:id="rId23"/>
    <p:sldId id="276" r:id="rId24"/>
    <p:sldId id="26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0"/>
    <p:restoredTop sz="94681"/>
  </p:normalViewPr>
  <p:slideViewPr>
    <p:cSldViewPr snapToGrid="0">
      <p:cViewPr varScale="1">
        <p:scale>
          <a:sx n="170" d="100"/>
          <a:sy n="170" d="100"/>
        </p:scale>
        <p:origin x="200" y="168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A9186-657A-944B-AC36-31328C5CD89B}" type="doc">
      <dgm:prSet loTypeId="urn:microsoft.com/office/officeart/2005/8/layout/StepDownProcess" loCatId="" qsTypeId="urn:microsoft.com/office/officeart/2005/8/quickstyle/simple2" qsCatId="simple" csTypeId="urn:microsoft.com/office/officeart/2005/8/colors/colorful1" csCatId="colorful" phldr="1"/>
      <dgm:spPr/>
    </dgm:pt>
    <dgm:pt modelId="{4A9397C4-0E46-5E41-BF13-924D67043E96}">
      <dgm:prSet phldrT="[Text]"/>
      <dgm:spPr/>
      <dgm:t>
        <a:bodyPr/>
        <a:lstStyle/>
        <a:p>
          <a:r>
            <a:rPr lang="en-US" dirty="0"/>
            <a:t>Data Procurement</a:t>
          </a:r>
        </a:p>
      </dgm:t>
    </dgm:pt>
    <dgm:pt modelId="{EE0DC163-EDB0-CE45-9AFF-CA11DB84E548}" type="parTrans" cxnId="{F4790DEE-B60B-7445-8893-36C6FDBDD514}">
      <dgm:prSet/>
      <dgm:spPr/>
      <dgm:t>
        <a:bodyPr/>
        <a:lstStyle/>
        <a:p>
          <a:endParaRPr lang="en-US"/>
        </a:p>
      </dgm:t>
    </dgm:pt>
    <dgm:pt modelId="{B4E6A84E-8352-0D40-B63A-333EA9690DC1}" type="sibTrans" cxnId="{F4790DEE-B60B-7445-8893-36C6FDBDD514}">
      <dgm:prSet/>
      <dgm:spPr/>
      <dgm:t>
        <a:bodyPr/>
        <a:lstStyle/>
        <a:p>
          <a:endParaRPr lang="en-US"/>
        </a:p>
      </dgm:t>
    </dgm:pt>
    <dgm:pt modelId="{79B6D109-5D01-4540-965B-AB28884900D3}">
      <dgm:prSet phldrT="[Text]"/>
      <dgm:spPr/>
      <dgm:t>
        <a:bodyPr/>
        <a:lstStyle/>
        <a:p>
          <a:r>
            <a:rPr lang="en-US" dirty="0"/>
            <a:t>Parsing &amp; Cleanup</a:t>
          </a:r>
        </a:p>
      </dgm:t>
    </dgm:pt>
    <dgm:pt modelId="{698830CD-B07D-2846-96AA-B54947500CC1}" type="parTrans" cxnId="{B8FC6B81-EE42-E94D-B481-FD62734EF267}">
      <dgm:prSet/>
      <dgm:spPr/>
      <dgm:t>
        <a:bodyPr/>
        <a:lstStyle/>
        <a:p>
          <a:endParaRPr lang="en-US"/>
        </a:p>
      </dgm:t>
    </dgm:pt>
    <dgm:pt modelId="{C66316C3-9B7E-E14A-9E9E-CC450B1776EB}" type="sibTrans" cxnId="{B8FC6B81-EE42-E94D-B481-FD62734EF267}">
      <dgm:prSet/>
      <dgm:spPr/>
      <dgm:t>
        <a:bodyPr/>
        <a:lstStyle/>
        <a:p>
          <a:endParaRPr lang="en-US"/>
        </a:p>
      </dgm:t>
    </dgm:pt>
    <dgm:pt modelId="{41015171-5E7A-1447-A5F0-552241001655}">
      <dgm:prSet phldrT="[Text]"/>
      <dgm:spPr/>
      <dgm:t>
        <a:bodyPr/>
        <a:lstStyle/>
        <a:p>
          <a:r>
            <a:rPr lang="en-US" dirty="0"/>
            <a:t>Dataset Translation &amp; Extending</a:t>
          </a:r>
        </a:p>
      </dgm:t>
    </dgm:pt>
    <dgm:pt modelId="{DFDA8284-DA78-7548-9AA5-5C84C9DADAA3}" type="parTrans" cxnId="{0107FF3E-CE8C-6446-B27F-9C0555E2DB42}">
      <dgm:prSet/>
      <dgm:spPr/>
      <dgm:t>
        <a:bodyPr/>
        <a:lstStyle/>
        <a:p>
          <a:endParaRPr lang="en-US"/>
        </a:p>
      </dgm:t>
    </dgm:pt>
    <dgm:pt modelId="{F84B0EF4-9432-0C4C-8034-8222DBA65571}" type="sibTrans" cxnId="{0107FF3E-CE8C-6446-B27F-9C0555E2DB42}">
      <dgm:prSet/>
      <dgm:spPr/>
      <dgm:t>
        <a:bodyPr/>
        <a:lstStyle/>
        <a:p>
          <a:endParaRPr lang="en-US"/>
        </a:p>
      </dgm:t>
    </dgm:pt>
    <dgm:pt modelId="{2DB256BE-4564-8E46-A02D-D98ED7A4BD9D}">
      <dgm:prSet phldrT="[Text]"/>
      <dgm:spPr/>
      <dgm:t>
        <a:bodyPr/>
        <a:lstStyle/>
        <a:p>
          <a:r>
            <a:rPr lang="en-US" dirty="0"/>
            <a:t>ML Training &amp; Testing</a:t>
          </a:r>
        </a:p>
      </dgm:t>
    </dgm:pt>
    <dgm:pt modelId="{AD1DB331-120D-B94D-8E79-1B0F0D45EF60}" type="parTrans" cxnId="{F33CC0E1-90FA-AE47-8896-4F07C992D45F}">
      <dgm:prSet/>
      <dgm:spPr/>
      <dgm:t>
        <a:bodyPr/>
        <a:lstStyle/>
        <a:p>
          <a:endParaRPr lang="en-US"/>
        </a:p>
      </dgm:t>
    </dgm:pt>
    <dgm:pt modelId="{2940A276-9CD5-B14A-8B91-71AE5ACA3757}" type="sibTrans" cxnId="{F33CC0E1-90FA-AE47-8896-4F07C992D45F}">
      <dgm:prSet/>
      <dgm:spPr/>
      <dgm:t>
        <a:bodyPr/>
        <a:lstStyle/>
        <a:p>
          <a:endParaRPr lang="en-US"/>
        </a:p>
      </dgm:t>
    </dgm:pt>
    <dgm:pt modelId="{2B231059-B77D-B44D-82C3-821D0FFE5DB8}">
      <dgm:prSet phldrT="[Text]"/>
      <dgm:spPr/>
      <dgm:t>
        <a:bodyPr/>
        <a:lstStyle/>
        <a:p>
          <a:r>
            <a:rPr lang="en-US" dirty="0"/>
            <a:t>API for Real-Time Translation &amp; Prediction</a:t>
          </a:r>
        </a:p>
      </dgm:t>
    </dgm:pt>
    <dgm:pt modelId="{4502360C-3C26-6348-9757-AD50A9992C4B}" type="parTrans" cxnId="{184C5BAC-FBA9-8849-BA55-83F6E44D4AB1}">
      <dgm:prSet/>
      <dgm:spPr/>
      <dgm:t>
        <a:bodyPr/>
        <a:lstStyle/>
        <a:p>
          <a:endParaRPr lang="en-US"/>
        </a:p>
      </dgm:t>
    </dgm:pt>
    <dgm:pt modelId="{0E25B546-1975-E344-BD97-2E1D3A1E377B}" type="sibTrans" cxnId="{184C5BAC-FBA9-8849-BA55-83F6E44D4AB1}">
      <dgm:prSet/>
      <dgm:spPr/>
      <dgm:t>
        <a:bodyPr/>
        <a:lstStyle/>
        <a:p>
          <a:endParaRPr lang="en-US"/>
        </a:p>
      </dgm:t>
    </dgm:pt>
    <dgm:pt modelId="{D6B9BEB1-15DB-5642-AE31-0FB03A3829DC}" type="pres">
      <dgm:prSet presAssocID="{58AA9186-657A-944B-AC36-31328C5CD89B}" presName="rootnode" presStyleCnt="0">
        <dgm:presLayoutVars>
          <dgm:chMax/>
          <dgm:chPref/>
          <dgm:dir/>
          <dgm:animLvl val="lvl"/>
        </dgm:presLayoutVars>
      </dgm:prSet>
      <dgm:spPr/>
    </dgm:pt>
    <dgm:pt modelId="{B4551201-CA9D-1A43-85AD-9622742E1395}" type="pres">
      <dgm:prSet presAssocID="{4A9397C4-0E46-5E41-BF13-924D67043E96}" presName="composite" presStyleCnt="0"/>
      <dgm:spPr/>
    </dgm:pt>
    <dgm:pt modelId="{E76B7611-1AF6-9349-89C1-99975321537C}" type="pres">
      <dgm:prSet presAssocID="{4A9397C4-0E46-5E41-BF13-924D67043E96}" presName="bentUpArrow1" presStyleLbl="alignImgPlace1" presStyleIdx="0" presStyleCnt="4" custScaleX="80773"/>
      <dgm:spPr/>
    </dgm:pt>
    <dgm:pt modelId="{15516420-DA0C-5745-97B3-052C22EE91E4}" type="pres">
      <dgm:prSet presAssocID="{4A9397C4-0E46-5E41-BF13-924D67043E96}" presName="ParentText" presStyleLbl="node1" presStyleIdx="0" presStyleCnt="5" custScaleX="145627">
        <dgm:presLayoutVars>
          <dgm:chMax val="1"/>
          <dgm:chPref val="1"/>
          <dgm:bulletEnabled val="1"/>
        </dgm:presLayoutVars>
      </dgm:prSet>
      <dgm:spPr/>
    </dgm:pt>
    <dgm:pt modelId="{6FCF3442-314F-DF41-8867-86B47981AFBB}" type="pres">
      <dgm:prSet presAssocID="{4A9397C4-0E46-5E41-BF13-924D67043E96}" presName="ChildText" presStyleLbl="revTx" presStyleIdx="0" presStyleCnt="4">
        <dgm:presLayoutVars>
          <dgm:chMax val="0"/>
          <dgm:chPref val="0"/>
          <dgm:bulletEnabled val="1"/>
        </dgm:presLayoutVars>
      </dgm:prSet>
      <dgm:spPr/>
    </dgm:pt>
    <dgm:pt modelId="{3AD70E52-2E4F-A14F-AB34-B295DE33AF8B}" type="pres">
      <dgm:prSet presAssocID="{B4E6A84E-8352-0D40-B63A-333EA9690DC1}" presName="sibTrans" presStyleCnt="0"/>
      <dgm:spPr/>
    </dgm:pt>
    <dgm:pt modelId="{AD5816CD-C9A0-284D-BF7D-C21337F352F6}" type="pres">
      <dgm:prSet presAssocID="{79B6D109-5D01-4540-965B-AB28884900D3}" presName="composite" presStyleCnt="0"/>
      <dgm:spPr/>
    </dgm:pt>
    <dgm:pt modelId="{1C0B540A-AD21-1741-94FE-2407A62DAF13}" type="pres">
      <dgm:prSet presAssocID="{79B6D109-5D01-4540-965B-AB28884900D3}" presName="bentUpArrow1" presStyleLbl="alignImgPlace1" presStyleIdx="1" presStyleCnt="4" custScaleX="80773"/>
      <dgm:spPr/>
    </dgm:pt>
    <dgm:pt modelId="{E8A6A8BF-8170-2C4F-9746-144C366AD008}" type="pres">
      <dgm:prSet presAssocID="{79B6D109-5D01-4540-965B-AB28884900D3}" presName="ParentText" presStyleLbl="node1" presStyleIdx="1" presStyleCnt="5" custScaleX="145627">
        <dgm:presLayoutVars>
          <dgm:chMax val="1"/>
          <dgm:chPref val="1"/>
          <dgm:bulletEnabled val="1"/>
        </dgm:presLayoutVars>
      </dgm:prSet>
      <dgm:spPr/>
    </dgm:pt>
    <dgm:pt modelId="{2AD27608-84D7-2C43-8E11-D838A2987337}" type="pres">
      <dgm:prSet presAssocID="{79B6D109-5D01-4540-965B-AB28884900D3}" presName="ChildText" presStyleLbl="revTx" presStyleIdx="1" presStyleCnt="4">
        <dgm:presLayoutVars>
          <dgm:chMax val="0"/>
          <dgm:chPref val="0"/>
          <dgm:bulletEnabled val="1"/>
        </dgm:presLayoutVars>
      </dgm:prSet>
      <dgm:spPr/>
    </dgm:pt>
    <dgm:pt modelId="{637083C0-A6EF-334F-81E8-4CDD593E5ADF}" type="pres">
      <dgm:prSet presAssocID="{C66316C3-9B7E-E14A-9E9E-CC450B1776EB}" presName="sibTrans" presStyleCnt="0"/>
      <dgm:spPr/>
    </dgm:pt>
    <dgm:pt modelId="{E57FA07E-2C01-304D-A039-A1A84B70A4DC}" type="pres">
      <dgm:prSet presAssocID="{41015171-5E7A-1447-A5F0-552241001655}" presName="composite" presStyleCnt="0"/>
      <dgm:spPr/>
    </dgm:pt>
    <dgm:pt modelId="{3E580A8A-DF23-BE4E-B02C-BFC87E8C9379}" type="pres">
      <dgm:prSet presAssocID="{41015171-5E7A-1447-A5F0-552241001655}" presName="bentUpArrow1" presStyleLbl="alignImgPlace1" presStyleIdx="2" presStyleCnt="4" custScaleX="80773"/>
      <dgm:spPr/>
    </dgm:pt>
    <dgm:pt modelId="{9379F8E9-0E87-D647-927F-FAF75DFB7AFF}" type="pres">
      <dgm:prSet presAssocID="{41015171-5E7A-1447-A5F0-552241001655}" presName="ParentText" presStyleLbl="node1" presStyleIdx="2" presStyleCnt="5" custScaleX="145627">
        <dgm:presLayoutVars>
          <dgm:chMax val="1"/>
          <dgm:chPref val="1"/>
          <dgm:bulletEnabled val="1"/>
        </dgm:presLayoutVars>
      </dgm:prSet>
      <dgm:spPr/>
    </dgm:pt>
    <dgm:pt modelId="{2E07C700-066D-7642-8087-C6D258D1F7F2}" type="pres">
      <dgm:prSet presAssocID="{41015171-5E7A-1447-A5F0-552241001655}" presName="ChildText" presStyleLbl="revTx" presStyleIdx="2" presStyleCnt="4">
        <dgm:presLayoutVars>
          <dgm:chMax val="0"/>
          <dgm:chPref val="0"/>
          <dgm:bulletEnabled val="1"/>
        </dgm:presLayoutVars>
      </dgm:prSet>
      <dgm:spPr/>
    </dgm:pt>
    <dgm:pt modelId="{0FDDFF4E-5E03-D140-AE16-AD0E0BB0DC8A}" type="pres">
      <dgm:prSet presAssocID="{F84B0EF4-9432-0C4C-8034-8222DBA65571}" presName="sibTrans" presStyleCnt="0"/>
      <dgm:spPr/>
    </dgm:pt>
    <dgm:pt modelId="{960FBA53-2C72-DE42-9824-CFF0A5BFB0B8}" type="pres">
      <dgm:prSet presAssocID="{2DB256BE-4564-8E46-A02D-D98ED7A4BD9D}" presName="composite" presStyleCnt="0"/>
      <dgm:spPr/>
    </dgm:pt>
    <dgm:pt modelId="{2D537ADA-9747-6E4F-85DD-05116B53133A}" type="pres">
      <dgm:prSet presAssocID="{2DB256BE-4564-8E46-A02D-D98ED7A4BD9D}" presName="bentUpArrow1" presStyleLbl="alignImgPlace1" presStyleIdx="3" presStyleCnt="4" custScaleX="80773"/>
      <dgm:spPr/>
    </dgm:pt>
    <dgm:pt modelId="{32EDC88A-2CE3-5041-9CE1-F70DFAC39A73}" type="pres">
      <dgm:prSet presAssocID="{2DB256BE-4564-8E46-A02D-D98ED7A4BD9D}" presName="ParentText" presStyleLbl="node1" presStyleIdx="3" presStyleCnt="5" custScaleX="145627">
        <dgm:presLayoutVars>
          <dgm:chMax val="1"/>
          <dgm:chPref val="1"/>
          <dgm:bulletEnabled val="1"/>
        </dgm:presLayoutVars>
      </dgm:prSet>
      <dgm:spPr/>
    </dgm:pt>
    <dgm:pt modelId="{22B30021-800C-0C46-8F01-365707F4BB24}" type="pres">
      <dgm:prSet presAssocID="{2DB256BE-4564-8E46-A02D-D98ED7A4BD9D}" presName="ChildText" presStyleLbl="revTx" presStyleIdx="3" presStyleCnt="4">
        <dgm:presLayoutVars>
          <dgm:chMax val="0"/>
          <dgm:chPref val="0"/>
          <dgm:bulletEnabled val="1"/>
        </dgm:presLayoutVars>
      </dgm:prSet>
      <dgm:spPr/>
    </dgm:pt>
    <dgm:pt modelId="{6EC68802-45D9-6A4A-A435-477A1D6FF492}" type="pres">
      <dgm:prSet presAssocID="{2940A276-9CD5-B14A-8B91-71AE5ACA3757}" presName="sibTrans" presStyleCnt="0"/>
      <dgm:spPr/>
    </dgm:pt>
    <dgm:pt modelId="{503636CB-FFEE-D645-BA67-07826B5FE809}" type="pres">
      <dgm:prSet presAssocID="{2B231059-B77D-B44D-82C3-821D0FFE5DB8}" presName="composite" presStyleCnt="0"/>
      <dgm:spPr/>
    </dgm:pt>
    <dgm:pt modelId="{938CB644-ECBD-7044-8C77-810684673959}" type="pres">
      <dgm:prSet presAssocID="{2B231059-B77D-B44D-82C3-821D0FFE5DB8}" presName="ParentText" presStyleLbl="node1" presStyleIdx="4" presStyleCnt="5" custScaleX="145627">
        <dgm:presLayoutVars>
          <dgm:chMax val="1"/>
          <dgm:chPref val="1"/>
          <dgm:bulletEnabled val="1"/>
        </dgm:presLayoutVars>
      </dgm:prSet>
      <dgm:spPr/>
    </dgm:pt>
  </dgm:ptLst>
  <dgm:cxnLst>
    <dgm:cxn modelId="{4368FF3D-FF0A-3844-93A3-AA90E39F193B}" type="presOf" srcId="{2DB256BE-4564-8E46-A02D-D98ED7A4BD9D}" destId="{32EDC88A-2CE3-5041-9CE1-F70DFAC39A73}" srcOrd="0" destOrd="0" presId="urn:microsoft.com/office/officeart/2005/8/layout/StepDownProcess"/>
    <dgm:cxn modelId="{0107FF3E-CE8C-6446-B27F-9C0555E2DB42}" srcId="{58AA9186-657A-944B-AC36-31328C5CD89B}" destId="{41015171-5E7A-1447-A5F0-552241001655}" srcOrd="2" destOrd="0" parTransId="{DFDA8284-DA78-7548-9AA5-5C84C9DADAA3}" sibTransId="{F84B0EF4-9432-0C4C-8034-8222DBA65571}"/>
    <dgm:cxn modelId="{4F148B4A-1625-8F4D-8FE4-022F5C1BA01A}" type="presOf" srcId="{41015171-5E7A-1447-A5F0-552241001655}" destId="{9379F8E9-0E87-D647-927F-FAF75DFB7AFF}" srcOrd="0" destOrd="0" presId="urn:microsoft.com/office/officeart/2005/8/layout/StepDownProcess"/>
    <dgm:cxn modelId="{F944AC4E-4391-2046-AFC1-8B755D86F915}" type="presOf" srcId="{58AA9186-657A-944B-AC36-31328C5CD89B}" destId="{D6B9BEB1-15DB-5642-AE31-0FB03A3829DC}" srcOrd="0" destOrd="0" presId="urn:microsoft.com/office/officeart/2005/8/layout/StepDownProcess"/>
    <dgm:cxn modelId="{B8FC6B81-EE42-E94D-B481-FD62734EF267}" srcId="{58AA9186-657A-944B-AC36-31328C5CD89B}" destId="{79B6D109-5D01-4540-965B-AB28884900D3}" srcOrd="1" destOrd="0" parTransId="{698830CD-B07D-2846-96AA-B54947500CC1}" sibTransId="{C66316C3-9B7E-E14A-9E9E-CC450B1776EB}"/>
    <dgm:cxn modelId="{02BD7FA7-E7DC-1C44-95F2-85825D399B94}" type="presOf" srcId="{2B231059-B77D-B44D-82C3-821D0FFE5DB8}" destId="{938CB644-ECBD-7044-8C77-810684673959}" srcOrd="0" destOrd="0" presId="urn:microsoft.com/office/officeart/2005/8/layout/StepDownProcess"/>
    <dgm:cxn modelId="{184C5BAC-FBA9-8849-BA55-83F6E44D4AB1}" srcId="{58AA9186-657A-944B-AC36-31328C5CD89B}" destId="{2B231059-B77D-B44D-82C3-821D0FFE5DB8}" srcOrd="4" destOrd="0" parTransId="{4502360C-3C26-6348-9757-AD50A9992C4B}" sibTransId="{0E25B546-1975-E344-BD97-2E1D3A1E377B}"/>
    <dgm:cxn modelId="{9D7ED7AC-3975-614A-AD85-47CCC65FBE65}" type="presOf" srcId="{4A9397C4-0E46-5E41-BF13-924D67043E96}" destId="{15516420-DA0C-5745-97B3-052C22EE91E4}" srcOrd="0" destOrd="0" presId="urn:microsoft.com/office/officeart/2005/8/layout/StepDownProcess"/>
    <dgm:cxn modelId="{3BCDD6D7-8C62-6A46-A291-6D32CF85729B}" type="presOf" srcId="{79B6D109-5D01-4540-965B-AB28884900D3}" destId="{E8A6A8BF-8170-2C4F-9746-144C366AD008}" srcOrd="0" destOrd="0" presId="urn:microsoft.com/office/officeart/2005/8/layout/StepDownProcess"/>
    <dgm:cxn modelId="{F33CC0E1-90FA-AE47-8896-4F07C992D45F}" srcId="{58AA9186-657A-944B-AC36-31328C5CD89B}" destId="{2DB256BE-4564-8E46-A02D-D98ED7A4BD9D}" srcOrd="3" destOrd="0" parTransId="{AD1DB331-120D-B94D-8E79-1B0F0D45EF60}" sibTransId="{2940A276-9CD5-B14A-8B91-71AE5ACA3757}"/>
    <dgm:cxn modelId="{F4790DEE-B60B-7445-8893-36C6FDBDD514}" srcId="{58AA9186-657A-944B-AC36-31328C5CD89B}" destId="{4A9397C4-0E46-5E41-BF13-924D67043E96}" srcOrd="0" destOrd="0" parTransId="{EE0DC163-EDB0-CE45-9AFF-CA11DB84E548}" sibTransId="{B4E6A84E-8352-0D40-B63A-333EA9690DC1}"/>
    <dgm:cxn modelId="{7C43C8CE-5A9F-8545-9820-F106FD1DB3F1}" type="presParOf" srcId="{D6B9BEB1-15DB-5642-AE31-0FB03A3829DC}" destId="{B4551201-CA9D-1A43-85AD-9622742E1395}" srcOrd="0" destOrd="0" presId="urn:microsoft.com/office/officeart/2005/8/layout/StepDownProcess"/>
    <dgm:cxn modelId="{764B2ABC-D724-A043-8E64-3C2B34F3664E}" type="presParOf" srcId="{B4551201-CA9D-1A43-85AD-9622742E1395}" destId="{E76B7611-1AF6-9349-89C1-99975321537C}" srcOrd="0" destOrd="0" presId="urn:microsoft.com/office/officeart/2005/8/layout/StepDownProcess"/>
    <dgm:cxn modelId="{F59C4E21-45BD-2347-A520-786C36B1E3CC}" type="presParOf" srcId="{B4551201-CA9D-1A43-85AD-9622742E1395}" destId="{15516420-DA0C-5745-97B3-052C22EE91E4}" srcOrd="1" destOrd="0" presId="urn:microsoft.com/office/officeart/2005/8/layout/StepDownProcess"/>
    <dgm:cxn modelId="{8BC0297F-D415-8C4B-8752-33804D658FCC}" type="presParOf" srcId="{B4551201-CA9D-1A43-85AD-9622742E1395}" destId="{6FCF3442-314F-DF41-8867-86B47981AFBB}" srcOrd="2" destOrd="0" presId="urn:microsoft.com/office/officeart/2005/8/layout/StepDownProcess"/>
    <dgm:cxn modelId="{728B0211-2001-514A-8B20-7D314D7D7942}" type="presParOf" srcId="{D6B9BEB1-15DB-5642-AE31-0FB03A3829DC}" destId="{3AD70E52-2E4F-A14F-AB34-B295DE33AF8B}" srcOrd="1" destOrd="0" presId="urn:microsoft.com/office/officeart/2005/8/layout/StepDownProcess"/>
    <dgm:cxn modelId="{66EF26CC-8257-A74D-B6B0-2FE4C0685B72}" type="presParOf" srcId="{D6B9BEB1-15DB-5642-AE31-0FB03A3829DC}" destId="{AD5816CD-C9A0-284D-BF7D-C21337F352F6}" srcOrd="2" destOrd="0" presId="urn:microsoft.com/office/officeart/2005/8/layout/StepDownProcess"/>
    <dgm:cxn modelId="{FED1F2A9-7F1E-AB4D-B8B1-88DF1EFDB245}" type="presParOf" srcId="{AD5816CD-C9A0-284D-BF7D-C21337F352F6}" destId="{1C0B540A-AD21-1741-94FE-2407A62DAF13}" srcOrd="0" destOrd="0" presId="urn:microsoft.com/office/officeart/2005/8/layout/StepDownProcess"/>
    <dgm:cxn modelId="{56716C08-17E7-334C-9FD6-E7B7946C2A94}" type="presParOf" srcId="{AD5816CD-C9A0-284D-BF7D-C21337F352F6}" destId="{E8A6A8BF-8170-2C4F-9746-144C366AD008}" srcOrd="1" destOrd="0" presId="urn:microsoft.com/office/officeart/2005/8/layout/StepDownProcess"/>
    <dgm:cxn modelId="{88345119-6B3C-6241-900D-035E05B925D6}" type="presParOf" srcId="{AD5816CD-C9A0-284D-BF7D-C21337F352F6}" destId="{2AD27608-84D7-2C43-8E11-D838A2987337}" srcOrd="2" destOrd="0" presId="urn:microsoft.com/office/officeart/2005/8/layout/StepDownProcess"/>
    <dgm:cxn modelId="{C8877BE3-DEDA-0C40-AF0F-EAC925D574A0}" type="presParOf" srcId="{D6B9BEB1-15DB-5642-AE31-0FB03A3829DC}" destId="{637083C0-A6EF-334F-81E8-4CDD593E5ADF}" srcOrd="3" destOrd="0" presId="urn:microsoft.com/office/officeart/2005/8/layout/StepDownProcess"/>
    <dgm:cxn modelId="{C62E5756-37F2-9C49-BBCE-E3A763BF0B49}" type="presParOf" srcId="{D6B9BEB1-15DB-5642-AE31-0FB03A3829DC}" destId="{E57FA07E-2C01-304D-A039-A1A84B70A4DC}" srcOrd="4" destOrd="0" presId="urn:microsoft.com/office/officeart/2005/8/layout/StepDownProcess"/>
    <dgm:cxn modelId="{52411C2A-F145-9D48-8023-DC1D4CA6A8C9}" type="presParOf" srcId="{E57FA07E-2C01-304D-A039-A1A84B70A4DC}" destId="{3E580A8A-DF23-BE4E-B02C-BFC87E8C9379}" srcOrd="0" destOrd="0" presId="urn:microsoft.com/office/officeart/2005/8/layout/StepDownProcess"/>
    <dgm:cxn modelId="{B14AB461-BC60-7E48-AB0A-3AD1CBD556A2}" type="presParOf" srcId="{E57FA07E-2C01-304D-A039-A1A84B70A4DC}" destId="{9379F8E9-0E87-D647-927F-FAF75DFB7AFF}" srcOrd="1" destOrd="0" presId="urn:microsoft.com/office/officeart/2005/8/layout/StepDownProcess"/>
    <dgm:cxn modelId="{2431B144-52FF-F448-9CE7-F9B7B597C798}" type="presParOf" srcId="{E57FA07E-2C01-304D-A039-A1A84B70A4DC}" destId="{2E07C700-066D-7642-8087-C6D258D1F7F2}" srcOrd="2" destOrd="0" presId="urn:microsoft.com/office/officeart/2005/8/layout/StepDownProcess"/>
    <dgm:cxn modelId="{D05A1A41-D0F6-8649-812A-6FF13CCDB611}" type="presParOf" srcId="{D6B9BEB1-15DB-5642-AE31-0FB03A3829DC}" destId="{0FDDFF4E-5E03-D140-AE16-AD0E0BB0DC8A}" srcOrd="5" destOrd="0" presId="urn:microsoft.com/office/officeart/2005/8/layout/StepDownProcess"/>
    <dgm:cxn modelId="{61DD67E5-49D5-EB46-90B9-B424AC0F0948}" type="presParOf" srcId="{D6B9BEB1-15DB-5642-AE31-0FB03A3829DC}" destId="{960FBA53-2C72-DE42-9824-CFF0A5BFB0B8}" srcOrd="6" destOrd="0" presId="urn:microsoft.com/office/officeart/2005/8/layout/StepDownProcess"/>
    <dgm:cxn modelId="{E8D281FE-3145-174F-B9F4-63588E30F5CC}" type="presParOf" srcId="{960FBA53-2C72-DE42-9824-CFF0A5BFB0B8}" destId="{2D537ADA-9747-6E4F-85DD-05116B53133A}" srcOrd="0" destOrd="0" presId="urn:microsoft.com/office/officeart/2005/8/layout/StepDownProcess"/>
    <dgm:cxn modelId="{0C2BA24B-5E50-6E42-9275-54C83F7A1BB8}" type="presParOf" srcId="{960FBA53-2C72-DE42-9824-CFF0A5BFB0B8}" destId="{32EDC88A-2CE3-5041-9CE1-F70DFAC39A73}" srcOrd="1" destOrd="0" presId="urn:microsoft.com/office/officeart/2005/8/layout/StepDownProcess"/>
    <dgm:cxn modelId="{DBF67051-2E38-0D43-A5B9-26DD2D8A8AA9}" type="presParOf" srcId="{960FBA53-2C72-DE42-9824-CFF0A5BFB0B8}" destId="{22B30021-800C-0C46-8F01-365707F4BB24}" srcOrd="2" destOrd="0" presId="urn:microsoft.com/office/officeart/2005/8/layout/StepDownProcess"/>
    <dgm:cxn modelId="{81EF0738-F67F-A548-AC62-8CD89BF3CC7C}" type="presParOf" srcId="{D6B9BEB1-15DB-5642-AE31-0FB03A3829DC}" destId="{6EC68802-45D9-6A4A-A435-477A1D6FF492}" srcOrd="7" destOrd="0" presId="urn:microsoft.com/office/officeart/2005/8/layout/StepDownProcess"/>
    <dgm:cxn modelId="{FA9C4A0E-D257-3D41-A3B3-C0DB46DBAB2A}" type="presParOf" srcId="{D6B9BEB1-15DB-5642-AE31-0FB03A3829DC}" destId="{503636CB-FFEE-D645-BA67-07826B5FE809}" srcOrd="8" destOrd="0" presId="urn:microsoft.com/office/officeart/2005/8/layout/StepDownProcess"/>
    <dgm:cxn modelId="{F1A1DE01-E95D-854C-8D2D-F326142CF450}" type="presParOf" srcId="{503636CB-FFEE-D645-BA67-07826B5FE809}" destId="{938CB644-ECBD-7044-8C77-81068467395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9FE885-A6E7-7840-9D3B-542DF2C828D9}" type="doc">
      <dgm:prSet loTypeId="urn:microsoft.com/office/officeart/2005/8/layout/hierarchy2" loCatId="" qsTypeId="urn:microsoft.com/office/officeart/2005/8/quickstyle/simple2" qsCatId="simple" csTypeId="urn:microsoft.com/office/officeart/2005/8/colors/accent1_2" csCatId="accent1" phldr="1"/>
      <dgm:spPr/>
      <dgm:t>
        <a:bodyPr/>
        <a:lstStyle/>
        <a:p>
          <a:endParaRPr lang="en-US"/>
        </a:p>
      </dgm:t>
    </dgm:pt>
    <dgm:pt modelId="{3E296A08-F437-C54B-A488-9144781141D1}">
      <dgm:prSet phldrT="[Text]"/>
      <dgm:spPr/>
      <dgm:t>
        <a:bodyPr/>
        <a:lstStyle/>
        <a:p>
          <a:r>
            <a:rPr lang="en-US" dirty="0"/>
            <a:t>Tokenizer</a:t>
          </a:r>
        </a:p>
      </dgm:t>
    </dgm:pt>
    <dgm:pt modelId="{0983B41B-6EC1-274B-88D3-6B638B5EF97C}" type="parTrans" cxnId="{A8E26DB2-EB6F-3B47-8078-8B883724444B}">
      <dgm:prSet/>
      <dgm:spPr/>
      <dgm:t>
        <a:bodyPr/>
        <a:lstStyle/>
        <a:p>
          <a:endParaRPr lang="en-US"/>
        </a:p>
      </dgm:t>
    </dgm:pt>
    <dgm:pt modelId="{50A6DD61-F7FC-6843-8FAF-0C2530358383}" type="sibTrans" cxnId="{A8E26DB2-EB6F-3B47-8078-8B883724444B}">
      <dgm:prSet/>
      <dgm:spPr/>
      <dgm:t>
        <a:bodyPr/>
        <a:lstStyle/>
        <a:p>
          <a:endParaRPr lang="en-US"/>
        </a:p>
      </dgm:t>
    </dgm:pt>
    <dgm:pt modelId="{88878987-0CC3-1044-A7BF-9E20E1206912}">
      <dgm:prSet phldrT="[Text]"/>
      <dgm:spPr/>
      <dgm:t>
        <a:bodyPr/>
        <a:lstStyle/>
        <a:p>
          <a:r>
            <a:rPr lang="en-US" dirty="0"/>
            <a:t>Count Vectorizer</a:t>
          </a:r>
        </a:p>
      </dgm:t>
    </dgm:pt>
    <dgm:pt modelId="{1F7B0D3D-8393-A44F-B9A6-D319B7F3AB9D}" type="parTrans" cxnId="{503F0363-BE8E-8A4D-83D2-40138253852A}">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4B1494EE-DB3D-0B4D-9903-ADF78BA8827B}" type="sibTrans" cxnId="{503F0363-BE8E-8A4D-83D2-40138253852A}">
      <dgm:prSet/>
      <dgm:spPr/>
      <dgm:t>
        <a:bodyPr/>
        <a:lstStyle/>
        <a:p>
          <a:endParaRPr lang="en-US"/>
        </a:p>
      </dgm:t>
    </dgm:pt>
    <dgm:pt modelId="{35AF5350-C0D4-7B43-947C-C926365E35E0}">
      <dgm:prSet phldrT="[Text]"/>
      <dgm:spPr/>
      <dgm:t>
        <a:bodyPr/>
        <a:lstStyle/>
        <a:p>
          <a:r>
            <a:rPr lang="en-US" dirty="0"/>
            <a:t>Logistic Regression</a:t>
          </a:r>
        </a:p>
      </dgm:t>
    </dgm:pt>
    <dgm:pt modelId="{AAEE0CE1-2D52-7C4A-9250-BD9CAEB7AD1D}" type="parTrans" cxnId="{FFD8CB21-DCF7-7843-9B7B-FD1A8014C51F}">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F7BF1D6-A2D5-8249-A9C3-2BFB476C9EAA}" type="sibTrans" cxnId="{FFD8CB21-DCF7-7843-9B7B-FD1A8014C51F}">
      <dgm:prSet/>
      <dgm:spPr/>
      <dgm:t>
        <a:bodyPr/>
        <a:lstStyle/>
        <a:p>
          <a:endParaRPr lang="en-US"/>
        </a:p>
      </dgm:t>
    </dgm:pt>
    <dgm:pt modelId="{03457D0F-1D17-7740-BD50-97E1F24DFDE3}">
      <dgm:prSet phldrT="[Text]"/>
      <dgm:spPr/>
      <dgm:t>
        <a:bodyPr/>
        <a:lstStyle/>
        <a:p>
          <a:r>
            <a:rPr lang="en-US" dirty="0"/>
            <a:t>Naïve Bayes</a:t>
          </a:r>
        </a:p>
      </dgm:t>
    </dgm:pt>
    <dgm:pt modelId="{7974325D-A168-6144-AA33-92D45C0B2BC3}" type="parTrans" cxnId="{2CDCF08D-5107-8143-A3EB-E70C9655408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22525BC-0917-B04A-9D54-954372477BDB}" type="sibTrans" cxnId="{2CDCF08D-5107-8143-A3EB-E70C96554083}">
      <dgm:prSet/>
      <dgm:spPr/>
      <dgm:t>
        <a:bodyPr/>
        <a:lstStyle/>
        <a:p>
          <a:endParaRPr lang="en-US"/>
        </a:p>
      </dgm:t>
    </dgm:pt>
    <dgm:pt modelId="{4345715C-BFB9-C143-B3D9-0A00B220BDE2}">
      <dgm:prSet phldrT="[Text]"/>
      <dgm:spPr/>
      <dgm:t>
        <a:bodyPr/>
        <a:lstStyle/>
        <a:p>
          <a:r>
            <a:rPr lang="en-US" dirty="0"/>
            <a:t>Word 2 </a:t>
          </a:r>
          <a:r>
            <a:rPr lang="en-US" dirty="0" err="1"/>
            <a:t>Vec</a:t>
          </a:r>
          <a:endParaRPr lang="en-US" dirty="0"/>
        </a:p>
      </dgm:t>
    </dgm:pt>
    <dgm:pt modelId="{2E391530-5871-0647-AC34-EE8F08057EAD}" type="parTrans" cxnId="{74268026-75DA-DE48-9C16-9C1DA8B7B664}">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5D09275-B6C4-B440-9A4F-BC75C942A82B}" type="sibTrans" cxnId="{74268026-75DA-DE48-9C16-9C1DA8B7B664}">
      <dgm:prSet/>
      <dgm:spPr/>
      <dgm:t>
        <a:bodyPr/>
        <a:lstStyle/>
        <a:p>
          <a:endParaRPr lang="en-US"/>
        </a:p>
      </dgm:t>
    </dgm:pt>
    <dgm:pt modelId="{AB697E84-EA0C-9C4C-B25D-39BA14AD03F1}">
      <dgm:prSet phldrT="[Text]"/>
      <dgm:spPr/>
      <dgm:t>
        <a:bodyPr/>
        <a:lstStyle/>
        <a:p>
          <a:r>
            <a:rPr lang="en-US" dirty="0"/>
            <a:t>Random Forest Classifier</a:t>
          </a:r>
        </a:p>
      </dgm:t>
    </dgm:pt>
    <dgm:pt modelId="{9CE4866B-E7E0-D642-BA5E-B5BAA3EF9302}" type="parTrans" cxnId="{906EECFE-4C16-6F4F-B8EC-A118C2083F3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ADDA1F4-704C-7347-861C-B89EE5B6B542}" type="sibTrans" cxnId="{906EECFE-4C16-6F4F-B8EC-A118C2083F33}">
      <dgm:prSet/>
      <dgm:spPr/>
      <dgm:t>
        <a:bodyPr/>
        <a:lstStyle/>
        <a:p>
          <a:endParaRPr lang="en-US"/>
        </a:p>
      </dgm:t>
    </dgm:pt>
    <dgm:pt modelId="{0205682D-3101-0F45-B391-B9BC24EBD471}">
      <dgm:prSet phldrT="[Text]"/>
      <dgm:spPr/>
      <dgm:t>
        <a:bodyPr/>
        <a:lstStyle/>
        <a:p>
          <a:r>
            <a:rPr lang="en-US" dirty="0"/>
            <a:t>Stop Words Remover</a:t>
          </a:r>
        </a:p>
      </dgm:t>
    </dgm:pt>
    <dgm:pt modelId="{39E3113B-4C43-154B-859C-10E874094649}" type="parTrans" cxnId="{5273A5F0-301D-F442-B62E-4C64EF19374C}">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9938708-E632-2A42-BDA9-4E98D6EFB197}" type="sibTrans" cxnId="{5273A5F0-301D-F442-B62E-4C64EF19374C}">
      <dgm:prSet/>
      <dgm:spPr/>
      <dgm:t>
        <a:bodyPr/>
        <a:lstStyle/>
        <a:p>
          <a:endParaRPr lang="en-US"/>
        </a:p>
      </dgm:t>
    </dgm:pt>
    <dgm:pt modelId="{AE3F1896-0EE0-7A4D-9FB3-A0B563EF458C}" type="pres">
      <dgm:prSet presAssocID="{069FE885-A6E7-7840-9D3B-542DF2C828D9}" presName="diagram" presStyleCnt="0">
        <dgm:presLayoutVars>
          <dgm:chPref val="1"/>
          <dgm:dir/>
          <dgm:animOne val="branch"/>
          <dgm:animLvl val="lvl"/>
          <dgm:resizeHandles val="exact"/>
        </dgm:presLayoutVars>
      </dgm:prSet>
      <dgm:spPr/>
    </dgm:pt>
    <dgm:pt modelId="{4D9307B9-C5E2-714F-BB75-827C1EA941FD}" type="pres">
      <dgm:prSet presAssocID="{3E296A08-F437-C54B-A488-9144781141D1}" presName="root1" presStyleCnt="0"/>
      <dgm:spPr/>
    </dgm:pt>
    <dgm:pt modelId="{08FCFE3A-67BB-094D-9884-5539E2069B17}" type="pres">
      <dgm:prSet presAssocID="{3E296A08-F437-C54B-A488-9144781141D1}" presName="LevelOneTextNode" presStyleLbl="node0" presStyleIdx="0" presStyleCnt="1">
        <dgm:presLayoutVars>
          <dgm:chPref val="3"/>
        </dgm:presLayoutVars>
      </dgm:prSet>
      <dgm:spPr/>
    </dgm:pt>
    <dgm:pt modelId="{3A047286-0851-734F-9645-1C48E5F29BD7}" type="pres">
      <dgm:prSet presAssocID="{3E296A08-F437-C54B-A488-9144781141D1}" presName="level2hierChild" presStyleCnt="0"/>
      <dgm:spPr/>
    </dgm:pt>
    <dgm:pt modelId="{C195FDB8-4F14-224C-9BA8-E15F6A0405CA}" type="pres">
      <dgm:prSet presAssocID="{39E3113B-4C43-154B-859C-10E874094649}" presName="conn2-1" presStyleLbl="parChTrans1D2" presStyleIdx="0" presStyleCnt="1"/>
      <dgm:spPr/>
    </dgm:pt>
    <dgm:pt modelId="{F530F191-DDC0-6145-A4F8-B0442D77B5E2}" type="pres">
      <dgm:prSet presAssocID="{39E3113B-4C43-154B-859C-10E874094649}" presName="connTx" presStyleLbl="parChTrans1D2" presStyleIdx="0" presStyleCnt="1"/>
      <dgm:spPr/>
    </dgm:pt>
    <dgm:pt modelId="{CEEC435D-6AEC-4C4C-8ED3-1E1A6682A03A}" type="pres">
      <dgm:prSet presAssocID="{0205682D-3101-0F45-B391-B9BC24EBD471}" presName="root2" presStyleCnt="0"/>
      <dgm:spPr/>
    </dgm:pt>
    <dgm:pt modelId="{EE3A7C61-95C2-0344-BC42-330E04935717}" type="pres">
      <dgm:prSet presAssocID="{0205682D-3101-0F45-B391-B9BC24EBD471}" presName="LevelTwoTextNode" presStyleLbl="node2" presStyleIdx="0" presStyleCnt="1">
        <dgm:presLayoutVars>
          <dgm:chPref val="3"/>
        </dgm:presLayoutVars>
      </dgm:prSet>
      <dgm:spPr/>
    </dgm:pt>
    <dgm:pt modelId="{1A19E2B7-E4D0-854C-8F69-37C9B2F85AC1}" type="pres">
      <dgm:prSet presAssocID="{0205682D-3101-0F45-B391-B9BC24EBD471}" presName="level3hierChild" presStyleCnt="0"/>
      <dgm:spPr/>
    </dgm:pt>
    <dgm:pt modelId="{CE902A2E-FA3E-9F45-A1DA-DC4A924AEBB1}" type="pres">
      <dgm:prSet presAssocID="{1F7B0D3D-8393-A44F-B9A6-D319B7F3AB9D}" presName="conn2-1" presStyleLbl="parChTrans1D3" presStyleIdx="0" presStyleCnt="2"/>
      <dgm:spPr/>
    </dgm:pt>
    <dgm:pt modelId="{15BC8DD4-AEFE-6C4D-8BF4-A74432BD6327}" type="pres">
      <dgm:prSet presAssocID="{1F7B0D3D-8393-A44F-B9A6-D319B7F3AB9D}" presName="connTx" presStyleLbl="parChTrans1D3" presStyleIdx="0" presStyleCnt="2"/>
      <dgm:spPr/>
    </dgm:pt>
    <dgm:pt modelId="{7223240C-7604-C74A-8052-1255CC4BD28E}" type="pres">
      <dgm:prSet presAssocID="{88878987-0CC3-1044-A7BF-9E20E1206912}" presName="root2" presStyleCnt="0"/>
      <dgm:spPr/>
    </dgm:pt>
    <dgm:pt modelId="{62A7258D-7594-A948-A92E-193DDDD040C7}" type="pres">
      <dgm:prSet presAssocID="{88878987-0CC3-1044-A7BF-9E20E1206912}" presName="LevelTwoTextNode" presStyleLbl="node3" presStyleIdx="0" presStyleCnt="2">
        <dgm:presLayoutVars>
          <dgm:chPref val="3"/>
        </dgm:presLayoutVars>
      </dgm:prSet>
      <dgm:spPr/>
    </dgm:pt>
    <dgm:pt modelId="{54008AC9-9C30-1746-B1A1-1110541F7543}" type="pres">
      <dgm:prSet presAssocID="{88878987-0CC3-1044-A7BF-9E20E1206912}" presName="level3hierChild" presStyleCnt="0"/>
      <dgm:spPr/>
    </dgm:pt>
    <dgm:pt modelId="{5CDFCBC3-98B2-574C-90BF-37734DFE015E}" type="pres">
      <dgm:prSet presAssocID="{AAEE0CE1-2D52-7C4A-9250-BD9CAEB7AD1D}" presName="conn2-1" presStyleLbl="parChTrans1D4" presStyleIdx="0" presStyleCnt="3"/>
      <dgm:spPr/>
    </dgm:pt>
    <dgm:pt modelId="{0BAE7116-500B-8F40-BB2A-A77211660CD0}" type="pres">
      <dgm:prSet presAssocID="{AAEE0CE1-2D52-7C4A-9250-BD9CAEB7AD1D}" presName="connTx" presStyleLbl="parChTrans1D4" presStyleIdx="0" presStyleCnt="3"/>
      <dgm:spPr/>
    </dgm:pt>
    <dgm:pt modelId="{443B029E-DDD6-8742-910D-94F38700993E}" type="pres">
      <dgm:prSet presAssocID="{35AF5350-C0D4-7B43-947C-C926365E35E0}" presName="root2" presStyleCnt="0"/>
      <dgm:spPr/>
    </dgm:pt>
    <dgm:pt modelId="{A4905FE2-870D-6245-BBC5-54395CFFB7CF}" type="pres">
      <dgm:prSet presAssocID="{35AF5350-C0D4-7B43-947C-C926365E35E0}" presName="LevelTwoTextNode" presStyleLbl="node4" presStyleIdx="0" presStyleCnt="3">
        <dgm:presLayoutVars>
          <dgm:chPref val="3"/>
        </dgm:presLayoutVars>
      </dgm:prSet>
      <dgm:spPr/>
    </dgm:pt>
    <dgm:pt modelId="{672D93A9-4229-114E-9B24-B9739DA85395}" type="pres">
      <dgm:prSet presAssocID="{35AF5350-C0D4-7B43-947C-C926365E35E0}" presName="level3hierChild" presStyleCnt="0"/>
      <dgm:spPr/>
    </dgm:pt>
    <dgm:pt modelId="{856177FB-3D85-E842-AF99-1E39E4080C3A}" type="pres">
      <dgm:prSet presAssocID="{7974325D-A168-6144-AA33-92D45C0B2BC3}" presName="conn2-1" presStyleLbl="parChTrans1D4" presStyleIdx="1" presStyleCnt="3"/>
      <dgm:spPr/>
    </dgm:pt>
    <dgm:pt modelId="{56C186DD-9D0F-D248-BA68-60CA7AB00729}" type="pres">
      <dgm:prSet presAssocID="{7974325D-A168-6144-AA33-92D45C0B2BC3}" presName="connTx" presStyleLbl="parChTrans1D4" presStyleIdx="1" presStyleCnt="3"/>
      <dgm:spPr/>
    </dgm:pt>
    <dgm:pt modelId="{5CB5B706-A3B1-8D4F-A4EA-9EBCEE7FDDA7}" type="pres">
      <dgm:prSet presAssocID="{03457D0F-1D17-7740-BD50-97E1F24DFDE3}" presName="root2" presStyleCnt="0"/>
      <dgm:spPr/>
    </dgm:pt>
    <dgm:pt modelId="{51980C6C-E630-9743-B32C-9E6278468D98}" type="pres">
      <dgm:prSet presAssocID="{03457D0F-1D17-7740-BD50-97E1F24DFDE3}" presName="LevelTwoTextNode" presStyleLbl="node4" presStyleIdx="1" presStyleCnt="3">
        <dgm:presLayoutVars>
          <dgm:chPref val="3"/>
        </dgm:presLayoutVars>
      </dgm:prSet>
      <dgm:spPr/>
    </dgm:pt>
    <dgm:pt modelId="{43889CD8-9796-5A48-8C0D-0B9F03EA9DB8}" type="pres">
      <dgm:prSet presAssocID="{03457D0F-1D17-7740-BD50-97E1F24DFDE3}" presName="level3hierChild" presStyleCnt="0"/>
      <dgm:spPr/>
    </dgm:pt>
    <dgm:pt modelId="{49F62FA0-34FD-A043-882A-922E2C647B61}" type="pres">
      <dgm:prSet presAssocID="{2E391530-5871-0647-AC34-EE8F08057EAD}" presName="conn2-1" presStyleLbl="parChTrans1D3" presStyleIdx="1" presStyleCnt="2"/>
      <dgm:spPr/>
    </dgm:pt>
    <dgm:pt modelId="{B0B29C12-948B-8145-894D-2D01E2B6D4F3}" type="pres">
      <dgm:prSet presAssocID="{2E391530-5871-0647-AC34-EE8F08057EAD}" presName="connTx" presStyleLbl="parChTrans1D3" presStyleIdx="1" presStyleCnt="2"/>
      <dgm:spPr/>
    </dgm:pt>
    <dgm:pt modelId="{CB2F4DDA-C88D-E84D-9ACE-1B8814BD7D75}" type="pres">
      <dgm:prSet presAssocID="{4345715C-BFB9-C143-B3D9-0A00B220BDE2}" presName="root2" presStyleCnt="0"/>
      <dgm:spPr/>
    </dgm:pt>
    <dgm:pt modelId="{633C2ECD-00F1-BE45-AD18-2A5A4812EBE4}" type="pres">
      <dgm:prSet presAssocID="{4345715C-BFB9-C143-B3D9-0A00B220BDE2}" presName="LevelTwoTextNode" presStyleLbl="node3" presStyleIdx="1" presStyleCnt="2">
        <dgm:presLayoutVars>
          <dgm:chPref val="3"/>
        </dgm:presLayoutVars>
      </dgm:prSet>
      <dgm:spPr/>
    </dgm:pt>
    <dgm:pt modelId="{A84DA8AF-94D7-2C4B-96D7-1638CA0E904F}" type="pres">
      <dgm:prSet presAssocID="{4345715C-BFB9-C143-B3D9-0A00B220BDE2}" presName="level3hierChild" presStyleCnt="0"/>
      <dgm:spPr/>
    </dgm:pt>
    <dgm:pt modelId="{E64D5CB1-9CAA-1D42-A122-40B43DE5932D}" type="pres">
      <dgm:prSet presAssocID="{9CE4866B-E7E0-D642-BA5E-B5BAA3EF9302}" presName="conn2-1" presStyleLbl="parChTrans1D4" presStyleIdx="2" presStyleCnt="3"/>
      <dgm:spPr/>
    </dgm:pt>
    <dgm:pt modelId="{1BFBAA7A-2260-504E-A448-35B535B75B0C}" type="pres">
      <dgm:prSet presAssocID="{9CE4866B-E7E0-D642-BA5E-B5BAA3EF9302}" presName="connTx" presStyleLbl="parChTrans1D4" presStyleIdx="2" presStyleCnt="3"/>
      <dgm:spPr/>
    </dgm:pt>
    <dgm:pt modelId="{0B89BA98-E3AD-1B48-B802-5F8477665184}" type="pres">
      <dgm:prSet presAssocID="{AB697E84-EA0C-9C4C-B25D-39BA14AD03F1}" presName="root2" presStyleCnt="0"/>
      <dgm:spPr/>
    </dgm:pt>
    <dgm:pt modelId="{F417702F-15E6-7A41-B816-BD609E092993}" type="pres">
      <dgm:prSet presAssocID="{AB697E84-EA0C-9C4C-B25D-39BA14AD03F1}" presName="LevelTwoTextNode" presStyleLbl="node4" presStyleIdx="2" presStyleCnt="3">
        <dgm:presLayoutVars>
          <dgm:chPref val="3"/>
        </dgm:presLayoutVars>
      </dgm:prSet>
      <dgm:spPr/>
    </dgm:pt>
    <dgm:pt modelId="{772F662D-DAAD-3849-AE50-2DB3E2DD2B06}" type="pres">
      <dgm:prSet presAssocID="{AB697E84-EA0C-9C4C-B25D-39BA14AD03F1}" presName="level3hierChild" presStyleCnt="0"/>
      <dgm:spPr/>
    </dgm:pt>
  </dgm:ptLst>
  <dgm:cxnLst>
    <dgm:cxn modelId="{4AB65601-F4A2-8546-B027-C55389691739}" type="presOf" srcId="{0205682D-3101-0F45-B391-B9BC24EBD471}" destId="{EE3A7C61-95C2-0344-BC42-330E04935717}" srcOrd="0" destOrd="0" presId="urn:microsoft.com/office/officeart/2005/8/layout/hierarchy2"/>
    <dgm:cxn modelId="{04C1A104-707D-0F42-99C5-8E1417350814}" type="presOf" srcId="{39E3113B-4C43-154B-859C-10E874094649}" destId="{F530F191-DDC0-6145-A4F8-B0442D77B5E2}" srcOrd="1" destOrd="0" presId="urn:microsoft.com/office/officeart/2005/8/layout/hierarchy2"/>
    <dgm:cxn modelId="{9F9B6915-68DB-6140-B293-42D53A18EDE2}" type="presOf" srcId="{39E3113B-4C43-154B-859C-10E874094649}" destId="{C195FDB8-4F14-224C-9BA8-E15F6A0405CA}" srcOrd="0" destOrd="0" presId="urn:microsoft.com/office/officeart/2005/8/layout/hierarchy2"/>
    <dgm:cxn modelId="{FFD8CB21-DCF7-7843-9B7B-FD1A8014C51F}" srcId="{88878987-0CC3-1044-A7BF-9E20E1206912}" destId="{35AF5350-C0D4-7B43-947C-C926365E35E0}" srcOrd="0" destOrd="0" parTransId="{AAEE0CE1-2D52-7C4A-9250-BD9CAEB7AD1D}" sibTransId="{8F7BF1D6-A2D5-8249-A9C3-2BFB476C9EAA}"/>
    <dgm:cxn modelId="{286E4A24-60C7-F940-9712-E6DD2C1086D0}" type="presOf" srcId="{AAEE0CE1-2D52-7C4A-9250-BD9CAEB7AD1D}" destId="{0BAE7116-500B-8F40-BB2A-A77211660CD0}" srcOrd="1" destOrd="0" presId="urn:microsoft.com/office/officeart/2005/8/layout/hierarchy2"/>
    <dgm:cxn modelId="{74268026-75DA-DE48-9C16-9C1DA8B7B664}" srcId="{0205682D-3101-0F45-B391-B9BC24EBD471}" destId="{4345715C-BFB9-C143-B3D9-0A00B220BDE2}" srcOrd="1" destOrd="0" parTransId="{2E391530-5871-0647-AC34-EE8F08057EAD}" sibTransId="{85D09275-B6C4-B440-9A4F-BC75C942A82B}"/>
    <dgm:cxn modelId="{8E993B2C-3F34-BC40-BDA9-0B2FB3D94154}" type="presOf" srcId="{2E391530-5871-0647-AC34-EE8F08057EAD}" destId="{49F62FA0-34FD-A043-882A-922E2C647B61}" srcOrd="0" destOrd="0" presId="urn:microsoft.com/office/officeart/2005/8/layout/hierarchy2"/>
    <dgm:cxn modelId="{026D2540-7586-054F-9979-7E99E0E868B8}" type="presOf" srcId="{88878987-0CC3-1044-A7BF-9E20E1206912}" destId="{62A7258D-7594-A948-A92E-193DDDD040C7}" srcOrd="0" destOrd="0" presId="urn:microsoft.com/office/officeart/2005/8/layout/hierarchy2"/>
    <dgm:cxn modelId="{CB784B49-5733-6E41-817C-418A8AD4946F}" type="presOf" srcId="{AAEE0CE1-2D52-7C4A-9250-BD9CAEB7AD1D}" destId="{5CDFCBC3-98B2-574C-90BF-37734DFE015E}" srcOrd="0" destOrd="0" presId="urn:microsoft.com/office/officeart/2005/8/layout/hierarchy2"/>
    <dgm:cxn modelId="{32052B54-612D-A647-B80F-066702EA2526}" type="presOf" srcId="{AB697E84-EA0C-9C4C-B25D-39BA14AD03F1}" destId="{F417702F-15E6-7A41-B816-BD609E092993}" srcOrd="0" destOrd="0" presId="urn:microsoft.com/office/officeart/2005/8/layout/hierarchy2"/>
    <dgm:cxn modelId="{91A6175B-ECB6-5D41-B47D-50DC59169EFE}" type="presOf" srcId="{7974325D-A168-6144-AA33-92D45C0B2BC3}" destId="{856177FB-3D85-E842-AF99-1E39E4080C3A}" srcOrd="0" destOrd="0" presId="urn:microsoft.com/office/officeart/2005/8/layout/hierarchy2"/>
    <dgm:cxn modelId="{503F0363-BE8E-8A4D-83D2-40138253852A}" srcId="{0205682D-3101-0F45-B391-B9BC24EBD471}" destId="{88878987-0CC3-1044-A7BF-9E20E1206912}" srcOrd="0" destOrd="0" parTransId="{1F7B0D3D-8393-A44F-B9A6-D319B7F3AB9D}" sibTransId="{4B1494EE-DB3D-0B4D-9903-ADF78BA8827B}"/>
    <dgm:cxn modelId="{53A1BB63-1E40-ED40-BCFD-0ECFD5A9B9F9}" type="presOf" srcId="{1F7B0D3D-8393-A44F-B9A6-D319B7F3AB9D}" destId="{15BC8DD4-AEFE-6C4D-8BF4-A74432BD6327}" srcOrd="1" destOrd="0" presId="urn:microsoft.com/office/officeart/2005/8/layout/hierarchy2"/>
    <dgm:cxn modelId="{38A9666E-B58E-3C4D-B799-468A9FB98C28}" type="presOf" srcId="{2E391530-5871-0647-AC34-EE8F08057EAD}" destId="{B0B29C12-948B-8145-894D-2D01E2B6D4F3}" srcOrd="1" destOrd="0" presId="urn:microsoft.com/office/officeart/2005/8/layout/hierarchy2"/>
    <dgm:cxn modelId="{2CDCF08D-5107-8143-A3EB-E70C96554083}" srcId="{88878987-0CC3-1044-A7BF-9E20E1206912}" destId="{03457D0F-1D17-7740-BD50-97E1F24DFDE3}" srcOrd="1" destOrd="0" parTransId="{7974325D-A168-6144-AA33-92D45C0B2BC3}" sibTransId="{822525BC-0917-B04A-9D54-954372477BDB}"/>
    <dgm:cxn modelId="{7E7E1C93-7FF5-B74F-8925-455E51C1E629}" type="presOf" srcId="{3E296A08-F437-C54B-A488-9144781141D1}" destId="{08FCFE3A-67BB-094D-9884-5539E2069B17}" srcOrd="0" destOrd="0" presId="urn:microsoft.com/office/officeart/2005/8/layout/hierarchy2"/>
    <dgm:cxn modelId="{AE75B0A2-C60C-B04C-BED8-931A52A9584F}" type="presOf" srcId="{069FE885-A6E7-7840-9D3B-542DF2C828D9}" destId="{AE3F1896-0EE0-7A4D-9FB3-A0B563EF458C}" srcOrd="0" destOrd="0" presId="urn:microsoft.com/office/officeart/2005/8/layout/hierarchy2"/>
    <dgm:cxn modelId="{66110FA3-8C61-0440-86DF-D05F89D8431D}" type="presOf" srcId="{1F7B0D3D-8393-A44F-B9A6-D319B7F3AB9D}" destId="{CE902A2E-FA3E-9F45-A1DA-DC4A924AEBB1}" srcOrd="0" destOrd="0" presId="urn:microsoft.com/office/officeart/2005/8/layout/hierarchy2"/>
    <dgm:cxn modelId="{A8E26DB2-EB6F-3B47-8078-8B883724444B}" srcId="{069FE885-A6E7-7840-9D3B-542DF2C828D9}" destId="{3E296A08-F437-C54B-A488-9144781141D1}" srcOrd="0" destOrd="0" parTransId="{0983B41B-6EC1-274B-88D3-6B638B5EF97C}" sibTransId="{50A6DD61-F7FC-6843-8FAF-0C2530358383}"/>
    <dgm:cxn modelId="{947EE3D0-7BE4-E34A-B336-C8991A91192F}" type="presOf" srcId="{03457D0F-1D17-7740-BD50-97E1F24DFDE3}" destId="{51980C6C-E630-9743-B32C-9E6278468D98}" srcOrd="0" destOrd="0" presId="urn:microsoft.com/office/officeart/2005/8/layout/hierarchy2"/>
    <dgm:cxn modelId="{922607D9-ACA9-2745-9C08-601FBA8F23AB}" type="presOf" srcId="{35AF5350-C0D4-7B43-947C-C926365E35E0}" destId="{A4905FE2-870D-6245-BBC5-54395CFFB7CF}" srcOrd="0" destOrd="0" presId="urn:microsoft.com/office/officeart/2005/8/layout/hierarchy2"/>
    <dgm:cxn modelId="{CA74A3DB-CE5E-284D-937E-F86A9BF3135E}" type="presOf" srcId="{7974325D-A168-6144-AA33-92D45C0B2BC3}" destId="{56C186DD-9D0F-D248-BA68-60CA7AB00729}" srcOrd="1" destOrd="0" presId="urn:microsoft.com/office/officeart/2005/8/layout/hierarchy2"/>
    <dgm:cxn modelId="{F78EE5DC-35C9-A548-A178-E982EEB9590D}" type="presOf" srcId="{9CE4866B-E7E0-D642-BA5E-B5BAA3EF9302}" destId="{1BFBAA7A-2260-504E-A448-35B535B75B0C}" srcOrd="1" destOrd="0" presId="urn:microsoft.com/office/officeart/2005/8/layout/hierarchy2"/>
    <dgm:cxn modelId="{E5C82FE8-2322-FB44-9E5A-AB94A01C2FC2}" type="presOf" srcId="{4345715C-BFB9-C143-B3D9-0A00B220BDE2}" destId="{633C2ECD-00F1-BE45-AD18-2A5A4812EBE4}" srcOrd="0" destOrd="0" presId="urn:microsoft.com/office/officeart/2005/8/layout/hierarchy2"/>
    <dgm:cxn modelId="{5273A5F0-301D-F442-B62E-4C64EF19374C}" srcId="{3E296A08-F437-C54B-A488-9144781141D1}" destId="{0205682D-3101-0F45-B391-B9BC24EBD471}" srcOrd="0" destOrd="0" parTransId="{39E3113B-4C43-154B-859C-10E874094649}" sibTransId="{39938708-E632-2A42-BDA9-4E98D6EFB197}"/>
    <dgm:cxn modelId="{B455ABF3-2476-2547-B79B-023BF4F3DE19}" type="presOf" srcId="{9CE4866B-E7E0-D642-BA5E-B5BAA3EF9302}" destId="{E64D5CB1-9CAA-1D42-A122-40B43DE5932D}" srcOrd="0" destOrd="0" presId="urn:microsoft.com/office/officeart/2005/8/layout/hierarchy2"/>
    <dgm:cxn modelId="{906EECFE-4C16-6F4F-B8EC-A118C2083F33}" srcId="{4345715C-BFB9-C143-B3D9-0A00B220BDE2}" destId="{AB697E84-EA0C-9C4C-B25D-39BA14AD03F1}" srcOrd="0" destOrd="0" parTransId="{9CE4866B-E7E0-D642-BA5E-B5BAA3EF9302}" sibTransId="{FADDA1F4-704C-7347-861C-B89EE5B6B542}"/>
    <dgm:cxn modelId="{C6B9136F-2709-2A49-B484-F67BDF2A8404}" type="presParOf" srcId="{AE3F1896-0EE0-7A4D-9FB3-A0B563EF458C}" destId="{4D9307B9-C5E2-714F-BB75-827C1EA941FD}" srcOrd="0" destOrd="0" presId="urn:microsoft.com/office/officeart/2005/8/layout/hierarchy2"/>
    <dgm:cxn modelId="{E3D58344-6C6C-4F40-BFFD-855A110B9B6B}" type="presParOf" srcId="{4D9307B9-C5E2-714F-BB75-827C1EA941FD}" destId="{08FCFE3A-67BB-094D-9884-5539E2069B17}" srcOrd="0" destOrd="0" presId="urn:microsoft.com/office/officeart/2005/8/layout/hierarchy2"/>
    <dgm:cxn modelId="{A101877A-D806-5543-913B-AB2EA4599CBE}" type="presParOf" srcId="{4D9307B9-C5E2-714F-BB75-827C1EA941FD}" destId="{3A047286-0851-734F-9645-1C48E5F29BD7}" srcOrd="1" destOrd="0" presId="urn:microsoft.com/office/officeart/2005/8/layout/hierarchy2"/>
    <dgm:cxn modelId="{12A94AC8-A73A-604D-BA72-3A3C6102BEE1}" type="presParOf" srcId="{3A047286-0851-734F-9645-1C48E5F29BD7}" destId="{C195FDB8-4F14-224C-9BA8-E15F6A0405CA}" srcOrd="0" destOrd="0" presId="urn:microsoft.com/office/officeart/2005/8/layout/hierarchy2"/>
    <dgm:cxn modelId="{68C4F4CD-494A-4541-8C95-276F3EBB6088}" type="presParOf" srcId="{C195FDB8-4F14-224C-9BA8-E15F6A0405CA}" destId="{F530F191-DDC0-6145-A4F8-B0442D77B5E2}" srcOrd="0" destOrd="0" presId="urn:microsoft.com/office/officeart/2005/8/layout/hierarchy2"/>
    <dgm:cxn modelId="{9A5721EA-4A2B-B34D-B828-44259991BD44}" type="presParOf" srcId="{3A047286-0851-734F-9645-1C48E5F29BD7}" destId="{CEEC435D-6AEC-4C4C-8ED3-1E1A6682A03A}" srcOrd="1" destOrd="0" presId="urn:microsoft.com/office/officeart/2005/8/layout/hierarchy2"/>
    <dgm:cxn modelId="{8A7D049D-7FBF-0142-9DE8-8B4A36E7F859}" type="presParOf" srcId="{CEEC435D-6AEC-4C4C-8ED3-1E1A6682A03A}" destId="{EE3A7C61-95C2-0344-BC42-330E04935717}" srcOrd="0" destOrd="0" presId="urn:microsoft.com/office/officeart/2005/8/layout/hierarchy2"/>
    <dgm:cxn modelId="{B6D3286E-34A8-0346-9498-E93AE561D79E}" type="presParOf" srcId="{CEEC435D-6AEC-4C4C-8ED3-1E1A6682A03A}" destId="{1A19E2B7-E4D0-854C-8F69-37C9B2F85AC1}" srcOrd="1" destOrd="0" presId="urn:microsoft.com/office/officeart/2005/8/layout/hierarchy2"/>
    <dgm:cxn modelId="{010BEFB0-1FB3-F24D-B1AA-BFA2533CC607}" type="presParOf" srcId="{1A19E2B7-E4D0-854C-8F69-37C9B2F85AC1}" destId="{CE902A2E-FA3E-9F45-A1DA-DC4A924AEBB1}" srcOrd="0" destOrd="0" presId="urn:microsoft.com/office/officeart/2005/8/layout/hierarchy2"/>
    <dgm:cxn modelId="{D82281BE-A201-EF44-A7CB-4BC30CC85721}" type="presParOf" srcId="{CE902A2E-FA3E-9F45-A1DA-DC4A924AEBB1}" destId="{15BC8DD4-AEFE-6C4D-8BF4-A74432BD6327}" srcOrd="0" destOrd="0" presId="urn:microsoft.com/office/officeart/2005/8/layout/hierarchy2"/>
    <dgm:cxn modelId="{59DD1F46-F141-0C44-B469-80891FF2BF17}" type="presParOf" srcId="{1A19E2B7-E4D0-854C-8F69-37C9B2F85AC1}" destId="{7223240C-7604-C74A-8052-1255CC4BD28E}" srcOrd="1" destOrd="0" presId="urn:microsoft.com/office/officeart/2005/8/layout/hierarchy2"/>
    <dgm:cxn modelId="{6137EC99-1C2D-824A-9BFB-9F6649857898}" type="presParOf" srcId="{7223240C-7604-C74A-8052-1255CC4BD28E}" destId="{62A7258D-7594-A948-A92E-193DDDD040C7}" srcOrd="0" destOrd="0" presId="urn:microsoft.com/office/officeart/2005/8/layout/hierarchy2"/>
    <dgm:cxn modelId="{4256AC88-0157-6849-AB50-F2FDC78FC209}" type="presParOf" srcId="{7223240C-7604-C74A-8052-1255CC4BD28E}" destId="{54008AC9-9C30-1746-B1A1-1110541F7543}" srcOrd="1" destOrd="0" presId="urn:microsoft.com/office/officeart/2005/8/layout/hierarchy2"/>
    <dgm:cxn modelId="{896291B8-C934-5E40-B1E0-EF71A429733F}" type="presParOf" srcId="{54008AC9-9C30-1746-B1A1-1110541F7543}" destId="{5CDFCBC3-98B2-574C-90BF-37734DFE015E}" srcOrd="0" destOrd="0" presId="urn:microsoft.com/office/officeart/2005/8/layout/hierarchy2"/>
    <dgm:cxn modelId="{C0C26149-1A7F-5F45-8B48-493E04B7932D}" type="presParOf" srcId="{5CDFCBC3-98B2-574C-90BF-37734DFE015E}" destId="{0BAE7116-500B-8F40-BB2A-A77211660CD0}" srcOrd="0" destOrd="0" presId="urn:microsoft.com/office/officeart/2005/8/layout/hierarchy2"/>
    <dgm:cxn modelId="{7ABB1561-8B46-DE45-BA87-FE3F6752D67A}" type="presParOf" srcId="{54008AC9-9C30-1746-B1A1-1110541F7543}" destId="{443B029E-DDD6-8742-910D-94F38700993E}" srcOrd="1" destOrd="0" presId="urn:microsoft.com/office/officeart/2005/8/layout/hierarchy2"/>
    <dgm:cxn modelId="{B77DE5CA-09C2-A24D-B68E-1D0AD1BD2F4D}" type="presParOf" srcId="{443B029E-DDD6-8742-910D-94F38700993E}" destId="{A4905FE2-870D-6245-BBC5-54395CFFB7CF}" srcOrd="0" destOrd="0" presId="urn:microsoft.com/office/officeart/2005/8/layout/hierarchy2"/>
    <dgm:cxn modelId="{DE25E3F3-D85B-7B46-B5AE-600A889DE9E6}" type="presParOf" srcId="{443B029E-DDD6-8742-910D-94F38700993E}" destId="{672D93A9-4229-114E-9B24-B9739DA85395}" srcOrd="1" destOrd="0" presId="urn:microsoft.com/office/officeart/2005/8/layout/hierarchy2"/>
    <dgm:cxn modelId="{81324FCA-4104-504E-B757-4CD75032E5A2}" type="presParOf" srcId="{54008AC9-9C30-1746-B1A1-1110541F7543}" destId="{856177FB-3D85-E842-AF99-1E39E4080C3A}" srcOrd="2" destOrd="0" presId="urn:microsoft.com/office/officeart/2005/8/layout/hierarchy2"/>
    <dgm:cxn modelId="{05799F6B-2E2E-F844-BBFF-1AE905FC364F}" type="presParOf" srcId="{856177FB-3D85-E842-AF99-1E39E4080C3A}" destId="{56C186DD-9D0F-D248-BA68-60CA7AB00729}" srcOrd="0" destOrd="0" presId="urn:microsoft.com/office/officeart/2005/8/layout/hierarchy2"/>
    <dgm:cxn modelId="{EC897206-63C3-A84D-8D44-EDC3BBED556E}" type="presParOf" srcId="{54008AC9-9C30-1746-B1A1-1110541F7543}" destId="{5CB5B706-A3B1-8D4F-A4EA-9EBCEE7FDDA7}" srcOrd="3" destOrd="0" presId="urn:microsoft.com/office/officeart/2005/8/layout/hierarchy2"/>
    <dgm:cxn modelId="{D0B536A4-E331-B04A-A495-7C97F9126A89}" type="presParOf" srcId="{5CB5B706-A3B1-8D4F-A4EA-9EBCEE7FDDA7}" destId="{51980C6C-E630-9743-B32C-9E6278468D98}" srcOrd="0" destOrd="0" presId="urn:microsoft.com/office/officeart/2005/8/layout/hierarchy2"/>
    <dgm:cxn modelId="{03080C2F-3913-DF41-8BE3-5FDAB3B32A2F}" type="presParOf" srcId="{5CB5B706-A3B1-8D4F-A4EA-9EBCEE7FDDA7}" destId="{43889CD8-9796-5A48-8C0D-0B9F03EA9DB8}" srcOrd="1" destOrd="0" presId="urn:microsoft.com/office/officeart/2005/8/layout/hierarchy2"/>
    <dgm:cxn modelId="{5967F064-BE3E-9446-A5E2-87767EA804EC}" type="presParOf" srcId="{1A19E2B7-E4D0-854C-8F69-37C9B2F85AC1}" destId="{49F62FA0-34FD-A043-882A-922E2C647B61}" srcOrd="2" destOrd="0" presId="urn:microsoft.com/office/officeart/2005/8/layout/hierarchy2"/>
    <dgm:cxn modelId="{D1323307-2066-D74D-90B4-42189B3F0B4A}" type="presParOf" srcId="{49F62FA0-34FD-A043-882A-922E2C647B61}" destId="{B0B29C12-948B-8145-894D-2D01E2B6D4F3}" srcOrd="0" destOrd="0" presId="urn:microsoft.com/office/officeart/2005/8/layout/hierarchy2"/>
    <dgm:cxn modelId="{8E374479-8445-524A-B571-8C8D89A40171}" type="presParOf" srcId="{1A19E2B7-E4D0-854C-8F69-37C9B2F85AC1}" destId="{CB2F4DDA-C88D-E84D-9ACE-1B8814BD7D75}" srcOrd="3" destOrd="0" presId="urn:microsoft.com/office/officeart/2005/8/layout/hierarchy2"/>
    <dgm:cxn modelId="{33A7E13B-F3DE-D548-BA5F-4F64AC64A363}" type="presParOf" srcId="{CB2F4DDA-C88D-E84D-9ACE-1B8814BD7D75}" destId="{633C2ECD-00F1-BE45-AD18-2A5A4812EBE4}" srcOrd="0" destOrd="0" presId="urn:microsoft.com/office/officeart/2005/8/layout/hierarchy2"/>
    <dgm:cxn modelId="{A5DA51B0-A869-CC41-826B-C065E0A80786}" type="presParOf" srcId="{CB2F4DDA-C88D-E84D-9ACE-1B8814BD7D75}" destId="{A84DA8AF-94D7-2C4B-96D7-1638CA0E904F}" srcOrd="1" destOrd="0" presId="urn:microsoft.com/office/officeart/2005/8/layout/hierarchy2"/>
    <dgm:cxn modelId="{1DD9F957-5FD4-C94B-B0F5-8DDFD6C5E91C}" type="presParOf" srcId="{A84DA8AF-94D7-2C4B-96D7-1638CA0E904F}" destId="{E64D5CB1-9CAA-1D42-A122-40B43DE5932D}" srcOrd="0" destOrd="0" presId="urn:microsoft.com/office/officeart/2005/8/layout/hierarchy2"/>
    <dgm:cxn modelId="{C452654F-DA9D-D34C-AE95-79562346F391}" type="presParOf" srcId="{E64D5CB1-9CAA-1D42-A122-40B43DE5932D}" destId="{1BFBAA7A-2260-504E-A448-35B535B75B0C}" srcOrd="0" destOrd="0" presId="urn:microsoft.com/office/officeart/2005/8/layout/hierarchy2"/>
    <dgm:cxn modelId="{E3AABBB2-96B4-8149-B5EE-852D1EE7CE5A}" type="presParOf" srcId="{A84DA8AF-94D7-2C4B-96D7-1638CA0E904F}" destId="{0B89BA98-E3AD-1B48-B802-5F8477665184}" srcOrd="1" destOrd="0" presId="urn:microsoft.com/office/officeart/2005/8/layout/hierarchy2"/>
    <dgm:cxn modelId="{47E1496B-E24B-0A4D-8CDA-90C393A70E5A}" type="presParOf" srcId="{0B89BA98-E3AD-1B48-B802-5F8477665184}" destId="{F417702F-15E6-7A41-B816-BD609E092993}" srcOrd="0" destOrd="0" presId="urn:microsoft.com/office/officeart/2005/8/layout/hierarchy2"/>
    <dgm:cxn modelId="{97965558-45BB-3A47-953E-77D5F20E12E8}" type="presParOf" srcId="{0B89BA98-E3AD-1B48-B802-5F8477665184}" destId="{772F662D-DAAD-3849-AE50-2DB3E2DD2B0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9FE885-A6E7-7840-9D3B-542DF2C828D9}" type="doc">
      <dgm:prSet loTypeId="urn:microsoft.com/office/officeart/2005/8/layout/hierarchy2" loCatId="" qsTypeId="urn:microsoft.com/office/officeart/2005/8/quickstyle/simple2" qsCatId="simple" csTypeId="urn:microsoft.com/office/officeart/2005/8/colors/accent1_2" csCatId="accent1" phldr="1"/>
      <dgm:spPr/>
      <dgm:t>
        <a:bodyPr/>
        <a:lstStyle/>
        <a:p>
          <a:endParaRPr lang="en-US"/>
        </a:p>
      </dgm:t>
    </dgm:pt>
    <dgm:pt modelId="{3E296A08-F437-C54B-A488-9144781141D1}">
      <dgm:prSet phldrT="[Text]"/>
      <dgm:spPr/>
      <dgm:t>
        <a:bodyPr/>
        <a:lstStyle/>
        <a:p>
          <a:r>
            <a:rPr lang="en-US" dirty="0"/>
            <a:t>Tokenizer</a:t>
          </a:r>
        </a:p>
      </dgm:t>
    </dgm:pt>
    <dgm:pt modelId="{0983B41B-6EC1-274B-88D3-6B638B5EF97C}" type="parTrans" cxnId="{A8E26DB2-EB6F-3B47-8078-8B883724444B}">
      <dgm:prSet/>
      <dgm:spPr/>
      <dgm:t>
        <a:bodyPr/>
        <a:lstStyle/>
        <a:p>
          <a:endParaRPr lang="en-US"/>
        </a:p>
      </dgm:t>
    </dgm:pt>
    <dgm:pt modelId="{50A6DD61-F7FC-6843-8FAF-0C2530358383}" type="sibTrans" cxnId="{A8E26DB2-EB6F-3B47-8078-8B883724444B}">
      <dgm:prSet/>
      <dgm:spPr/>
      <dgm:t>
        <a:bodyPr/>
        <a:lstStyle/>
        <a:p>
          <a:endParaRPr lang="en-US"/>
        </a:p>
      </dgm:t>
    </dgm:pt>
    <dgm:pt modelId="{88878987-0CC3-1044-A7BF-9E20E1206912}">
      <dgm:prSet phldrT="[Text]"/>
      <dgm:spPr/>
      <dgm:t>
        <a:bodyPr/>
        <a:lstStyle/>
        <a:p>
          <a:r>
            <a:rPr lang="en-US" dirty="0"/>
            <a:t>Count Vectorizer</a:t>
          </a:r>
        </a:p>
      </dgm:t>
    </dgm:pt>
    <dgm:pt modelId="{1F7B0D3D-8393-A44F-B9A6-D319B7F3AB9D}" type="parTrans" cxnId="{503F0363-BE8E-8A4D-83D2-40138253852A}">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4B1494EE-DB3D-0B4D-9903-ADF78BA8827B}" type="sibTrans" cxnId="{503F0363-BE8E-8A4D-83D2-40138253852A}">
      <dgm:prSet/>
      <dgm:spPr/>
      <dgm:t>
        <a:bodyPr/>
        <a:lstStyle/>
        <a:p>
          <a:endParaRPr lang="en-US"/>
        </a:p>
      </dgm:t>
    </dgm:pt>
    <dgm:pt modelId="{35AF5350-C0D4-7B43-947C-C926365E35E0}">
      <dgm:prSet phldrT="[Text]"/>
      <dgm:spPr/>
      <dgm:t>
        <a:bodyPr/>
        <a:lstStyle/>
        <a:p>
          <a:r>
            <a:rPr lang="en-US" dirty="0"/>
            <a:t>Logistic Regression</a:t>
          </a:r>
        </a:p>
      </dgm:t>
    </dgm:pt>
    <dgm:pt modelId="{AAEE0CE1-2D52-7C4A-9250-BD9CAEB7AD1D}" type="parTrans" cxnId="{FFD8CB21-DCF7-7843-9B7B-FD1A8014C51F}">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F7BF1D6-A2D5-8249-A9C3-2BFB476C9EAA}" type="sibTrans" cxnId="{FFD8CB21-DCF7-7843-9B7B-FD1A8014C51F}">
      <dgm:prSet/>
      <dgm:spPr/>
      <dgm:t>
        <a:bodyPr/>
        <a:lstStyle/>
        <a:p>
          <a:endParaRPr lang="en-US"/>
        </a:p>
      </dgm:t>
    </dgm:pt>
    <dgm:pt modelId="{03457D0F-1D17-7740-BD50-97E1F24DFDE3}">
      <dgm:prSet phldrT="[Text]"/>
      <dgm:spPr/>
      <dgm:t>
        <a:bodyPr/>
        <a:lstStyle/>
        <a:p>
          <a:r>
            <a:rPr lang="en-US" dirty="0"/>
            <a:t>Naïve Bayes</a:t>
          </a:r>
        </a:p>
      </dgm:t>
    </dgm:pt>
    <dgm:pt modelId="{7974325D-A168-6144-AA33-92D45C0B2BC3}" type="parTrans" cxnId="{2CDCF08D-5107-8143-A3EB-E70C9655408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22525BC-0917-B04A-9D54-954372477BDB}" type="sibTrans" cxnId="{2CDCF08D-5107-8143-A3EB-E70C96554083}">
      <dgm:prSet/>
      <dgm:spPr/>
      <dgm:t>
        <a:bodyPr/>
        <a:lstStyle/>
        <a:p>
          <a:endParaRPr lang="en-US"/>
        </a:p>
      </dgm:t>
    </dgm:pt>
    <dgm:pt modelId="{4345715C-BFB9-C143-B3D9-0A00B220BDE2}">
      <dgm:prSet phldrT="[Text]"/>
      <dgm:spPr/>
      <dgm:t>
        <a:bodyPr/>
        <a:lstStyle/>
        <a:p>
          <a:r>
            <a:rPr lang="en-US" dirty="0"/>
            <a:t>Word 2 </a:t>
          </a:r>
          <a:r>
            <a:rPr lang="en-US" dirty="0" err="1"/>
            <a:t>Vec</a:t>
          </a:r>
          <a:endParaRPr lang="en-US" dirty="0"/>
        </a:p>
      </dgm:t>
    </dgm:pt>
    <dgm:pt modelId="{2E391530-5871-0647-AC34-EE8F08057EAD}" type="parTrans" cxnId="{74268026-75DA-DE48-9C16-9C1DA8B7B664}">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5D09275-B6C4-B440-9A4F-BC75C942A82B}" type="sibTrans" cxnId="{74268026-75DA-DE48-9C16-9C1DA8B7B664}">
      <dgm:prSet/>
      <dgm:spPr/>
      <dgm:t>
        <a:bodyPr/>
        <a:lstStyle/>
        <a:p>
          <a:endParaRPr lang="en-US"/>
        </a:p>
      </dgm:t>
    </dgm:pt>
    <dgm:pt modelId="{AB697E84-EA0C-9C4C-B25D-39BA14AD03F1}">
      <dgm:prSet phldrT="[Text]"/>
      <dgm:spPr/>
      <dgm:t>
        <a:bodyPr/>
        <a:lstStyle/>
        <a:p>
          <a:r>
            <a:rPr lang="en-US" dirty="0"/>
            <a:t>Random Forest Classifier</a:t>
          </a:r>
        </a:p>
      </dgm:t>
    </dgm:pt>
    <dgm:pt modelId="{9CE4866B-E7E0-D642-BA5E-B5BAA3EF9302}" type="parTrans" cxnId="{906EECFE-4C16-6F4F-B8EC-A118C2083F3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ADDA1F4-704C-7347-861C-B89EE5B6B542}" type="sibTrans" cxnId="{906EECFE-4C16-6F4F-B8EC-A118C2083F33}">
      <dgm:prSet/>
      <dgm:spPr/>
      <dgm:t>
        <a:bodyPr/>
        <a:lstStyle/>
        <a:p>
          <a:endParaRPr lang="en-US"/>
        </a:p>
      </dgm:t>
    </dgm:pt>
    <dgm:pt modelId="{0205682D-3101-0F45-B391-B9BC24EBD471}">
      <dgm:prSet phldrT="[Text]"/>
      <dgm:spPr/>
      <dgm:t>
        <a:bodyPr/>
        <a:lstStyle/>
        <a:p>
          <a:r>
            <a:rPr lang="en-US" dirty="0"/>
            <a:t>Stop Words Remover</a:t>
          </a:r>
        </a:p>
      </dgm:t>
    </dgm:pt>
    <dgm:pt modelId="{39E3113B-4C43-154B-859C-10E874094649}" type="parTrans" cxnId="{5273A5F0-301D-F442-B62E-4C64EF19374C}">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9938708-E632-2A42-BDA9-4E98D6EFB197}" type="sibTrans" cxnId="{5273A5F0-301D-F442-B62E-4C64EF19374C}">
      <dgm:prSet/>
      <dgm:spPr/>
      <dgm:t>
        <a:bodyPr/>
        <a:lstStyle/>
        <a:p>
          <a:endParaRPr lang="en-US"/>
        </a:p>
      </dgm:t>
    </dgm:pt>
    <dgm:pt modelId="{AE3F1896-0EE0-7A4D-9FB3-A0B563EF458C}" type="pres">
      <dgm:prSet presAssocID="{069FE885-A6E7-7840-9D3B-542DF2C828D9}" presName="diagram" presStyleCnt="0">
        <dgm:presLayoutVars>
          <dgm:chPref val="1"/>
          <dgm:dir/>
          <dgm:animOne val="branch"/>
          <dgm:animLvl val="lvl"/>
          <dgm:resizeHandles val="exact"/>
        </dgm:presLayoutVars>
      </dgm:prSet>
      <dgm:spPr/>
    </dgm:pt>
    <dgm:pt modelId="{4D9307B9-C5E2-714F-BB75-827C1EA941FD}" type="pres">
      <dgm:prSet presAssocID="{3E296A08-F437-C54B-A488-9144781141D1}" presName="root1" presStyleCnt="0"/>
      <dgm:spPr/>
    </dgm:pt>
    <dgm:pt modelId="{08FCFE3A-67BB-094D-9884-5539E2069B17}" type="pres">
      <dgm:prSet presAssocID="{3E296A08-F437-C54B-A488-9144781141D1}" presName="LevelOneTextNode" presStyleLbl="node0" presStyleIdx="0" presStyleCnt="1">
        <dgm:presLayoutVars>
          <dgm:chPref val="3"/>
        </dgm:presLayoutVars>
      </dgm:prSet>
      <dgm:spPr/>
    </dgm:pt>
    <dgm:pt modelId="{3A047286-0851-734F-9645-1C48E5F29BD7}" type="pres">
      <dgm:prSet presAssocID="{3E296A08-F437-C54B-A488-9144781141D1}" presName="level2hierChild" presStyleCnt="0"/>
      <dgm:spPr/>
    </dgm:pt>
    <dgm:pt modelId="{C195FDB8-4F14-224C-9BA8-E15F6A0405CA}" type="pres">
      <dgm:prSet presAssocID="{39E3113B-4C43-154B-859C-10E874094649}" presName="conn2-1" presStyleLbl="parChTrans1D2" presStyleIdx="0" presStyleCnt="1"/>
      <dgm:spPr/>
    </dgm:pt>
    <dgm:pt modelId="{F530F191-DDC0-6145-A4F8-B0442D77B5E2}" type="pres">
      <dgm:prSet presAssocID="{39E3113B-4C43-154B-859C-10E874094649}" presName="connTx" presStyleLbl="parChTrans1D2" presStyleIdx="0" presStyleCnt="1"/>
      <dgm:spPr/>
    </dgm:pt>
    <dgm:pt modelId="{CEEC435D-6AEC-4C4C-8ED3-1E1A6682A03A}" type="pres">
      <dgm:prSet presAssocID="{0205682D-3101-0F45-B391-B9BC24EBD471}" presName="root2" presStyleCnt="0"/>
      <dgm:spPr/>
    </dgm:pt>
    <dgm:pt modelId="{EE3A7C61-95C2-0344-BC42-330E04935717}" type="pres">
      <dgm:prSet presAssocID="{0205682D-3101-0F45-B391-B9BC24EBD471}" presName="LevelTwoTextNode" presStyleLbl="node2" presStyleIdx="0" presStyleCnt="1">
        <dgm:presLayoutVars>
          <dgm:chPref val="3"/>
        </dgm:presLayoutVars>
      </dgm:prSet>
      <dgm:spPr/>
    </dgm:pt>
    <dgm:pt modelId="{1A19E2B7-E4D0-854C-8F69-37C9B2F85AC1}" type="pres">
      <dgm:prSet presAssocID="{0205682D-3101-0F45-B391-B9BC24EBD471}" presName="level3hierChild" presStyleCnt="0"/>
      <dgm:spPr/>
    </dgm:pt>
    <dgm:pt modelId="{CE902A2E-FA3E-9F45-A1DA-DC4A924AEBB1}" type="pres">
      <dgm:prSet presAssocID="{1F7B0D3D-8393-A44F-B9A6-D319B7F3AB9D}" presName="conn2-1" presStyleLbl="parChTrans1D3" presStyleIdx="0" presStyleCnt="2"/>
      <dgm:spPr/>
    </dgm:pt>
    <dgm:pt modelId="{15BC8DD4-AEFE-6C4D-8BF4-A74432BD6327}" type="pres">
      <dgm:prSet presAssocID="{1F7B0D3D-8393-A44F-B9A6-D319B7F3AB9D}" presName="connTx" presStyleLbl="parChTrans1D3" presStyleIdx="0" presStyleCnt="2"/>
      <dgm:spPr/>
    </dgm:pt>
    <dgm:pt modelId="{7223240C-7604-C74A-8052-1255CC4BD28E}" type="pres">
      <dgm:prSet presAssocID="{88878987-0CC3-1044-A7BF-9E20E1206912}" presName="root2" presStyleCnt="0"/>
      <dgm:spPr/>
    </dgm:pt>
    <dgm:pt modelId="{62A7258D-7594-A948-A92E-193DDDD040C7}" type="pres">
      <dgm:prSet presAssocID="{88878987-0CC3-1044-A7BF-9E20E1206912}" presName="LevelTwoTextNode" presStyleLbl="node3" presStyleIdx="0" presStyleCnt="2">
        <dgm:presLayoutVars>
          <dgm:chPref val="3"/>
        </dgm:presLayoutVars>
      </dgm:prSet>
      <dgm:spPr/>
    </dgm:pt>
    <dgm:pt modelId="{54008AC9-9C30-1746-B1A1-1110541F7543}" type="pres">
      <dgm:prSet presAssocID="{88878987-0CC3-1044-A7BF-9E20E1206912}" presName="level3hierChild" presStyleCnt="0"/>
      <dgm:spPr/>
    </dgm:pt>
    <dgm:pt modelId="{5CDFCBC3-98B2-574C-90BF-37734DFE015E}" type="pres">
      <dgm:prSet presAssocID="{AAEE0CE1-2D52-7C4A-9250-BD9CAEB7AD1D}" presName="conn2-1" presStyleLbl="parChTrans1D4" presStyleIdx="0" presStyleCnt="3"/>
      <dgm:spPr/>
    </dgm:pt>
    <dgm:pt modelId="{0BAE7116-500B-8F40-BB2A-A77211660CD0}" type="pres">
      <dgm:prSet presAssocID="{AAEE0CE1-2D52-7C4A-9250-BD9CAEB7AD1D}" presName="connTx" presStyleLbl="parChTrans1D4" presStyleIdx="0" presStyleCnt="3"/>
      <dgm:spPr/>
    </dgm:pt>
    <dgm:pt modelId="{443B029E-DDD6-8742-910D-94F38700993E}" type="pres">
      <dgm:prSet presAssocID="{35AF5350-C0D4-7B43-947C-C926365E35E0}" presName="root2" presStyleCnt="0"/>
      <dgm:spPr/>
    </dgm:pt>
    <dgm:pt modelId="{A4905FE2-870D-6245-BBC5-54395CFFB7CF}" type="pres">
      <dgm:prSet presAssocID="{35AF5350-C0D4-7B43-947C-C926365E35E0}" presName="LevelTwoTextNode" presStyleLbl="node4" presStyleIdx="0" presStyleCnt="3">
        <dgm:presLayoutVars>
          <dgm:chPref val="3"/>
        </dgm:presLayoutVars>
      </dgm:prSet>
      <dgm:spPr/>
    </dgm:pt>
    <dgm:pt modelId="{672D93A9-4229-114E-9B24-B9739DA85395}" type="pres">
      <dgm:prSet presAssocID="{35AF5350-C0D4-7B43-947C-C926365E35E0}" presName="level3hierChild" presStyleCnt="0"/>
      <dgm:spPr/>
    </dgm:pt>
    <dgm:pt modelId="{856177FB-3D85-E842-AF99-1E39E4080C3A}" type="pres">
      <dgm:prSet presAssocID="{7974325D-A168-6144-AA33-92D45C0B2BC3}" presName="conn2-1" presStyleLbl="parChTrans1D4" presStyleIdx="1" presStyleCnt="3"/>
      <dgm:spPr/>
    </dgm:pt>
    <dgm:pt modelId="{56C186DD-9D0F-D248-BA68-60CA7AB00729}" type="pres">
      <dgm:prSet presAssocID="{7974325D-A168-6144-AA33-92D45C0B2BC3}" presName="connTx" presStyleLbl="parChTrans1D4" presStyleIdx="1" presStyleCnt="3"/>
      <dgm:spPr/>
    </dgm:pt>
    <dgm:pt modelId="{5CB5B706-A3B1-8D4F-A4EA-9EBCEE7FDDA7}" type="pres">
      <dgm:prSet presAssocID="{03457D0F-1D17-7740-BD50-97E1F24DFDE3}" presName="root2" presStyleCnt="0"/>
      <dgm:spPr/>
    </dgm:pt>
    <dgm:pt modelId="{51980C6C-E630-9743-B32C-9E6278468D98}" type="pres">
      <dgm:prSet presAssocID="{03457D0F-1D17-7740-BD50-97E1F24DFDE3}" presName="LevelTwoTextNode" presStyleLbl="node4" presStyleIdx="1" presStyleCnt="3">
        <dgm:presLayoutVars>
          <dgm:chPref val="3"/>
        </dgm:presLayoutVars>
      </dgm:prSet>
      <dgm:spPr/>
    </dgm:pt>
    <dgm:pt modelId="{43889CD8-9796-5A48-8C0D-0B9F03EA9DB8}" type="pres">
      <dgm:prSet presAssocID="{03457D0F-1D17-7740-BD50-97E1F24DFDE3}" presName="level3hierChild" presStyleCnt="0"/>
      <dgm:spPr/>
    </dgm:pt>
    <dgm:pt modelId="{49F62FA0-34FD-A043-882A-922E2C647B61}" type="pres">
      <dgm:prSet presAssocID="{2E391530-5871-0647-AC34-EE8F08057EAD}" presName="conn2-1" presStyleLbl="parChTrans1D3" presStyleIdx="1" presStyleCnt="2"/>
      <dgm:spPr/>
    </dgm:pt>
    <dgm:pt modelId="{B0B29C12-948B-8145-894D-2D01E2B6D4F3}" type="pres">
      <dgm:prSet presAssocID="{2E391530-5871-0647-AC34-EE8F08057EAD}" presName="connTx" presStyleLbl="parChTrans1D3" presStyleIdx="1" presStyleCnt="2"/>
      <dgm:spPr/>
    </dgm:pt>
    <dgm:pt modelId="{CB2F4DDA-C88D-E84D-9ACE-1B8814BD7D75}" type="pres">
      <dgm:prSet presAssocID="{4345715C-BFB9-C143-B3D9-0A00B220BDE2}" presName="root2" presStyleCnt="0"/>
      <dgm:spPr/>
    </dgm:pt>
    <dgm:pt modelId="{633C2ECD-00F1-BE45-AD18-2A5A4812EBE4}" type="pres">
      <dgm:prSet presAssocID="{4345715C-BFB9-C143-B3D9-0A00B220BDE2}" presName="LevelTwoTextNode" presStyleLbl="node3" presStyleIdx="1" presStyleCnt="2">
        <dgm:presLayoutVars>
          <dgm:chPref val="3"/>
        </dgm:presLayoutVars>
      </dgm:prSet>
      <dgm:spPr/>
    </dgm:pt>
    <dgm:pt modelId="{A84DA8AF-94D7-2C4B-96D7-1638CA0E904F}" type="pres">
      <dgm:prSet presAssocID="{4345715C-BFB9-C143-B3D9-0A00B220BDE2}" presName="level3hierChild" presStyleCnt="0"/>
      <dgm:spPr/>
    </dgm:pt>
    <dgm:pt modelId="{E64D5CB1-9CAA-1D42-A122-40B43DE5932D}" type="pres">
      <dgm:prSet presAssocID="{9CE4866B-E7E0-D642-BA5E-B5BAA3EF9302}" presName="conn2-1" presStyleLbl="parChTrans1D4" presStyleIdx="2" presStyleCnt="3"/>
      <dgm:spPr/>
    </dgm:pt>
    <dgm:pt modelId="{1BFBAA7A-2260-504E-A448-35B535B75B0C}" type="pres">
      <dgm:prSet presAssocID="{9CE4866B-E7E0-D642-BA5E-B5BAA3EF9302}" presName="connTx" presStyleLbl="parChTrans1D4" presStyleIdx="2" presStyleCnt="3"/>
      <dgm:spPr/>
    </dgm:pt>
    <dgm:pt modelId="{0B89BA98-E3AD-1B48-B802-5F8477665184}" type="pres">
      <dgm:prSet presAssocID="{AB697E84-EA0C-9C4C-B25D-39BA14AD03F1}" presName="root2" presStyleCnt="0"/>
      <dgm:spPr/>
    </dgm:pt>
    <dgm:pt modelId="{F417702F-15E6-7A41-B816-BD609E092993}" type="pres">
      <dgm:prSet presAssocID="{AB697E84-EA0C-9C4C-B25D-39BA14AD03F1}" presName="LevelTwoTextNode" presStyleLbl="node4" presStyleIdx="2" presStyleCnt="3">
        <dgm:presLayoutVars>
          <dgm:chPref val="3"/>
        </dgm:presLayoutVars>
      </dgm:prSet>
      <dgm:spPr/>
    </dgm:pt>
    <dgm:pt modelId="{772F662D-DAAD-3849-AE50-2DB3E2DD2B06}" type="pres">
      <dgm:prSet presAssocID="{AB697E84-EA0C-9C4C-B25D-39BA14AD03F1}" presName="level3hierChild" presStyleCnt="0"/>
      <dgm:spPr/>
    </dgm:pt>
  </dgm:ptLst>
  <dgm:cxnLst>
    <dgm:cxn modelId="{4AB65601-F4A2-8546-B027-C55389691739}" type="presOf" srcId="{0205682D-3101-0F45-B391-B9BC24EBD471}" destId="{EE3A7C61-95C2-0344-BC42-330E04935717}" srcOrd="0" destOrd="0" presId="urn:microsoft.com/office/officeart/2005/8/layout/hierarchy2"/>
    <dgm:cxn modelId="{04C1A104-707D-0F42-99C5-8E1417350814}" type="presOf" srcId="{39E3113B-4C43-154B-859C-10E874094649}" destId="{F530F191-DDC0-6145-A4F8-B0442D77B5E2}" srcOrd="1" destOrd="0" presId="urn:microsoft.com/office/officeart/2005/8/layout/hierarchy2"/>
    <dgm:cxn modelId="{9F9B6915-68DB-6140-B293-42D53A18EDE2}" type="presOf" srcId="{39E3113B-4C43-154B-859C-10E874094649}" destId="{C195FDB8-4F14-224C-9BA8-E15F6A0405CA}" srcOrd="0" destOrd="0" presId="urn:microsoft.com/office/officeart/2005/8/layout/hierarchy2"/>
    <dgm:cxn modelId="{FFD8CB21-DCF7-7843-9B7B-FD1A8014C51F}" srcId="{88878987-0CC3-1044-A7BF-9E20E1206912}" destId="{35AF5350-C0D4-7B43-947C-C926365E35E0}" srcOrd="0" destOrd="0" parTransId="{AAEE0CE1-2D52-7C4A-9250-BD9CAEB7AD1D}" sibTransId="{8F7BF1D6-A2D5-8249-A9C3-2BFB476C9EAA}"/>
    <dgm:cxn modelId="{286E4A24-60C7-F940-9712-E6DD2C1086D0}" type="presOf" srcId="{AAEE0CE1-2D52-7C4A-9250-BD9CAEB7AD1D}" destId="{0BAE7116-500B-8F40-BB2A-A77211660CD0}" srcOrd="1" destOrd="0" presId="urn:microsoft.com/office/officeart/2005/8/layout/hierarchy2"/>
    <dgm:cxn modelId="{74268026-75DA-DE48-9C16-9C1DA8B7B664}" srcId="{0205682D-3101-0F45-B391-B9BC24EBD471}" destId="{4345715C-BFB9-C143-B3D9-0A00B220BDE2}" srcOrd="1" destOrd="0" parTransId="{2E391530-5871-0647-AC34-EE8F08057EAD}" sibTransId="{85D09275-B6C4-B440-9A4F-BC75C942A82B}"/>
    <dgm:cxn modelId="{8E993B2C-3F34-BC40-BDA9-0B2FB3D94154}" type="presOf" srcId="{2E391530-5871-0647-AC34-EE8F08057EAD}" destId="{49F62FA0-34FD-A043-882A-922E2C647B61}" srcOrd="0" destOrd="0" presId="urn:microsoft.com/office/officeart/2005/8/layout/hierarchy2"/>
    <dgm:cxn modelId="{026D2540-7586-054F-9979-7E99E0E868B8}" type="presOf" srcId="{88878987-0CC3-1044-A7BF-9E20E1206912}" destId="{62A7258D-7594-A948-A92E-193DDDD040C7}" srcOrd="0" destOrd="0" presId="urn:microsoft.com/office/officeart/2005/8/layout/hierarchy2"/>
    <dgm:cxn modelId="{CB784B49-5733-6E41-817C-418A8AD4946F}" type="presOf" srcId="{AAEE0CE1-2D52-7C4A-9250-BD9CAEB7AD1D}" destId="{5CDFCBC3-98B2-574C-90BF-37734DFE015E}" srcOrd="0" destOrd="0" presId="urn:microsoft.com/office/officeart/2005/8/layout/hierarchy2"/>
    <dgm:cxn modelId="{32052B54-612D-A647-B80F-066702EA2526}" type="presOf" srcId="{AB697E84-EA0C-9C4C-B25D-39BA14AD03F1}" destId="{F417702F-15E6-7A41-B816-BD609E092993}" srcOrd="0" destOrd="0" presId="urn:microsoft.com/office/officeart/2005/8/layout/hierarchy2"/>
    <dgm:cxn modelId="{91A6175B-ECB6-5D41-B47D-50DC59169EFE}" type="presOf" srcId="{7974325D-A168-6144-AA33-92D45C0B2BC3}" destId="{856177FB-3D85-E842-AF99-1E39E4080C3A}" srcOrd="0" destOrd="0" presId="urn:microsoft.com/office/officeart/2005/8/layout/hierarchy2"/>
    <dgm:cxn modelId="{503F0363-BE8E-8A4D-83D2-40138253852A}" srcId="{0205682D-3101-0F45-B391-B9BC24EBD471}" destId="{88878987-0CC3-1044-A7BF-9E20E1206912}" srcOrd="0" destOrd="0" parTransId="{1F7B0D3D-8393-A44F-B9A6-D319B7F3AB9D}" sibTransId="{4B1494EE-DB3D-0B4D-9903-ADF78BA8827B}"/>
    <dgm:cxn modelId="{53A1BB63-1E40-ED40-BCFD-0ECFD5A9B9F9}" type="presOf" srcId="{1F7B0D3D-8393-A44F-B9A6-D319B7F3AB9D}" destId="{15BC8DD4-AEFE-6C4D-8BF4-A74432BD6327}" srcOrd="1" destOrd="0" presId="urn:microsoft.com/office/officeart/2005/8/layout/hierarchy2"/>
    <dgm:cxn modelId="{38A9666E-B58E-3C4D-B799-468A9FB98C28}" type="presOf" srcId="{2E391530-5871-0647-AC34-EE8F08057EAD}" destId="{B0B29C12-948B-8145-894D-2D01E2B6D4F3}" srcOrd="1" destOrd="0" presId="urn:microsoft.com/office/officeart/2005/8/layout/hierarchy2"/>
    <dgm:cxn modelId="{2CDCF08D-5107-8143-A3EB-E70C96554083}" srcId="{88878987-0CC3-1044-A7BF-9E20E1206912}" destId="{03457D0F-1D17-7740-BD50-97E1F24DFDE3}" srcOrd="1" destOrd="0" parTransId="{7974325D-A168-6144-AA33-92D45C0B2BC3}" sibTransId="{822525BC-0917-B04A-9D54-954372477BDB}"/>
    <dgm:cxn modelId="{7E7E1C93-7FF5-B74F-8925-455E51C1E629}" type="presOf" srcId="{3E296A08-F437-C54B-A488-9144781141D1}" destId="{08FCFE3A-67BB-094D-9884-5539E2069B17}" srcOrd="0" destOrd="0" presId="urn:microsoft.com/office/officeart/2005/8/layout/hierarchy2"/>
    <dgm:cxn modelId="{AE75B0A2-C60C-B04C-BED8-931A52A9584F}" type="presOf" srcId="{069FE885-A6E7-7840-9D3B-542DF2C828D9}" destId="{AE3F1896-0EE0-7A4D-9FB3-A0B563EF458C}" srcOrd="0" destOrd="0" presId="urn:microsoft.com/office/officeart/2005/8/layout/hierarchy2"/>
    <dgm:cxn modelId="{66110FA3-8C61-0440-86DF-D05F89D8431D}" type="presOf" srcId="{1F7B0D3D-8393-A44F-B9A6-D319B7F3AB9D}" destId="{CE902A2E-FA3E-9F45-A1DA-DC4A924AEBB1}" srcOrd="0" destOrd="0" presId="urn:microsoft.com/office/officeart/2005/8/layout/hierarchy2"/>
    <dgm:cxn modelId="{A8E26DB2-EB6F-3B47-8078-8B883724444B}" srcId="{069FE885-A6E7-7840-9D3B-542DF2C828D9}" destId="{3E296A08-F437-C54B-A488-9144781141D1}" srcOrd="0" destOrd="0" parTransId="{0983B41B-6EC1-274B-88D3-6B638B5EF97C}" sibTransId="{50A6DD61-F7FC-6843-8FAF-0C2530358383}"/>
    <dgm:cxn modelId="{947EE3D0-7BE4-E34A-B336-C8991A91192F}" type="presOf" srcId="{03457D0F-1D17-7740-BD50-97E1F24DFDE3}" destId="{51980C6C-E630-9743-B32C-9E6278468D98}" srcOrd="0" destOrd="0" presId="urn:microsoft.com/office/officeart/2005/8/layout/hierarchy2"/>
    <dgm:cxn modelId="{922607D9-ACA9-2745-9C08-601FBA8F23AB}" type="presOf" srcId="{35AF5350-C0D4-7B43-947C-C926365E35E0}" destId="{A4905FE2-870D-6245-BBC5-54395CFFB7CF}" srcOrd="0" destOrd="0" presId="urn:microsoft.com/office/officeart/2005/8/layout/hierarchy2"/>
    <dgm:cxn modelId="{CA74A3DB-CE5E-284D-937E-F86A9BF3135E}" type="presOf" srcId="{7974325D-A168-6144-AA33-92D45C0B2BC3}" destId="{56C186DD-9D0F-D248-BA68-60CA7AB00729}" srcOrd="1" destOrd="0" presId="urn:microsoft.com/office/officeart/2005/8/layout/hierarchy2"/>
    <dgm:cxn modelId="{F78EE5DC-35C9-A548-A178-E982EEB9590D}" type="presOf" srcId="{9CE4866B-E7E0-D642-BA5E-B5BAA3EF9302}" destId="{1BFBAA7A-2260-504E-A448-35B535B75B0C}" srcOrd="1" destOrd="0" presId="urn:microsoft.com/office/officeart/2005/8/layout/hierarchy2"/>
    <dgm:cxn modelId="{E5C82FE8-2322-FB44-9E5A-AB94A01C2FC2}" type="presOf" srcId="{4345715C-BFB9-C143-B3D9-0A00B220BDE2}" destId="{633C2ECD-00F1-BE45-AD18-2A5A4812EBE4}" srcOrd="0" destOrd="0" presId="urn:microsoft.com/office/officeart/2005/8/layout/hierarchy2"/>
    <dgm:cxn modelId="{5273A5F0-301D-F442-B62E-4C64EF19374C}" srcId="{3E296A08-F437-C54B-A488-9144781141D1}" destId="{0205682D-3101-0F45-B391-B9BC24EBD471}" srcOrd="0" destOrd="0" parTransId="{39E3113B-4C43-154B-859C-10E874094649}" sibTransId="{39938708-E632-2A42-BDA9-4E98D6EFB197}"/>
    <dgm:cxn modelId="{B455ABF3-2476-2547-B79B-023BF4F3DE19}" type="presOf" srcId="{9CE4866B-E7E0-D642-BA5E-B5BAA3EF9302}" destId="{E64D5CB1-9CAA-1D42-A122-40B43DE5932D}" srcOrd="0" destOrd="0" presId="urn:microsoft.com/office/officeart/2005/8/layout/hierarchy2"/>
    <dgm:cxn modelId="{906EECFE-4C16-6F4F-B8EC-A118C2083F33}" srcId="{4345715C-BFB9-C143-B3D9-0A00B220BDE2}" destId="{AB697E84-EA0C-9C4C-B25D-39BA14AD03F1}" srcOrd="0" destOrd="0" parTransId="{9CE4866B-E7E0-D642-BA5E-B5BAA3EF9302}" sibTransId="{FADDA1F4-704C-7347-861C-B89EE5B6B542}"/>
    <dgm:cxn modelId="{C6B9136F-2709-2A49-B484-F67BDF2A8404}" type="presParOf" srcId="{AE3F1896-0EE0-7A4D-9FB3-A0B563EF458C}" destId="{4D9307B9-C5E2-714F-BB75-827C1EA941FD}" srcOrd="0" destOrd="0" presId="urn:microsoft.com/office/officeart/2005/8/layout/hierarchy2"/>
    <dgm:cxn modelId="{E3D58344-6C6C-4F40-BFFD-855A110B9B6B}" type="presParOf" srcId="{4D9307B9-C5E2-714F-BB75-827C1EA941FD}" destId="{08FCFE3A-67BB-094D-9884-5539E2069B17}" srcOrd="0" destOrd="0" presId="urn:microsoft.com/office/officeart/2005/8/layout/hierarchy2"/>
    <dgm:cxn modelId="{A101877A-D806-5543-913B-AB2EA4599CBE}" type="presParOf" srcId="{4D9307B9-C5E2-714F-BB75-827C1EA941FD}" destId="{3A047286-0851-734F-9645-1C48E5F29BD7}" srcOrd="1" destOrd="0" presId="urn:microsoft.com/office/officeart/2005/8/layout/hierarchy2"/>
    <dgm:cxn modelId="{12A94AC8-A73A-604D-BA72-3A3C6102BEE1}" type="presParOf" srcId="{3A047286-0851-734F-9645-1C48E5F29BD7}" destId="{C195FDB8-4F14-224C-9BA8-E15F6A0405CA}" srcOrd="0" destOrd="0" presId="urn:microsoft.com/office/officeart/2005/8/layout/hierarchy2"/>
    <dgm:cxn modelId="{68C4F4CD-494A-4541-8C95-276F3EBB6088}" type="presParOf" srcId="{C195FDB8-4F14-224C-9BA8-E15F6A0405CA}" destId="{F530F191-DDC0-6145-A4F8-B0442D77B5E2}" srcOrd="0" destOrd="0" presId="urn:microsoft.com/office/officeart/2005/8/layout/hierarchy2"/>
    <dgm:cxn modelId="{9A5721EA-4A2B-B34D-B828-44259991BD44}" type="presParOf" srcId="{3A047286-0851-734F-9645-1C48E5F29BD7}" destId="{CEEC435D-6AEC-4C4C-8ED3-1E1A6682A03A}" srcOrd="1" destOrd="0" presId="urn:microsoft.com/office/officeart/2005/8/layout/hierarchy2"/>
    <dgm:cxn modelId="{8A7D049D-7FBF-0142-9DE8-8B4A36E7F859}" type="presParOf" srcId="{CEEC435D-6AEC-4C4C-8ED3-1E1A6682A03A}" destId="{EE3A7C61-95C2-0344-BC42-330E04935717}" srcOrd="0" destOrd="0" presId="urn:microsoft.com/office/officeart/2005/8/layout/hierarchy2"/>
    <dgm:cxn modelId="{B6D3286E-34A8-0346-9498-E93AE561D79E}" type="presParOf" srcId="{CEEC435D-6AEC-4C4C-8ED3-1E1A6682A03A}" destId="{1A19E2B7-E4D0-854C-8F69-37C9B2F85AC1}" srcOrd="1" destOrd="0" presId="urn:microsoft.com/office/officeart/2005/8/layout/hierarchy2"/>
    <dgm:cxn modelId="{010BEFB0-1FB3-F24D-B1AA-BFA2533CC607}" type="presParOf" srcId="{1A19E2B7-E4D0-854C-8F69-37C9B2F85AC1}" destId="{CE902A2E-FA3E-9F45-A1DA-DC4A924AEBB1}" srcOrd="0" destOrd="0" presId="urn:microsoft.com/office/officeart/2005/8/layout/hierarchy2"/>
    <dgm:cxn modelId="{D82281BE-A201-EF44-A7CB-4BC30CC85721}" type="presParOf" srcId="{CE902A2E-FA3E-9F45-A1DA-DC4A924AEBB1}" destId="{15BC8DD4-AEFE-6C4D-8BF4-A74432BD6327}" srcOrd="0" destOrd="0" presId="urn:microsoft.com/office/officeart/2005/8/layout/hierarchy2"/>
    <dgm:cxn modelId="{59DD1F46-F141-0C44-B469-80891FF2BF17}" type="presParOf" srcId="{1A19E2B7-E4D0-854C-8F69-37C9B2F85AC1}" destId="{7223240C-7604-C74A-8052-1255CC4BD28E}" srcOrd="1" destOrd="0" presId="urn:microsoft.com/office/officeart/2005/8/layout/hierarchy2"/>
    <dgm:cxn modelId="{6137EC99-1C2D-824A-9BFB-9F6649857898}" type="presParOf" srcId="{7223240C-7604-C74A-8052-1255CC4BD28E}" destId="{62A7258D-7594-A948-A92E-193DDDD040C7}" srcOrd="0" destOrd="0" presId="urn:microsoft.com/office/officeart/2005/8/layout/hierarchy2"/>
    <dgm:cxn modelId="{4256AC88-0157-6849-AB50-F2FDC78FC209}" type="presParOf" srcId="{7223240C-7604-C74A-8052-1255CC4BD28E}" destId="{54008AC9-9C30-1746-B1A1-1110541F7543}" srcOrd="1" destOrd="0" presId="urn:microsoft.com/office/officeart/2005/8/layout/hierarchy2"/>
    <dgm:cxn modelId="{896291B8-C934-5E40-B1E0-EF71A429733F}" type="presParOf" srcId="{54008AC9-9C30-1746-B1A1-1110541F7543}" destId="{5CDFCBC3-98B2-574C-90BF-37734DFE015E}" srcOrd="0" destOrd="0" presId="urn:microsoft.com/office/officeart/2005/8/layout/hierarchy2"/>
    <dgm:cxn modelId="{C0C26149-1A7F-5F45-8B48-493E04B7932D}" type="presParOf" srcId="{5CDFCBC3-98B2-574C-90BF-37734DFE015E}" destId="{0BAE7116-500B-8F40-BB2A-A77211660CD0}" srcOrd="0" destOrd="0" presId="urn:microsoft.com/office/officeart/2005/8/layout/hierarchy2"/>
    <dgm:cxn modelId="{7ABB1561-8B46-DE45-BA87-FE3F6752D67A}" type="presParOf" srcId="{54008AC9-9C30-1746-B1A1-1110541F7543}" destId="{443B029E-DDD6-8742-910D-94F38700993E}" srcOrd="1" destOrd="0" presId="urn:microsoft.com/office/officeart/2005/8/layout/hierarchy2"/>
    <dgm:cxn modelId="{B77DE5CA-09C2-A24D-B68E-1D0AD1BD2F4D}" type="presParOf" srcId="{443B029E-DDD6-8742-910D-94F38700993E}" destId="{A4905FE2-870D-6245-BBC5-54395CFFB7CF}" srcOrd="0" destOrd="0" presId="urn:microsoft.com/office/officeart/2005/8/layout/hierarchy2"/>
    <dgm:cxn modelId="{DE25E3F3-D85B-7B46-B5AE-600A889DE9E6}" type="presParOf" srcId="{443B029E-DDD6-8742-910D-94F38700993E}" destId="{672D93A9-4229-114E-9B24-B9739DA85395}" srcOrd="1" destOrd="0" presId="urn:microsoft.com/office/officeart/2005/8/layout/hierarchy2"/>
    <dgm:cxn modelId="{81324FCA-4104-504E-B757-4CD75032E5A2}" type="presParOf" srcId="{54008AC9-9C30-1746-B1A1-1110541F7543}" destId="{856177FB-3D85-E842-AF99-1E39E4080C3A}" srcOrd="2" destOrd="0" presId="urn:microsoft.com/office/officeart/2005/8/layout/hierarchy2"/>
    <dgm:cxn modelId="{05799F6B-2E2E-F844-BBFF-1AE905FC364F}" type="presParOf" srcId="{856177FB-3D85-E842-AF99-1E39E4080C3A}" destId="{56C186DD-9D0F-D248-BA68-60CA7AB00729}" srcOrd="0" destOrd="0" presId="urn:microsoft.com/office/officeart/2005/8/layout/hierarchy2"/>
    <dgm:cxn modelId="{EC897206-63C3-A84D-8D44-EDC3BBED556E}" type="presParOf" srcId="{54008AC9-9C30-1746-B1A1-1110541F7543}" destId="{5CB5B706-A3B1-8D4F-A4EA-9EBCEE7FDDA7}" srcOrd="3" destOrd="0" presId="urn:microsoft.com/office/officeart/2005/8/layout/hierarchy2"/>
    <dgm:cxn modelId="{D0B536A4-E331-B04A-A495-7C97F9126A89}" type="presParOf" srcId="{5CB5B706-A3B1-8D4F-A4EA-9EBCEE7FDDA7}" destId="{51980C6C-E630-9743-B32C-9E6278468D98}" srcOrd="0" destOrd="0" presId="urn:microsoft.com/office/officeart/2005/8/layout/hierarchy2"/>
    <dgm:cxn modelId="{03080C2F-3913-DF41-8BE3-5FDAB3B32A2F}" type="presParOf" srcId="{5CB5B706-A3B1-8D4F-A4EA-9EBCEE7FDDA7}" destId="{43889CD8-9796-5A48-8C0D-0B9F03EA9DB8}" srcOrd="1" destOrd="0" presId="urn:microsoft.com/office/officeart/2005/8/layout/hierarchy2"/>
    <dgm:cxn modelId="{5967F064-BE3E-9446-A5E2-87767EA804EC}" type="presParOf" srcId="{1A19E2B7-E4D0-854C-8F69-37C9B2F85AC1}" destId="{49F62FA0-34FD-A043-882A-922E2C647B61}" srcOrd="2" destOrd="0" presId="urn:microsoft.com/office/officeart/2005/8/layout/hierarchy2"/>
    <dgm:cxn modelId="{D1323307-2066-D74D-90B4-42189B3F0B4A}" type="presParOf" srcId="{49F62FA0-34FD-A043-882A-922E2C647B61}" destId="{B0B29C12-948B-8145-894D-2D01E2B6D4F3}" srcOrd="0" destOrd="0" presId="urn:microsoft.com/office/officeart/2005/8/layout/hierarchy2"/>
    <dgm:cxn modelId="{8E374479-8445-524A-B571-8C8D89A40171}" type="presParOf" srcId="{1A19E2B7-E4D0-854C-8F69-37C9B2F85AC1}" destId="{CB2F4DDA-C88D-E84D-9ACE-1B8814BD7D75}" srcOrd="3" destOrd="0" presId="urn:microsoft.com/office/officeart/2005/8/layout/hierarchy2"/>
    <dgm:cxn modelId="{33A7E13B-F3DE-D548-BA5F-4F64AC64A363}" type="presParOf" srcId="{CB2F4DDA-C88D-E84D-9ACE-1B8814BD7D75}" destId="{633C2ECD-00F1-BE45-AD18-2A5A4812EBE4}" srcOrd="0" destOrd="0" presId="urn:microsoft.com/office/officeart/2005/8/layout/hierarchy2"/>
    <dgm:cxn modelId="{A5DA51B0-A869-CC41-826B-C065E0A80786}" type="presParOf" srcId="{CB2F4DDA-C88D-E84D-9ACE-1B8814BD7D75}" destId="{A84DA8AF-94D7-2C4B-96D7-1638CA0E904F}" srcOrd="1" destOrd="0" presId="urn:microsoft.com/office/officeart/2005/8/layout/hierarchy2"/>
    <dgm:cxn modelId="{1DD9F957-5FD4-C94B-B0F5-8DDFD6C5E91C}" type="presParOf" srcId="{A84DA8AF-94D7-2C4B-96D7-1638CA0E904F}" destId="{E64D5CB1-9CAA-1D42-A122-40B43DE5932D}" srcOrd="0" destOrd="0" presId="urn:microsoft.com/office/officeart/2005/8/layout/hierarchy2"/>
    <dgm:cxn modelId="{C452654F-DA9D-D34C-AE95-79562346F391}" type="presParOf" srcId="{E64D5CB1-9CAA-1D42-A122-40B43DE5932D}" destId="{1BFBAA7A-2260-504E-A448-35B535B75B0C}" srcOrd="0" destOrd="0" presId="urn:microsoft.com/office/officeart/2005/8/layout/hierarchy2"/>
    <dgm:cxn modelId="{E3AABBB2-96B4-8149-B5EE-852D1EE7CE5A}" type="presParOf" srcId="{A84DA8AF-94D7-2C4B-96D7-1638CA0E904F}" destId="{0B89BA98-E3AD-1B48-B802-5F8477665184}" srcOrd="1" destOrd="0" presId="urn:microsoft.com/office/officeart/2005/8/layout/hierarchy2"/>
    <dgm:cxn modelId="{47E1496B-E24B-0A4D-8CDA-90C393A70E5A}" type="presParOf" srcId="{0B89BA98-E3AD-1B48-B802-5F8477665184}" destId="{F417702F-15E6-7A41-B816-BD609E092993}" srcOrd="0" destOrd="0" presId="urn:microsoft.com/office/officeart/2005/8/layout/hierarchy2"/>
    <dgm:cxn modelId="{97965558-45BB-3A47-953E-77D5F20E12E8}" type="presParOf" srcId="{0B89BA98-E3AD-1B48-B802-5F8477665184}" destId="{772F662D-DAAD-3849-AE50-2DB3E2DD2B0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9FE885-A6E7-7840-9D3B-542DF2C828D9}" type="doc">
      <dgm:prSet loTypeId="urn:microsoft.com/office/officeart/2005/8/layout/hierarchy2" loCatId="" qsTypeId="urn:microsoft.com/office/officeart/2005/8/quickstyle/simple2" qsCatId="simple" csTypeId="urn:microsoft.com/office/officeart/2005/8/colors/accent1_2" csCatId="accent1" phldr="1"/>
      <dgm:spPr/>
      <dgm:t>
        <a:bodyPr/>
        <a:lstStyle/>
        <a:p>
          <a:endParaRPr lang="en-US"/>
        </a:p>
      </dgm:t>
    </dgm:pt>
    <dgm:pt modelId="{3E296A08-F437-C54B-A488-9144781141D1}">
      <dgm:prSet phldrT="[Text]"/>
      <dgm:spPr/>
      <dgm:t>
        <a:bodyPr/>
        <a:lstStyle/>
        <a:p>
          <a:r>
            <a:rPr lang="en-US" dirty="0"/>
            <a:t>Tokenizer</a:t>
          </a:r>
        </a:p>
      </dgm:t>
    </dgm:pt>
    <dgm:pt modelId="{0983B41B-6EC1-274B-88D3-6B638B5EF97C}" type="parTrans" cxnId="{A8E26DB2-EB6F-3B47-8078-8B883724444B}">
      <dgm:prSet/>
      <dgm:spPr/>
      <dgm:t>
        <a:bodyPr/>
        <a:lstStyle/>
        <a:p>
          <a:endParaRPr lang="en-US"/>
        </a:p>
      </dgm:t>
    </dgm:pt>
    <dgm:pt modelId="{50A6DD61-F7FC-6843-8FAF-0C2530358383}" type="sibTrans" cxnId="{A8E26DB2-EB6F-3B47-8078-8B883724444B}">
      <dgm:prSet/>
      <dgm:spPr/>
      <dgm:t>
        <a:bodyPr/>
        <a:lstStyle/>
        <a:p>
          <a:endParaRPr lang="en-US"/>
        </a:p>
      </dgm:t>
    </dgm:pt>
    <dgm:pt modelId="{88878987-0CC3-1044-A7BF-9E20E1206912}">
      <dgm:prSet phldrT="[Text]"/>
      <dgm:spPr/>
      <dgm:t>
        <a:bodyPr/>
        <a:lstStyle/>
        <a:p>
          <a:r>
            <a:rPr lang="en-US" dirty="0"/>
            <a:t>Count Vectorizer</a:t>
          </a:r>
        </a:p>
      </dgm:t>
    </dgm:pt>
    <dgm:pt modelId="{1F7B0D3D-8393-A44F-B9A6-D319B7F3AB9D}" type="parTrans" cxnId="{503F0363-BE8E-8A4D-83D2-40138253852A}">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4B1494EE-DB3D-0B4D-9903-ADF78BA8827B}" type="sibTrans" cxnId="{503F0363-BE8E-8A4D-83D2-40138253852A}">
      <dgm:prSet/>
      <dgm:spPr/>
      <dgm:t>
        <a:bodyPr/>
        <a:lstStyle/>
        <a:p>
          <a:endParaRPr lang="en-US"/>
        </a:p>
      </dgm:t>
    </dgm:pt>
    <dgm:pt modelId="{35AF5350-C0D4-7B43-947C-C926365E35E0}">
      <dgm:prSet phldrT="[Text]"/>
      <dgm:spPr/>
      <dgm:t>
        <a:bodyPr/>
        <a:lstStyle/>
        <a:p>
          <a:r>
            <a:rPr lang="en-US" dirty="0"/>
            <a:t>Logistic Regression</a:t>
          </a:r>
        </a:p>
      </dgm:t>
    </dgm:pt>
    <dgm:pt modelId="{AAEE0CE1-2D52-7C4A-9250-BD9CAEB7AD1D}" type="parTrans" cxnId="{FFD8CB21-DCF7-7843-9B7B-FD1A8014C51F}">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F7BF1D6-A2D5-8249-A9C3-2BFB476C9EAA}" type="sibTrans" cxnId="{FFD8CB21-DCF7-7843-9B7B-FD1A8014C51F}">
      <dgm:prSet/>
      <dgm:spPr/>
      <dgm:t>
        <a:bodyPr/>
        <a:lstStyle/>
        <a:p>
          <a:endParaRPr lang="en-US"/>
        </a:p>
      </dgm:t>
    </dgm:pt>
    <dgm:pt modelId="{03457D0F-1D17-7740-BD50-97E1F24DFDE3}">
      <dgm:prSet phldrT="[Text]"/>
      <dgm:spPr/>
      <dgm:t>
        <a:bodyPr/>
        <a:lstStyle/>
        <a:p>
          <a:r>
            <a:rPr lang="en-US" dirty="0"/>
            <a:t>Naïve Bayes</a:t>
          </a:r>
        </a:p>
      </dgm:t>
    </dgm:pt>
    <dgm:pt modelId="{7974325D-A168-6144-AA33-92D45C0B2BC3}" type="parTrans" cxnId="{2CDCF08D-5107-8143-A3EB-E70C9655408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22525BC-0917-B04A-9D54-954372477BDB}" type="sibTrans" cxnId="{2CDCF08D-5107-8143-A3EB-E70C96554083}">
      <dgm:prSet/>
      <dgm:spPr/>
      <dgm:t>
        <a:bodyPr/>
        <a:lstStyle/>
        <a:p>
          <a:endParaRPr lang="en-US"/>
        </a:p>
      </dgm:t>
    </dgm:pt>
    <dgm:pt modelId="{4345715C-BFB9-C143-B3D9-0A00B220BDE2}">
      <dgm:prSet phldrT="[Text]"/>
      <dgm:spPr/>
      <dgm:t>
        <a:bodyPr/>
        <a:lstStyle/>
        <a:p>
          <a:r>
            <a:rPr lang="en-US" dirty="0"/>
            <a:t>Word 2 </a:t>
          </a:r>
          <a:r>
            <a:rPr lang="en-US" dirty="0" err="1"/>
            <a:t>Vec</a:t>
          </a:r>
          <a:endParaRPr lang="en-US" dirty="0"/>
        </a:p>
      </dgm:t>
    </dgm:pt>
    <dgm:pt modelId="{2E391530-5871-0647-AC34-EE8F08057EAD}" type="parTrans" cxnId="{74268026-75DA-DE48-9C16-9C1DA8B7B664}">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5D09275-B6C4-B440-9A4F-BC75C942A82B}" type="sibTrans" cxnId="{74268026-75DA-DE48-9C16-9C1DA8B7B664}">
      <dgm:prSet/>
      <dgm:spPr/>
      <dgm:t>
        <a:bodyPr/>
        <a:lstStyle/>
        <a:p>
          <a:endParaRPr lang="en-US"/>
        </a:p>
      </dgm:t>
    </dgm:pt>
    <dgm:pt modelId="{AB697E84-EA0C-9C4C-B25D-39BA14AD03F1}">
      <dgm:prSet phldrT="[Text]"/>
      <dgm:spPr/>
      <dgm:t>
        <a:bodyPr/>
        <a:lstStyle/>
        <a:p>
          <a:r>
            <a:rPr lang="en-US" dirty="0"/>
            <a:t>Random Forest Classifier</a:t>
          </a:r>
        </a:p>
      </dgm:t>
    </dgm:pt>
    <dgm:pt modelId="{9CE4866B-E7E0-D642-BA5E-B5BAA3EF9302}" type="parTrans" cxnId="{906EECFE-4C16-6F4F-B8EC-A118C2083F3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ADDA1F4-704C-7347-861C-B89EE5B6B542}" type="sibTrans" cxnId="{906EECFE-4C16-6F4F-B8EC-A118C2083F33}">
      <dgm:prSet/>
      <dgm:spPr/>
      <dgm:t>
        <a:bodyPr/>
        <a:lstStyle/>
        <a:p>
          <a:endParaRPr lang="en-US"/>
        </a:p>
      </dgm:t>
    </dgm:pt>
    <dgm:pt modelId="{0205682D-3101-0F45-B391-B9BC24EBD471}">
      <dgm:prSet phldrT="[Text]"/>
      <dgm:spPr/>
      <dgm:t>
        <a:bodyPr/>
        <a:lstStyle/>
        <a:p>
          <a:r>
            <a:rPr lang="en-US" dirty="0"/>
            <a:t>Stop Words Remover</a:t>
          </a:r>
        </a:p>
      </dgm:t>
    </dgm:pt>
    <dgm:pt modelId="{39E3113B-4C43-154B-859C-10E874094649}" type="parTrans" cxnId="{5273A5F0-301D-F442-B62E-4C64EF19374C}">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9938708-E632-2A42-BDA9-4E98D6EFB197}" type="sibTrans" cxnId="{5273A5F0-301D-F442-B62E-4C64EF19374C}">
      <dgm:prSet/>
      <dgm:spPr/>
      <dgm:t>
        <a:bodyPr/>
        <a:lstStyle/>
        <a:p>
          <a:endParaRPr lang="en-US"/>
        </a:p>
      </dgm:t>
    </dgm:pt>
    <dgm:pt modelId="{AE3F1896-0EE0-7A4D-9FB3-A0B563EF458C}" type="pres">
      <dgm:prSet presAssocID="{069FE885-A6E7-7840-9D3B-542DF2C828D9}" presName="diagram" presStyleCnt="0">
        <dgm:presLayoutVars>
          <dgm:chPref val="1"/>
          <dgm:dir/>
          <dgm:animOne val="branch"/>
          <dgm:animLvl val="lvl"/>
          <dgm:resizeHandles val="exact"/>
        </dgm:presLayoutVars>
      </dgm:prSet>
      <dgm:spPr/>
    </dgm:pt>
    <dgm:pt modelId="{4D9307B9-C5E2-714F-BB75-827C1EA941FD}" type="pres">
      <dgm:prSet presAssocID="{3E296A08-F437-C54B-A488-9144781141D1}" presName="root1" presStyleCnt="0"/>
      <dgm:spPr/>
    </dgm:pt>
    <dgm:pt modelId="{08FCFE3A-67BB-094D-9884-5539E2069B17}" type="pres">
      <dgm:prSet presAssocID="{3E296A08-F437-C54B-A488-9144781141D1}" presName="LevelOneTextNode" presStyleLbl="node0" presStyleIdx="0" presStyleCnt="1">
        <dgm:presLayoutVars>
          <dgm:chPref val="3"/>
        </dgm:presLayoutVars>
      </dgm:prSet>
      <dgm:spPr/>
    </dgm:pt>
    <dgm:pt modelId="{3A047286-0851-734F-9645-1C48E5F29BD7}" type="pres">
      <dgm:prSet presAssocID="{3E296A08-F437-C54B-A488-9144781141D1}" presName="level2hierChild" presStyleCnt="0"/>
      <dgm:spPr/>
    </dgm:pt>
    <dgm:pt modelId="{C195FDB8-4F14-224C-9BA8-E15F6A0405CA}" type="pres">
      <dgm:prSet presAssocID="{39E3113B-4C43-154B-859C-10E874094649}" presName="conn2-1" presStyleLbl="parChTrans1D2" presStyleIdx="0" presStyleCnt="1"/>
      <dgm:spPr/>
    </dgm:pt>
    <dgm:pt modelId="{F530F191-DDC0-6145-A4F8-B0442D77B5E2}" type="pres">
      <dgm:prSet presAssocID="{39E3113B-4C43-154B-859C-10E874094649}" presName="connTx" presStyleLbl="parChTrans1D2" presStyleIdx="0" presStyleCnt="1"/>
      <dgm:spPr/>
    </dgm:pt>
    <dgm:pt modelId="{CEEC435D-6AEC-4C4C-8ED3-1E1A6682A03A}" type="pres">
      <dgm:prSet presAssocID="{0205682D-3101-0F45-B391-B9BC24EBD471}" presName="root2" presStyleCnt="0"/>
      <dgm:spPr/>
    </dgm:pt>
    <dgm:pt modelId="{EE3A7C61-95C2-0344-BC42-330E04935717}" type="pres">
      <dgm:prSet presAssocID="{0205682D-3101-0F45-B391-B9BC24EBD471}" presName="LevelTwoTextNode" presStyleLbl="node2" presStyleIdx="0" presStyleCnt="1">
        <dgm:presLayoutVars>
          <dgm:chPref val="3"/>
        </dgm:presLayoutVars>
      </dgm:prSet>
      <dgm:spPr/>
    </dgm:pt>
    <dgm:pt modelId="{1A19E2B7-E4D0-854C-8F69-37C9B2F85AC1}" type="pres">
      <dgm:prSet presAssocID="{0205682D-3101-0F45-B391-B9BC24EBD471}" presName="level3hierChild" presStyleCnt="0"/>
      <dgm:spPr/>
    </dgm:pt>
    <dgm:pt modelId="{CE902A2E-FA3E-9F45-A1DA-DC4A924AEBB1}" type="pres">
      <dgm:prSet presAssocID="{1F7B0D3D-8393-A44F-B9A6-D319B7F3AB9D}" presName="conn2-1" presStyleLbl="parChTrans1D3" presStyleIdx="0" presStyleCnt="2"/>
      <dgm:spPr/>
    </dgm:pt>
    <dgm:pt modelId="{15BC8DD4-AEFE-6C4D-8BF4-A74432BD6327}" type="pres">
      <dgm:prSet presAssocID="{1F7B0D3D-8393-A44F-B9A6-D319B7F3AB9D}" presName="connTx" presStyleLbl="parChTrans1D3" presStyleIdx="0" presStyleCnt="2"/>
      <dgm:spPr/>
    </dgm:pt>
    <dgm:pt modelId="{7223240C-7604-C74A-8052-1255CC4BD28E}" type="pres">
      <dgm:prSet presAssocID="{88878987-0CC3-1044-A7BF-9E20E1206912}" presName="root2" presStyleCnt="0"/>
      <dgm:spPr/>
    </dgm:pt>
    <dgm:pt modelId="{62A7258D-7594-A948-A92E-193DDDD040C7}" type="pres">
      <dgm:prSet presAssocID="{88878987-0CC3-1044-A7BF-9E20E1206912}" presName="LevelTwoTextNode" presStyleLbl="node3" presStyleIdx="0" presStyleCnt="2">
        <dgm:presLayoutVars>
          <dgm:chPref val="3"/>
        </dgm:presLayoutVars>
      </dgm:prSet>
      <dgm:spPr/>
    </dgm:pt>
    <dgm:pt modelId="{54008AC9-9C30-1746-B1A1-1110541F7543}" type="pres">
      <dgm:prSet presAssocID="{88878987-0CC3-1044-A7BF-9E20E1206912}" presName="level3hierChild" presStyleCnt="0"/>
      <dgm:spPr/>
    </dgm:pt>
    <dgm:pt modelId="{5CDFCBC3-98B2-574C-90BF-37734DFE015E}" type="pres">
      <dgm:prSet presAssocID="{AAEE0CE1-2D52-7C4A-9250-BD9CAEB7AD1D}" presName="conn2-1" presStyleLbl="parChTrans1D4" presStyleIdx="0" presStyleCnt="3"/>
      <dgm:spPr/>
    </dgm:pt>
    <dgm:pt modelId="{0BAE7116-500B-8F40-BB2A-A77211660CD0}" type="pres">
      <dgm:prSet presAssocID="{AAEE0CE1-2D52-7C4A-9250-BD9CAEB7AD1D}" presName="connTx" presStyleLbl="parChTrans1D4" presStyleIdx="0" presStyleCnt="3"/>
      <dgm:spPr/>
    </dgm:pt>
    <dgm:pt modelId="{443B029E-DDD6-8742-910D-94F38700993E}" type="pres">
      <dgm:prSet presAssocID="{35AF5350-C0D4-7B43-947C-C926365E35E0}" presName="root2" presStyleCnt="0"/>
      <dgm:spPr/>
    </dgm:pt>
    <dgm:pt modelId="{A4905FE2-870D-6245-BBC5-54395CFFB7CF}" type="pres">
      <dgm:prSet presAssocID="{35AF5350-C0D4-7B43-947C-C926365E35E0}" presName="LevelTwoTextNode" presStyleLbl="node4" presStyleIdx="0" presStyleCnt="3">
        <dgm:presLayoutVars>
          <dgm:chPref val="3"/>
        </dgm:presLayoutVars>
      </dgm:prSet>
      <dgm:spPr/>
    </dgm:pt>
    <dgm:pt modelId="{672D93A9-4229-114E-9B24-B9739DA85395}" type="pres">
      <dgm:prSet presAssocID="{35AF5350-C0D4-7B43-947C-C926365E35E0}" presName="level3hierChild" presStyleCnt="0"/>
      <dgm:spPr/>
    </dgm:pt>
    <dgm:pt modelId="{856177FB-3D85-E842-AF99-1E39E4080C3A}" type="pres">
      <dgm:prSet presAssocID="{7974325D-A168-6144-AA33-92D45C0B2BC3}" presName="conn2-1" presStyleLbl="parChTrans1D4" presStyleIdx="1" presStyleCnt="3"/>
      <dgm:spPr/>
    </dgm:pt>
    <dgm:pt modelId="{56C186DD-9D0F-D248-BA68-60CA7AB00729}" type="pres">
      <dgm:prSet presAssocID="{7974325D-A168-6144-AA33-92D45C0B2BC3}" presName="connTx" presStyleLbl="parChTrans1D4" presStyleIdx="1" presStyleCnt="3"/>
      <dgm:spPr/>
    </dgm:pt>
    <dgm:pt modelId="{5CB5B706-A3B1-8D4F-A4EA-9EBCEE7FDDA7}" type="pres">
      <dgm:prSet presAssocID="{03457D0F-1D17-7740-BD50-97E1F24DFDE3}" presName="root2" presStyleCnt="0"/>
      <dgm:spPr/>
    </dgm:pt>
    <dgm:pt modelId="{51980C6C-E630-9743-B32C-9E6278468D98}" type="pres">
      <dgm:prSet presAssocID="{03457D0F-1D17-7740-BD50-97E1F24DFDE3}" presName="LevelTwoTextNode" presStyleLbl="node4" presStyleIdx="1" presStyleCnt="3">
        <dgm:presLayoutVars>
          <dgm:chPref val="3"/>
        </dgm:presLayoutVars>
      </dgm:prSet>
      <dgm:spPr/>
    </dgm:pt>
    <dgm:pt modelId="{43889CD8-9796-5A48-8C0D-0B9F03EA9DB8}" type="pres">
      <dgm:prSet presAssocID="{03457D0F-1D17-7740-BD50-97E1F24DFDE3}" presName="level3hierChild" presStyleCnt="0"/>
      <dgm:spPr/>
    </dgm:pt>
    <dgm:pt modelId="{49F62FA0-34FD-A043-882A-922E2C647B61}" type="pres">
      <dgm:prSet presAssocID="{2E391530-5871-0647-AC34-EE8F08057EAD}" presName="conn2-1" presStyleLbl="parChTrans1D3" presStyleIdx="1" presStyleCnt="2"/>
      <dgm:spPr/>
    </dgm:pt>
    <dgm:pt modelId="{B0B29C12-948B-8145-894D-2D01E2B6D4F3}" type="pres">
      <dgm:prSet presAssocID="{2E391530-5871-0647-AC34-EE8F08057EAD}" presName="connTx" presStyleLbl="parChTrans1D3" presStyleIdx="1" presStyleCnt="2"/>
      <dgm:spPr/>
    </dgm:pt>
    <dgm:pt modelId="{CB2F4DDA-C88D-E84D-9ACE-1B8814BD7D75}" type="pres">
      <dgm:prSet presAssocID="{4345715C-BFB9-C143-B3D9-0A00B220BDE2}" presName="root2" presStyleCnt="0"/>
      <dgm:spPr/>
    </dgm:pt>
    <dgm:pt modelId="{633C2ECD-00F1-BE45-AD18-2A5A4812EBE4}" type="pres">
      <dgm:prSet presAssocID="{4345715C-BFB9-C143-B3D9-0A00B220BDE2}" presName="LevelTwoTextNode" presStyleLbl="node3" presStyleIdx="1" presStyleCnt="2">
        <dgm:presLayoutVars>
          <dgm:chPref val="3"/>
        </dgm:presLayoutVars>
      </dgm:prSet>
      <dgm:spPr/>
    </dgm:pt>
    <dgm:pt modelId="{A84DA8AF-94D7-2C4B-96D7-1638CA0E904F}" type="pres">
      <dgm:prSet presAssocID="{4345715C-BFB9-C143-B3D9-0A00B220BDE2}" presName="level3hierChild" presStyleCnt="0"/>
      <dgm:spPr/>
    </dgm:pt>
    <dgm:pt modelId="{E64D5CB1-9CAA-1D42-A122-40B43DE5932D}" type="pres">
      <dgm:prSet presAssocID="{9CE4866B-E7E0-D642-BA5E-B5BAA3EF9302}" presName="conn2-1" presStyleLbl="parChTrans1D4" presStyleIdx="2" presStyleCnt="3"/>
      <dgm:spPr/>
    </dgm:pt>
    <dgm:pt modelId="{1BFBAA7A-2260-504E-A448-35B535B75B0C}" type="pres">
      <dgm:prSet presAssocID="{9CE4866B-E7E0-D642-BA5E-B5BAA3EF9302}" presName="connTx" presStyleLbl="parChTrans1D4" presStyleIdx="2" presStyleCnt="3"/>
      <dgm:spPr/>
    </dgm:pt>
    <dgm:pt modelId="{0B89BA98-E3AD-1B48-B802-5F8477665184}" type="pres">
      <dgm:prSet presAssocID="{AB697E84-EA0C-9C4C-B25D-39BA14AD03F1}" presName="root2" presStyleCnt="0"/>
      <dgm:spPr/>
    </dgm:pt>
    <dgm:pt modelId="{F417702F-15E6-7A41-B816-BD609E092993}" type="pres">
      <dgm:prSet presAssocID="{AB697E84-EA0C-9C4C-B25D-39BA14AD03F1}" presName="LevelTwoTextNode" presStyleLbl="node4" presStyleIdx="2" presStyleCnt="3">
        <dgm:presLayoutVars>
          <dgm:chPref val="3"/>
        </dgm:presLayoutVars>
      </dgm:prSet>
      <dgm:spPr/>
    </dgm:pt>
    <dgm:pt modelId="{772F662D-DAAD-3849-AE50-2DB3E2DD2B06}" type="pres">
      <dgm:prSet presAssocID="{AB697E84-EA0C-9C4C-B25D-39BA14AD03F1}" presName="level3hierChild" presStyleCnt="0"/>
      <dgm:spPr/>
    </dgm:pt>
  </dgm:ptLst>
  <dgm:cxnLst>
    <dgm:cxn modelId="{4AB65601-F4A2-8546-B027-C55389691739}" type="presOf" srcId="{0205682D-3101-0F45-B391-B9BC24EBD471}" destId="{EE3A7C61-95C2-0344-BC42-330E04935717}" srcOrd="0" destOrd="0" presId="urn:microsoft.com/office/officeart/2005/8/layout/hierarchy2"/>
    <dgm:cxn modelId="{04C1A104-707D-0F42-99C5-8E1417350814}" type="presOf" srcId="{39E3113B-4C43-154B-859C-10E874094649}" destId="{F530F191-DDC0-6145-A4F8-B0442D77B5E2}" srcOrd="1" destOrd="0" presId="urn:microsoft.com/office/officeart/2005/8/layout/hierarchy2"/>
    <dgm:cxn modelId="{9F9B6915-68DB-6140-B293-42D53A18EDE2}" type="presOf" srcId="{39E3113B-4C43-154B-859C-10E874094649}" destId="{C195FDB8-4F14-224C-9BA8-E15F6A0405CA}" srcOrd="0" destOrd="0" presId="urn:microsoft.com/office/officeart/2005/8/layout/hierarchy2"/>
    <dgm:cxn modelId="{FFD8CB21-DCF7-7843-9B7B-FD1A8014C51F}" srcId="{88878987-0CC3-1044-A7BF-9E20E1206912}" destId="{35AF5350-C0D4-7B43-947C-C926365E35E0}" srcOrd="0" destOrd="0" parTransId="{AAEE0CE1-2D52-7C4A-9250-BD9CAEB7AD1D}" sibTransId="{8F7BF1D6-A2D5-8249-A9C3-2BFB476C9EAA}"/>
    <dgm:cxn modelId="{286E4A24-60C7-F940-9712-E6DD2C1086D0}" type="presOf" srcId="{AAEE0CE1-2D52-7C4A-9250-BD9CAEB7AD1D}" destId="{0BAE7116-500B-8F40-BB2A-A77211660CD0}" srcOrd="1" destOrd="0" presId="urn:microsoft.com/office/officeart/2005/8/layout/hierarchy2"/>
    <dgm:cxn modelId="{74268026-75DA-DE48-9C16-9C1DA8B7B664}" srcId="{0205682D-3101-0F45-B391-B9BC24EBD471}" destId="{4345715C-BFB9-C143-B3D9-0A00B220BDE2}" srcOrd="1" destOrd="0" parTransId="{2E391530-5871-0647-AC34-EE8F08057EAD}" sibTransId="{85D09275-B6C4-B440-9A4F-BC75C942A82B}"/>
    <dgm:cxn modelId="{8E993B2C-3F34-BC40-BDA9-0B2FB3D94154}" type="presOf" srcId="{2E391530-5871-0647-AC34-EE8F08057EAD}" destId="{49F62FA0-34FD-A043-882A-922E2C647B61}" srcOrd="0" destOrd="0" presId="urn:microsoft.com/office/officeart/2005/8/layout/hierarchy2"/>
    <dgm:cxn modelId="{026D2540-7586-054F-9979-7E99E0E868B8}" type="presOf" srcId="{88878987-0CC3-1044-A7BF-9E20E1206912}" destId="{62A7258D-7594-A948-A92E-193DDDD040C7}" srcOrd="0" destOrd="0" presId="urn:microsoft.com/office/officeart/2005/8/layout/hierarchy2"/>
    <dgm:cxn modelId="{CB784B49-5733-6E41-817C-418A8AD4946F}" type="presOf" srcId="{AAEE0CE1-2D52-7C4A-9250-BD9CAEB7AD1D}" destId="{5CDFCBC3-98B2-574C-90BF-37734DFE015E}" srcOrd="0" destOrd="0" presId="urn:microsoft.com/office/officeart/2005/8/layout/hierarchy2"/>
    <dgm:cxn modelId="{32052B54-612D-A647-B80F-066702EA2526}" type="presOf" srcId="{AB697E84-EA0C-9C4C-B25D-39BA14AD03F1}" destId="{F417702F-15E6-7A41-B816-BD609E092993}" srcOrd="0" destOrd="0" presId="urn:microsoft.com/office/officeart/2005/8/layout/hierarchy2"/>
    <dgm:cxn modelId="{91A6175B-ECB6-5D41-B47D-50DC59169EFE}" type="presOf" srcId="{7974325D-A168-6144-AA33-92D45C0B2BC3}" destId="{856177FB-3D85-E842-AF99-1E39E4080C3A}" srcOrd="0" destOrd="0" presId="urn:microsoft.com/office/officeart/2005/8/layout/hierarchy2"/>
    <dgm:cxn modelId="{503F0363-BE8E-8A4D-83D2-40138253852A}" srcId="{0205682D-3101-0F45-B391-B9BC24EBD471}" destId="{88878987-0CC3-1044-A7BF-9E20E1206912}" srcOrd="0" destOrd="0" parTransId="{1F7B0D3D-8393-A44F-B9A6-D319B7F3AB9D}" sibTransId="{4B1494EE-DB3D-0B4D-9903-ADF78BA8827B}"/>
    <dgm:cxn modelId="{53A1BB63-1E40-ED40-BCFD-0ECFD5A9B9F9}" type="presOf" srcId="{1F7B0D3D-8393-A44F-B9A6-D319B7F3AB9D}" destId="{15BC8DD4-AEFE-6C4D-8BF4-A74432BD6327}" srcOrd="1" destOrd="0" presId="urn:microsoft.com/office/officeart/2005/8/layout/hierarchy2"/>
    <dgm:cxn modelId="{38A9666E-B58E-3C4D-B799-468A9FB98C28}" type="presOf" srcId="{2E391530-5871-0647-AC34-EE8F08057EAD}" destId="{B0B29C12-948B-8145-894D-2D01E2B6D4F3}" srcOrd="1" destOrd="0" presId="urn:microsoft.com/office/officeart/2005/8/layout/hierarchy2"/>
    <dgm:cxn modelId="{2CDCF08D-5107-8143-A3EB-E70C96554083}" srcId="{88878987-0CC3-1044-A7BF-9E20E1206912}" destId="{03457D0F-1D17-7740-BD50-97E1F24DFDE3}" srcOrd="1" destOrd="0" parTransId="{7974325D-A168-6144-AA33-92D45C0B2BC3}" sibTransId="{822525BC-0917-B04A-9D54-954372477BDB}"/>
    <dgm:cxn modelId="{7E7E1C93-7FF5-B74F-8925-455E51C1E629}" type="presOf" srcId="{3E296A08-F437-C54B-A488-9144781141D1}" destId="{08FCFE3A-67BB-094D-9884-5539E2069B17}" srcOrd="0" destOrd="0" presId="urn:microsoft.com/office/officeart/2005/8/layout/hierarchy2"/>
    <dgm:cxn modelId="{AE75B0A2-C60C-B04C-BED8-931A52A9584F}" type="presOf" srcId="{069FE885-A6E7-7840-9D3B-542DF2C828D9}" destId="{AE3F1896-0EE0-7A4D-9FB3-A0B563EF458C}" srcOrd="0" destOrd="0" presId="urn:microsoft.com/office/officeart/2005/8/layout/hierarchy2"/>
    <dgm:cxn modelId="{66110FA3-8C61-0440-86DF-D05F89D8431D}" type="presOf" srcId="{1F7B0D3D-8393-A44F-B9A6-D319B7F3AB9D}" destId="{CE902A2E-FA3E-9F45-A1DA-DC4A924AEBB1}" srcOrd="0" destOrd="0" presId="urn:microsoft.com/office/officeart/2005/8/layout/hierarchy2"/>
    <dgm:cxn modelId="{A8E26DB2-EB6F-3B47-8078-8B883724444B}" srcId="{069FE885-A6E7-7840-9D3B-542DF2C828D9}" destId="{3E296A08-F437-C54B-A488-9144781141D1}" srcOrd="0" destOrd="0" parTransId="{0983B41B-6EC1-274B-88D3-6B638B5EF97C}" sibTransId="{50A6DD61-F7FC-6843-8FAF-0C2530358383}"/>
    <dgm:cxn modelId="{947EE3D0-7BE4-E34A-B336-C8991A91192F}" type="presOf" srcId="{03457D0F-1D17-7740-BD50-97E1F24DFDE3}" destId="{51980C6C-E630-9743-B32C-9E6278468D98}" srcOrd="0" destOrd="0" presId="urn:microsoft.com/office/officeart/2005/8/layout/hierarchy2"/>
    <dgm:cxn modelId="{922607D9-ACA9-2745-9C08-601FBA8F23AB}" type="presOf" srcId="{35AF5350-C0D4-7B43-947C-C926365E35E0}" destId="{A4905FE2-870D-6245-BBC5-54395CFFB7CF}" srcOrd="0" destOrd="0" presId="urn:microsoft.com/office/officeart/2005/8/layout/hierarchy2"/>
    <dgm:cxn modelId="{CA74A3DB-CE5E-284D-937E-F86A9BF3135E}" type="presOf" srcId="{7974325D-A168-6144-AA33-92D45C0B2BC3}" destId="{56C186DD-9D0F-D248-BA68-60CA7AB00729}" srcOrd="1" destOrd="0" presId="urn:microsoft.com/office/officeart/2005/8/layout/hierarchy2"/>
    <dgm:cxn modelId="{F78EE5DC-35C9-A548-A178-E982EEB9590D}" type="presOf" srcId="{9CE4866B-E7E0-D642-BA5E-B5BAA3EF9302}" destId="{1BFBAA7A-2260-504E-A448-35B535B75B0C}" srcOrd="1" destOrd="0" presId="urn:microsoft.com/office/officeart/2005/8/layout/hierarchy2"/>
    <dgm:cxn modelId="{E5C82FE8-2322-FB44-9E5A-AB94A01C2FC2}" type="presOf" srcId="{4345715C-BFB9-C143-B3D9-0A00B220BDE2}" destId="{633C2ECD-00F1-BE45-AD18-2A5A4812EBE4}" srcOrd="0" destOrd="0" presId="urn:microsoft.com/office/officeart/2005/8/layout/hierarchy2"/>
    <dgm:cxn modelId="{5273A5F0-301D-F442-B62E-4C64EF19374C}" srcId="{3E296A08-F437-C54B-A488-9144781141D1}" destId="{0205682D-3101-0F45-B391-B9BC24EBD471}" srcOrd="0" destOrd="0" parTransId="{39E3113B-4C43-154B-859C-10E874094649}" sibTransId="{39938708-E632-2A42-BDA9-4E98D6EFB197}"/>
    <dgm:cxn modelId="{B455ABF3-2476-2547-B79B-023BF4F3DE19}" type="presOf" srcId="{9CE4866B-E7E0-D642-BA5E-B5BAA3EF9302}" destId="{E64D5CB1-9CAA-1D42-A122-40B43DE5932D}" srcOrd="0" destOrd="0" presId="urn:microsoft.com/office/officeart/2005/8/layout/hierarchy2"/>
    <dgm:cxn modelId="{906EECFE-4C16-6F4F-B8EC-A118C2083F33}" srcId="{4345715C-BFB9-C143-B3D9-0A00B220BDE2}" destId="{AB697E84-EA0C-9C4C-B25D-39BA14AD03F1}" srcOrd="0" destOrd="0" parTransId="{9CE4866B-E7E0-D642-BA5E-B5BAA3EF9302}" sibTransId="{FADDA1F4-704C-7347-861C-B89EE5B6B542}"/>
    <dgm:cxn modelId="{C6B9136F-2709-2A49-B484-F67BDF2A8404}" type="presParOf" srcId="{AE3F1896-0EE0-7A4D-9FB3-A0B563EF458C}" destId="{4D9307B9-C5E2-714F-BB75-827C1EA941FD}" srcOrd="0" destOrd="0" presId="urn:microsoft.com/office/officeart/2005/8/layout/hierarchy2"/>
    <dgm:cxn modelId="{E3D58344-6C6C-4F40-BFFD-855A110B9B6B}" type="presParOf" srcId="{4D9307B9-C5E2-714F-BB75-827C1EA941FD}" destId="{08FCFE3A-67BB-094D-9884-5539E2069B17}" srcOrd="0" destOrd="0" presId="urn:microsoft.com/office/officeart/2005/8/layout/hierarchy2"/>
    <dgm:cxn modelId="{A101877A-D806-5543-913B-AB2EA4599CBE}" type="presParOf" srcId="{4D9307B9-C5E2-714F-BB75-827C1EA941FD}" destId="{3A047286-0851-734F-9645-1C48E5F29BD7}" srcOrd="1" destOrd="0" presId="urn:microsoft.com/office/officeart/2005/8/layout/hierarchy2"/>
    <dgm:cxn modelId="{12A94AC8-A73A-604D-BA72-3A3C6102BEE1}" type="presParOf" srcId="{3A047286-0851-734F-9645-1C48E5F29BD7}" destId="{C195FDB8-4F14-224C-9BA8-E15F6A0405CA}" srcOrd="0" destOrd="0" presId="urn:microsoft.com/office/officeart/2005/8/layout/hierarchy2"/>
    <dgm:cxn modelId="{68C4F4CD-494A-4541-8C95-276F3EBB6088}" type="presParOf" srcId="{C195FDB8-4F14-224C-9BA8-E15F6A0405CA}" destId="{F530F191-DDC0-6145-A4F8-B0442D77B5E2}" srcOrd="0" destOrd="0" presId="urn:microsoft.com/office/officeart/2005/8/layout/hierarchy2"/>
    <dgm:cxn modelId="{9A5721EA-4A2B-B34D-B828-44259991BD44}" type="presParOf" srcId="{3A047286-0851-734F-9645-1C48E5F29BD7}" destId="{CEEC435D-6AEC-4C4C-8ED3-1E1A6682A03A}" srcOrd="1" destOrd="0" presId="urn:microsoft.com/office/officeart/2005/8/layout/hierarchy2"/>
    <dgm:cxn modelId="{8A7D049D-7FBF-0142-9DE8-8B4A36E7F859}" type="presParOf" srcId="{CEEC435D-6AEC-4C4C-8ED3-1E1A6682A03A}" destId="{EE3A7C61-95C2-0344-BC42-330E04935717}" srcOrd="0" destOrd="0" presId="urn:microsoft.com/office/officeart/2005/8/layout/hierarchy2"/>
    <dgm:cxn modelId="{B6D3286E-34A8-0346-9498-E93AE561D79E}" type="presParOf" srcId="{CEEC435D-6AEC-4C4C-8ED3-1E1A6682A03A}" destId="{1A19E2B7-E4D0-854C-8F69-37C9B2F85AC1}" srcOrd="1" destOrd="0" presId="urn:microsoft.com/office/officeart/2005/8/layout/hierarchy2"/>
    <dgm:cxn modelId="{010BEFB0-1FB3-F24D-B1AA-BFA2533CC607}" type="presParOf" srcId="{1A19E2B7-E4D0-854C-8F69-37C9B2F85AC1}" destId="{CE902A2E-FA3E-9F45-A1DA-DC4A924AEBB1}" srcOrd="0" destOrd="0" presId="urn:microsoft.com/office/officeart/2005/8/layout/hierarchy2"/>
    <dgm:cxn modelId="{D82281BE-A201-EF44-A7CB-4BC30CC85721}" type="presParOf" srcId="{CE902A2E-FA3E-9F45-A1DA-DC4A924AEBB1}" destId="{15BC8DD4-AEFE-6C4D-8BF4-A74432BD6327}" srcOrd="0" destOrd="0" presId="urn:microsoft.com/office/officeart/2005/8/layout/hierarchy2"/>
    <dgm:cxn modelId="{59DD1F46-F141-0C44-B469-80891FF2BF17}" type="presParOf" srcId="{1A19E2B7-E4D0-854C-8F69-37C9B2F85AC1}" destId="{7223240C-7604-C74A-8052-1255CC4BD28E}" srcOrd="1" destOrd="0" presId="urn:microsoft.com/office/officeart/2005/8/layout/hierarchy2"/>
    <dgm:cxn modelId="{6137EC99-1C2D-824A-9BFB-9F6649857898}" type="presParOf" srcId="{7223240C-7604-C74A-8052-1255CC4BD28E}" destId="{62A7258D-7594-A948-A92E-193DDDD040C7}" srcOrd="0" destOrd="0" presId="urn:microsoft.com/office/officeart/2005/8/layout/hierarchy2"/>
    <dgm:cxn modelId="{4256AC88-0157-6849-AB50-F2FDC78FC209}" type="presParOf" srcId="{7223240C-7604-C74A-8052-1255CC4BD28E}" destId="{54008AC9-9C30-1746-B1A1-1110541F7543}" srcOrd="1" destOrd="0" presId="urn:microsoft.com/office/officeart/2005/8/layout/hierarchy2"/>
    <dgm:cxn modelId="{896291B8-C934-5E40-B1E0-EF71A429733F}" type="presParOf" srcId="{54008AC9-9C30-1746-B1A1-1110541F7543}" destId="{5CDFCBC3-98B2-574C-90BF-37734DFE015E}" srcOrd="0" destOrd="0" presId="urn:microsoft.com/office/officeart/2005/8/layout/hierarchy2"/>
    <dgm:cxn modelId="{C0C26149-1A7F-5F45-8B48-493E04B7932D}" type="presParOf" srcId="{5CDFCBC3-98B2-574C-90BF-37734DFE015E}" destId="{0BAE7116-500B-8F40-BB2A-A77211660CD0}" srcOrd="0" destOrd="0" presId="urn:microsoft.com/office/officeart/2005/8/layout/hierarchy2"/>
    <dgm:cxn modelId="{7ABB1561-8B46-DE45-BA87-FE3F6752D67A}" type="presParOf" srcId="{54008AC9-9C30-1746-B1A1-1110541F7543}" destId="{443B029E-DDD6-8742-910D-94F38700993E}" srcOrd="1" destOrd="0" presId="urn:microsoft.com/office/officeart/2005/8/layout/hierarchy2"/>
    <dgm:cxn modelId="{B77DE5CA-09C2-A24D-B68E-1D0AD1BD2F4D}" type="presParOf" srcId="{443B029E-DDD6-8742-910D-94F38700993E}" destId="{A4905FE2-870D-6245-BBC5-54395CFFB7CF}" srcOrd="0" destOrd="0" presId="urn:microsoft.com/office/officeart/2005/8/layout/hierarchy2"/>
    <dgm:cxn modelId="{DE25E3F3-D85B-7B46-B5AE-600A889DE9E6}" type="presParOf" srcId="{443B029E-DDD6-8742-910D-94F38700993E}" destId="{672D93A9-4229-114E-9B24-B9739DA85395}" srcOrd="1" destOrd="0" presId="urn:microsoft.com/office/officeart/2005/8/layout/hierarchy2"/>
    <dgm:cxn modelId="{81324FCA-4104-504E-B757-4CD75032E5A2}" type="presParOf" srcId="{54008AC9-9C30-1746-B1A1-1110541F7543}" destId="{856177FB-3D85-E842-AF99-1E39E4080C3A}" srcOrd="2" destOrd="0" presId="urn:microsoft.com/office/officeart/2005/8/layout/hierarchy2"/>
    <dgm:cxn modelId="{05799F6B-2E2E-F844-BBFF-1AE905FC364F}" type="presParOf" srcId="{856177FB-3D85-E842-AF99-1E39E4080C3A}" destId="{56C186DD-9D0F-D248-BA68-60CA7AB00729}" srcOrd="0" destOrd="0" presId="urn:microsoft.com/office/officeart/2005/8/layout/hierarchy2"/>
    <dgm:cxn modelId="{EC897206-63C3-A84D-8D44-EDC3BBED556E}" type="presParOf" srcId="{54008AC9-9C30-1746-B1A1-1110541F7543}" destId="{5CB5B706-A3B1-8D4F-A4EA-9EBCEE7FDDA7}" srcOrd="3" destOrd="0" presId="urn:microsoft.com/office/officeart/2005/8/layout/hierarchy2"/>
    <dgm:cxn modelId="{D0B536A4-E331-B04A-A495-7C97F9126A89}" type="presParOf" srcId="{5CB5B706-A3B1-8D4F-A4EA-9EBCEE7FDDA7}" destId="{51980C6C-E630-9743-B32C-9E6278468D98}" srcOrd="0" destOrd="0" presId="urn:microsoft.com/office/officeart/2005/8/layout/hierarchy2"/>
    <dgm:cxn modelId="{03080C2F-3913-DF41-8BE3-5FDAB3B32A2F}" type="presParOf" srcId="{5CB5B706-A3B1-8D4F-A4EA-9EBCEE7FDDA7}" destId="{43889CD8-9796-5A48-8C0D-0B9F03EA9DB8}" srcOrd="1" destOrd="0" presId="urn:microsoft.com/office/officeart/2005/8/layout/hierarchy2"/>
    <dgm:cxn modelId="{5967F064-BE3E-9446-A5E2-87767EA804EC}" type="presParOf" srcId="{1A19E2B7-E4D0-854C-8F69-37C9B2F85AC1}" destId="{49F62FA0-34FD-A043-882A-922E2C647B61}" srcOrd="2" destOrd="0" presId="urn:microsoft.com/office/officeart/2005/8/layout/hierarchy2"/>
    <dgm:cxn modelId="{D1323307-2066-D74D-90B4-42189B3F0B4A}" type="presParOf" srcId="{49F62FA0-34FD-A043-882A-922E2C647B61}" destId="{B0B29C12-948B-8145-894D-2D01E2B6D4F3}" srcOrd="0" destOrd="0" presId="urn:microsoft.com/office/officeart/2005/8/layout/hierarchy2"/>
    <dgm:cxn modelId="{8E374479-8445-524A-B571-8C8D89A40171}" type="presParOf" srcId="{1A19E2B7-E4D0-854C-8F69-37C9B2F85AC1}" destId="{CB2F4DDA-C88D-E84D-9ACE-1B8814BD7D75}" srcOrd="3" destOrd="0" presId="urn:microsoft.com/office/officeart/2005/8/layout/hierarchy2"/>
    <dgm:cxn modelId="{33A7E13B-F3DE-D548-BA5F-4F64AC64A363}" type="presParOf" srcId="{CB2F4DDA-C88D-E84D-9ACE-1B8814BD7D75}" destId="{633C2ECD-00F1-BE45-AD18-2A5A4812EBE4}" srcOrd="0" destOrd="0" presId="urn:microsoft.com/office/officeart/2005/8/layout/hierarchy2"/>
    <dgm:cxn modelId="{A5DA51B0-A869-CC41-826B-C065E0A80786}" type="presParOf" srcId="{CB2F4DDA-C88D-E84D-9ACE-1B8814BD7D75}" destId="{A84DA8AF-94D7-2C4B-96D7-1638CA0E904F}" srcOrd="1" destOrd="0" presId="urn:microsoft.com/office/officeart/2005/8/layout/hierarchy2"/>
    <dgm:cxn modelId="{1DD9F957-5FD4-C94B-B0F5-8DDFD6C5E91C}" type="presParOf" srcId="{A84DA8AF-94D7-2C4B-96D7-1638CA0E904F}" destId="{E64D5CB1-9CAA-1D42-A122-40B43DE5932D}" srcOrd="0" destOrd="0" presId="urn:microsoft.com/office/officeart/2005/8/layout/hierarchy2"/>
    <dgm:cxn modelId="{C452654F-DA9D-D34C-AE95-79562346F391}" type="presParOf" srcId="{E64D5CB1-9CAA-1D42-A122-40B43DE5932D}" destId="{1BFBAA7A-2260-504E-A448-35B535B75B0C}" srcOrd="0" destOrd="0" presId="urn:microsoft.com/office/officeart/2005/8/layout/hierarchy2"/>
    <dgm:cxn modelId="{E3AABBB2-96B4-8149-B5EE-852D1EE7CE5A}" type="presParOf" srcId="{A84DA8AF-94D7-2C4B-96D7-1638CA0E904F}" destId="{0B89BA98-E3AD-1B48-B802-5F8477665184}" srcOrd="1" destOrd="0" presId="urn:microsoft.com/office/officeart/2005/8/layout/hierarchy2"/>
    <dgm:cxn modelId="{47E1496B-E24B-0A4D-8CDA-90C393A70E5A}" type="presParOf" srcId="{0B89BA98-E3AD-1B48-B802-5F8477665184}" destId="{F417702F-15E6-7A41-B816-BD609E092993}" srcOrd="0" destOrd="0" presId="urn:microsoft.com/office/officeart/2005/8/layout/hierarchy2"/>
    <dgm:cxn modelId="{97965558-45BB-3A47-953E-77D5F20E12E8}" type="presParOf" srcId="{0B89BA98-E3AD-1B48-B802-5F8477665184}" destId="{772F662D-DAAD-3849-AE50-2DB3E2DD2B0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B7611-1AF6-9349-89C1-99975321537C}">
      <dsp:nvSpPr>
        <dsp:cNvPr id="0" name=""/>
        <dsp:cNvSpPr/>
      </dsp:nvSpPr>
      <dsp:spPr>
        <a:xfrm rot="5400000">
          <a:off x="1982854" y="1003093"/>
          <a:ext cx="797057" cy="732952"/>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5516420-DA0C-5745-97B3-052C22EE91E4}">
      <dsp:nvSpPr>
        <dsp:cNvPr id="0" name=""/>
        <dsp:cNvSpPr/>
      </dsp:nvSpPr>
      <dsp:spPr>
        <a:xfrm>
          <a:off x="1465576" y="32303"/>
          <a:ext cx="1953988" cy="939199"/>
        </a:xfrm>
        <a:prstGeom prst="roundRect">
          <a:avLst>
            <a:gd name="adj" fmla="val 1667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Procurement</a:t>
          </a:r>
        </a:p>
      </dsp:txBody>
      <dsp:txXfrm>
        <a:off x="1511432" y="78159"/>
        <a:ext cx="1862276" cy="847487"/>
      </dsp:txXfrm>
    </dsp:sp>
    <dsp:sp modelId="{6FCF3442-314F-DF41-8867-86B47981AFBB}">
      <dsp:nvSpPr>
        <dsp:cNvPr id="0" name=""/>
        <dsp:cNvSpPr/>
      </dsp:nvSpPr>
      <dsp:spPr>
        <a:xfrm>
          <a:off x="3113458" y="121877"/>
          <a:ext cx="975880" cy="759102"/>
        </a:xfrm>
        <a:prstGeom prst="rect">
          <a:avLst/>
        </a:prstGeom>
        <a:noFill/>
        <a:ln>
          <a:noFill/>
        </a:ln>
        <a:effectLst/>
      </dsp:spPr>
      <dsp:style>
        <a:lnRef idx="0">
          <a:scrgbClr r="0" g="0" b="0"/>
        </a:lnRef>
        <a:fillRef idx="0">
          <a:scrgbClr r="0" g="0" b="0"/>
        </a:fillRef>
        <a:effectRef idx="0">
          <a:scrgbClr r="0" g="0" b="0"/>
        </a:effectRef>
        <a:fontRef idx="minor"/>
      </dsp:style>
    </dsp:sp>
    <dsp:sp modelId="{1C0B540A-AD21-1741-94FE-2407A62DAF13}">
      <dsp:nvSpPr>
        <dsp:cNvPr id="0" name=""/>
        <dsp:cNvSpPr/>
      </dsp:nvSpPr>
      <dsp:spPr>
        <a:xfrm rot="5400000">
          <a:off x="3242260" y="2058124"/>
          <a:ext cx="797057" cy="732952"/>
        </a:xfrm>
        <a:prstGeom prst="bentUpArrow">
          <a:avLst>
            <a:gd name="adj1" fmla="val 32840"/>
            <a:gd name="adj2" fmla="val 25000"/>
            <a:gd name="adj3" fmla="val 35780"/>
          </a:avLst>
        </a:prstGeom>
        <a:solidFill>
          <a:schemeClr val="accent1">
            <a:tint val="50000"/>
            <a:hueOff val="559874"/>
            <a:satOff val="-1079"/>
            <a:lumOff val="25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E8A6A8BF-8170-2C4F-9746-144C366AD008}">
      <dsp:nvSpPr>
        <dsp:cNvPr id="0" name=""/>
        <dsp:cNvSpPr/>
      </dsp:nvSpPr>
      <dsp:spPr>
        <a:xfrm>
          <a:off x="2724982" y="1087335"/>
          <a:ext cx="1953988" cy="939199"/>
        </a:xfrm>
        <a:prstGeom prst="roundRect">
          <a:avLst>
            <a:gd name="adj" fmla="val 166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Parsing &amp; Cleanup</a:t>
          </a:r>
        </a:p>
      </dsp:txBody>
      <dsp:txXfrm>
        <a:off x="2770838" y="1133191"/>
        <a:ext cx="1862276" cy="847487"/>
      </dsp:txXfrm>
    </dsp:sp>
    <dsp:sp modelId="{2AD27608-84D7-2C43-8E11-D838A2987337}">
      <dsp:nvSpPr>
        <dsp:cNvPr id="0" name=""/>
        <dsp:cNvSpPr/>
      </dsp:nvSpPr>
      <dsp:spPr>
        <a:xfrm>
          <a:off x="4372865" y="1176909"/>
          <a:ext cx="975880" cy="759102"/>
        </a:xfrm>
        <a:prstGeom prst="rect">
          <a:avLst/>
        </a:prstGeom>
        <a:noFill/>
        <a:ln>
          <a:noFill/>
        </a:ln>
        <a:effectLst/>
      </dsp:spPr>
      <dsp:style>
        <a:lnRef idx="0">
          <a:scrgbClr r="0" g="0" b="0"/>
        </a:lnRef>
        <a:fillRef idx="0">
          <a:scrgbClr r="0" g="0" b="0"/>
        </a:fillRef>
        <a:effectRef idx="0">
          <a:scrgbClr r="0" g="0" b="0"/>
        </a:effectRef>
        <a:fontRef idx="minor"/>
      </dsp:style>
    </dsp:sp>
    <dsp:sp modelId="{3E580A8A-DF23-BE4E-B02C-BFC87E8C9379}">
      <dsp:nvSpPr>
        <dsp:cNvPr id="0" name=""/>
        <dsp:cNvSpPr/>
      </dsp:nvSpPr>
      <dsp:spPr>
        <a:xfrm rot="5400000">
          <a:off x="4501666" y="3113156"/>
          <a:ext cx="797057" cy="732952"/>
        </a:xfrm>
        <a:prstGeom prst="bentUpArrow">
          <a:avLst>
            <a:gd name="adj1" fmla="val 32840"/>
            <a:gd name="adj2" fmla="val 25000"/>
            <a:gd name="adj3" fmla="val 35780"/>
          </a:avLst>
        </a:prstGeom>
        <a:solidFill>
          <a:schemeClr val="accent1">
            <a:tint val="50000"/>
            <a:hueOff val="1119749"/>
            <a:satOff val="-2157"/>
            <a:lumOff val="51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379F8E9-0E87-D647-927F-FAF75DFB7AFF}">
      <dsp:nvSpPr>
        <dsp:cNvPr id="0" name=""/>
        <dsp:cNvSpPr/>
      </dsp:nvSpPr>
      <dsp:spPr>
        <a:xfrm>
          <a:off x="3984388" y="2142366"/>
          <a:ext cx="1953988" cy="939199"/>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Dataset Translation &amp; Extending</a:t>
          </a:r>
        </a:p>
      </dsp:txBody>
      <dsp:txXfrm>
        <a:off x="4030244" y="2188222"/>
        <a:ext cx="1862276" cy="847487"/>
      </dsp:txXfrm>
    </dsp:sp>
    <dsp:sp modelId="{2E07C700-066D-7642-8087-C6D258D1F7F2}">
      <dsp:nvSpPr>
        <dsp:cNvPr id="0" name=""/>
        <dsp:cNvSpPr/>
      </dsp:nvSpPr>
      <dsp:spPr>
        <a:xfrm>
          <a:off x="5632271" y="2231940"/>
          <a:ext cx="975880" cy="759102"/>
        </a:xfrm>
        <a:prstGeom prst="rect">
          <a:avLst/>
        </a:prstGeom>
        <a:noFill/>
        <a:ln>
          <a:noFill/>
        </a:ln>
        <a:effectLst/>
      </dsp:spPr>
      <dsp:style>
        <a:lnRef idx="0">
          <a:scrgbClr r="0" g="0" b="0"/>
        </a:lnRef>
        <a:fillRef idx="0">
          <a:scrgbClr r="0" g="0" b="0"/>
        </a:fillRef>
        <a:effectRef idx="0">
          <a:scrgbClr r="0" g="0" b="0"/>
        </a:effectRef>
        <a:fontRef idx="minor"/>
      </dsp:style>
    </dsp:sp>
    <dsp:sp modelId="{2D537ADA-9747-6E4F-85DD-05116B53133A}">
      <dsp:nvSpPr>
        <dsp:cNvPr id="0" name=""/>
        <dsp:cNvSpPr/>
      </dsp:nvSpPr>
      <dsp:spPr>
        <a:xfrm rot="5400000">
          <a:off x="5761072" y="4168187"/>
          <a:ext cx="797057" cy="732952"/>
        </a:xfrm>
        <a:prstGeom prst="bentUpArrow">
          <a:avLst>
            <a:gd name="adj1" fmla="val 32840"/>
            <a:gd name="adj2" fmla="val 25000"/>
            <a:gd name="adj3" fmla="val 35780"/>
          </a:avLst>
        </a:prstGeom>
        <a:solidFill>
          <a:schemeClr val="accent1">
            <a:tint val="50000"/>
            <a:hueOff val="1679623"/>
            <a:satOff val="-3236"/>
            <a:lumOff val="775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2EDC88A-2CE3-5041-9CE1-F70DFAC39A73}">
      <dsp:nvSpPr>
        <dsp:cNvPr id="0" name=""/>
        <dsp:cNvSpPr/>
      </dsp:nvSpPr>
      <dsp:spPr>
        <a:xfrm>
          <a:off x="5243794" y="3197397"/>
          <a:ext cx="1953988" cy="939199"/>
        </a:xfrm>
        <a:prstGeom prst="roundRect">
          <a:avLst>
            <a:gd name="adj" fmla="val 166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ML Training &amp; Testing</a:t>
          </a:r>
        </a:p>
      </dsp:txBody>
      <dsp:txXfrm>
        <a:off x="5289650" y="3243253"/>
        <a:ext cx="1862276" cy="847487"/>
      </dsp:txXfrm>
    </dsp:sp>
    <dsp:sp modelId="{22B30021-800C-0C46-8F01-365707F4BB24}">
      <dsp:nvSpPr>
        <dsp:cNvPr id="0" name=""/>
        <dsp:cNvSpPr/>
      </dsp:nvSpPr>
      <dsp:spPr>
        <a:xfrm>
          <a:off x="6891677" y="3286972"/>
          <a:ext cx="975880" cy="759102"/>
        </a:xfrm>
        <a:prstGeom prst="rect">
          <a:avLst/>
        </a:prstGeom>
        <a:noFill/>
        <a:ln>
          <a:noFill/>
        </a:ln>
        <a:effectLst/>
      </dsp:spPr>
      <dsp:style>
        <a:lnRef idx="0">
          <a:scrgbClr r="0" g="0" b="0"/>
        </a:lnRef>
        <a:fillRef idx="0">
          <a:scrgbClr r="0" g="0" b="0"/>
        </a:fillRef>
        <a:effectRef idx="0">
          <a:scrgbClr r="0" g="0" b="0"/>
        </a:effectRef>
        <a:fontRef idx="minor"/>
      </dsp:style>
    </dsp:sp>
    <dsp:sp modelId="{938CB644-ECBD-7044-8C77-810684673959}">
      <dsp:nvSpPr>
        <dsp:cNvPr id="0" name=""/>
        <dsp:cNvSpPr/>
      </dsp:nvSpPr>
      <dsp:spPr>
        <a:xfrm>
          <a:off x="6503200" y="4252429"/>
          <a:ext cx="1953988" cy="939199"/>
        </a:xfrm>
        <a:prstGeom prst="roundRect">
          <a:avLst>
            <a:gd name="adj" fmla="val 1667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API for Real-Time Translation &amp; Prediction</a:t>
          </a:r>
        </a:p>
      </dsp:txBody>
      <dsp:txXfrm>
        <a:off x="6549056" y="4298285"/>
        <a:ext cx="1862276" cy="847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CFE3A-67BB-094D-9884-5539E2069B17}">
      <dsp:nvSpPr>
        <dsp:cNvPr id="0" name=""/>
        <dsp:cNvSpPr/>
      </dsp:nvSpPr>
      <dsp:spPr>
        <a:xfrm>
          <a:off x="2490"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Tokenizer</a:t>
          </a:r>
        </a:p>
      </dsp:txBody>
      <dsp:txXfrm>
        <a:off x="20542" y="1585968"/>
        <a:ext cx="1196586" cy="580241"/>
      </dsp:txXfrm>
    </dsp:sp>
    <dsp:sp modelId="{C195FDB8-4F14-224C-9BA8-E15F6A0405CA}">
      <dsp:nvSpPr>
        <dsp:cNvPr id="0" name=""/>
        <dsp:cNvSpPr/>
      </dsp:nvSpPr>
      <dsp:spPr>
        <a:xfrm>
          <a:off x="1235180" y="1859763"/>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1469392" y="1863762"/>
        <a:ext cx="24653" cy="24653"/>
      </dsp:txXfrm>
    </dsp:sp>
    <dsp:sp modelId="{EE3A7C61-95C2-0344-BC42-330E04935717}">
      <dsp:nvSpPr>
        <dsp:cNvPr id="0" name=""/>
        <dsp:cNvSpPr/>
      </dsp:nvSpPr>
      <dsp:spPr>
        <a:xfrm>
          <a:off x="1728257"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Stop Words Remover</a:t>
          </a:r>
        </a:p>
      </dsp:txBody>
      <dsp:txXfrm>
        <a:off x="1746309" y="1585968"/>
        <a:ext cx="1196586" cy="580241"/>
      </dsp:txXfrm>
    </dsp:sp>
    <dsp:sp modelId="{CE902A2E-FA3E-9F45-A1DA-DC4A924AEBB1}">
      <dsp:nvSpPr>
        <dsp:cNvPr id="0" name=""/>
        <dsp:cNvSpPr/>
      </dsp:nvSpPr>
      <dsp:spPr>
        <a:xfrm rot="18770822">
          <a:off x="2844953" y="1593964"/>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1592163"/>
        <a:ext cx="36253" cy="36253"/>
      </dsp:txXfrm>
    </dsp:sp>
    <dsp:sp modelId="{62A7258D-7594-A948-A92E-193DDDD040C7}">
      <dsp:nvSpPr>
        <dsp:cNvPr id="0" name=""/>
        <dsp:cNvSpPr/>
      </dsp:nvSpPr>
      <dsp:spPr>
        <a:xfrm>
          <a:off x="3454024" y="1036318"/>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Count Vectorizer</a:t>
          </a:r>
        </a:p>
      </dsp:txBody>
      <dsp:txXfrm>
        <a:off x="3472076" y="1054370"/>
        <a:ext cx="1196586" cy="580241"/>
      </dsp:txXfrm>
    </dsp:sp>
    <dsp:sp modelId="{5CDFCBC3-98B2-574C-90BF-37734DFE015E}">
      <dsp:nvSpPr>
        <dsp:cNvPr id="0" name=""/>
        <dsp:cNvSpPr/>
      </dsp:nvSpPr>
      <dsp:spPr>
        <a:xfrm rot="19457599">
          <a:off x="4629640" y="1150966"/>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152111"/>
        <a:ext cx="30361" cy="30361"/>
      </dsp:txXfrm>
    </dsp:sp>
    <dsp:sp modelId="{A4905FE2-870D-6245-BBC5-54395CFFB7CF}">
      <dsp:nvSpPr>
        <dsp:cNvPr id="0" name=""/>
        <dsp:cNvSpPr/>
      </dsp:nvSpPr>
      <dsp:spPr>
        <a:xfrm>
          <a:off x="5179791" y="681920"/>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Logistic Regression</a:t>
          </a:r>
        </a:p>
      </dsp:txBody>
      <dsp:txXfrm>
        <a:off x="5197843" y="699972"/>
        <a:ext cx="1196586" cy="580241"/>
      </dsp:txXfrm>
    </dsp:sp>
    <dsp:sp modelId="{856177FB-3D85-E842-AF99-1E39E4080C3A}">
      <dsp:nvSpPr>
        <dsp:cNvPr id="0" name=""/>
        <dsp:cNvSpPr/>
      </dsp:nvSpPr>
      <dsp:spPr>
        <a:xfrm rot="2142401">
          <a:off x="4629640" y="1505365"/>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506510"/>
        <a:ext cx="30361" cy="30361"/>
      </dsp:txXfrm>
    </dsp:sp>
    <dsp:sp modelId="{51980C6C-E630-9743-B32C-9E6278468D98}">
      <dsp:nvSpPr>
        <dsp:cNvPr id="0" name=""/>
        <dsp:cNvSpPr/>
      </dsp:nvSpPr>
      <dsp:spPr>
        <a:xfrm>
          <a:off x="5179791" y="1390717"/>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a:t>
          </a:r>
        </a:p>
      </dsp:txBody>
      <dsp:txXfrm>
        <a:off x="5197843" y="1408769"/>
        <a:ext cx="1196586" cy="580241"/>
      </dsp:txXfrm>
    </dsp:sp>
    <dsp:sp modelId="{49F62FA0-34FD-A043-882A-922E2C647B61}">
      <dsp:nvSpPr>
        <dsp:cNvPr id="0" name=""/>
        <dsp:cNvSpPr/>
      </dsp:nvSpPr>
      <dsp:spPr>
        <a:xfrm rot="2829178">
          <a:off x="2844953" y="2125562"/>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2123761"/>
        <a:ext cx="36253" cy="36253"/>
      </dsp:txXfrm>
    </dsp:sp>
    <dsp:sp modelId="{633C2ECD-00F1-BE45-AD18-2A5A4812EBE4}">
      <dsp:nvSpPr>
        <dsp:cNvPr id="0" name=""/>
        <dsp:cNvSpPr/>
      </dsp:nvSpPr>
      <dsp:spPr>
        <a:xfrm>
          <a:off x="3454024"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Word 2 </a:t>
          </a:r>
          <a:r>
            <a:rPr lang="en-US" sz="1300" kern="1200" dirty="0" err="1"/>
            <a:t>Vec</a:t>
          </a:r>
          <a:endParaRPr lang="en-US" sz="1300" kern="1200" dirty="0"/>
        </a:p>
      </dsp:txBody>
      <dsp:txXfrm>
        <a:off x="3472076" y="2117566"/>
        <a:ext cx="1196586" cy="580241"/>
      </dsp:txXfrm>
    </dsp:sp>
    <dsp:sp modelId="{E64D5CB1-9CAA-1D42-A122-40B43DE5932D}">
      <dsp:nvSpPr>
        <dsp:cNvPr id="0" name=""/>
        <dsp:cNvSpPr/>
      </dsp:nvSpPr>
      <dsp:spPr>
        <a:xfrm>
          <a:off x="4686714" y="2391361"/>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20926" y="2395360"/>
        <a:ext cx="24653" cy="24653"/>
      </dsp:txXfrm>
    </dsp:sp>
    <dsp:sp modelId="{F417702F-15E6-7A41-B816-BD609E092993}">
      <dsp:nvSpPr>
        <dsp:cNvPr id="0" name=""/>
        <dsp:cNvSpPr/>
      </dsp:nvSpPr>
      <dsp:spPr>
        <a:xfrm>
          <a:off x="5179791"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Random Forest Classifier</a:t>
          </a:r>
        </a:p>
      </dsp:txBody>
      <dsp:txXfrm>
        <a:off x="5197843" y="2117566"/>
        <a:ext cx="1196586" cy="580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CFE3A-67BB-094D-9884-5539E2069B17}">
      <dsp:nvSpPr>
        <dsp:cNvPr id="0" name=""/>
        <dsp:cNvSpPr/>
      </dsp:nvSpPr>
      <dsp:spPr>
        <a:xfrm>
          <a:off x="2490"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Tokenizer</a:t>
          </a:r>
        </a:p>
      </dsp:txBody>
      <dsp:txXfrm>
        <a:off x="20542" y="1585968"/>
        <a:ext cx="1196586" cy="580241"/>
      </dsp:txXfrm>
    </dsp:sp>
    <dsp:sp modelId="{C195FDB8-4F14-224C-9BA8-E15F6A0405CA}">
      <dsp:nvSpPr>
        <dsp:cNvPr id="0" name=""/>
        <dsp:cNvSpPr/>
      </dsp:nvSpPr>
      <dsp:spPr>
        <a:xfrm>
          <a:off x="1235180" y="1859763"/>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1469392" y="1863762"/>
        <a:ext cx="24653" cy="24653"/>
      </dsp:txXfrm>
    </dsp:sp>
    <dsp:sp modelId="{EE3A7C61-95C2-0344-BC42-330E04935717}">
      <dsp:nvSpPr>
        <dsp:cNvPr id="0" name=""/>
        <dsp:cNvSpPr/>
      </dsp:nvSpPr>
      <dsp:spPr>
        <a:xfrm>
          <a:off x="1728257"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Stop Words Remover</a:t>
          </a:r>
        </a:p>
      </dsp:txBody>
      <dsp:txXfrm>
        <a:off x="1746309" y="1585968"/>
        <a:ext cx="1196586" cy="580241"/>
      </dsp:txXfrm>
    </dsp:sp>
    <dsp:sp modelId="{CE902A2E-FA3E-9F45-A1DA-DC4A924AEBB1}">
      <dsp:nvSpPr>
        <dsp:cNvPr id="0" name=""/>
        <dsp:cNvSpPr/>
      </dsp:nvSpPr>
      <dsp:spPr>
        <a:xfrm rot="18770822">
          <a:off x="2844953" y="1593964"/>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1592163"/>
        <a:ext cx="36253" cy="36253"/>
      </dsp:txXfrm>
    </dsp:sp>
    <dsp:sp modelId="{62A7258D-7594-A948-A92E-193DDDD040C7}">
      <dsp:nvSpPr>
        <dsp:cNvPr id="0" name=""/>
        <dsp:cNvSpPr/>
      </dsp:nvSpPr>
      <dsp:spPr>
        <a:xfrm>
          <a:off x="3454024" y="1036318"/>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Count Vectorizer</a:t>
          </a:r>
        </a:p>
      </dsp:txBody>
      <dsp:txXfrm>
        <a:off x="3472076" y="1054370"/>
        <a:ext cx="1196586" cy="580241"/>
      </dsp:txXfrm>
    </dsp:sp>
    <dsp:sp modelId="{5CDFCBC3-98B2-574C-90BF-37734DFE015E}">
      <dsp:nvSpPr>
        <dsp:cNvPr id="0" name=""/>
        <dsp:cNvSpPr/>
      </dsp:nvSpPr>
      <dsp:spPr>
        <a:xfrm rot="19457599">
          <a:off x="4629640" y="1150966"/>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152111"/>
        <a:ext cx="30361" cy="30361"/>
      </dsp:txXfrm>
    </dsp:sp>
    <dsp:sp modelId="{A4905FE2-870D-6245-BBC5-54395CFFB7CF}">
      <dsp:nvSpPr>
        <dsp:cNvPr id="0" name=""/>
        <dsp:cNvSpPr/>
      </dsp:nvSpPr>
      <dsp:spPr>
        <a:xfrm>
          <a:off x="5179791" y="681920"/>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Logistic Regression</a:t>
          </a:r>
        </a:p>
      </dsp:txBody>
      <dsp:txXfrm>
        <a:off x="5197843" y="699972"/>
        <a:ext cx="1196586" cy="580241"/>
      </dsp:txXfrm>
    </dsp:sp>
    <dsp:sp modelId="{856177FB-3D85-E842-AF99-1E39E4080C3A}">
      <dsp:nvSpPr>
        <dsp:cNvPr id="0" name=""/>
        <dsp:cNvSpPr/>
      </dsp:nvSpPr>
      <dsp:spPr>
        <a:xfrm rot="2142401">
          <a:off x="4629640" y="1505365"/>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506510"/>
        <a:ext cx="30361" cy="30361"/>
      </dsp:txXfrm>
    </dsp:sp>
    <dsp:sp modelId="{51980C6C-E630-9743-B32C-9E6278468D98}">
      <dsp:nvSpPr>
        <dsp:cNvPr id="0" name=""/>
        <dsp:cNvSpPr/>
      </dsp:nvSpPr>
      <dsp:spPr>
        <a:xfrm>
          <a:off x="5179791" y="1390717"/>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a:t>
          </a:r>
        </a:p>
      </dsp:txBody>
      <dsp:txXfrm>
        <a:off x="5197843" y="1408769"/>
        <a:ext cx="1196586" cy="580241"/>
      </dsp:txXfrm>
    </dsp:sp>
    <dsp:sp modelId="{49F62FA0-34FD-A043-882A-922E2C647B61}">
      <dsp:nvSpPr>
        <dsp:cNvPr id="0" name=""/>
        <dsp:cNvSpPr/>
      </dsp:nvSpPr>
      <dsp:spPr>
        <a:xfrm rot="2829178">
          <a:off x="2844953" y="2125562"/>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2123761"/>
        <a:ext cx="36253" cy="36253"/>
      </dsp:txXfrm>
    </dsp:sp>
    <dsp:sp modelId="{633C2ECD-00F1-BE45-AD18-2A5A4812EBE4}">
      <dsp:nvSpPr>
        <dsp:cNvPr id="0" name=""/>
        <dsp:cNvSpPr/>
      </dsp:nvSpPr>
      <dsp:spPr>
        <a:xfrm>
          <a:off x="3454024"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Word 2 </a:t>
          </a:r>
          <a:r>
            <a:rPr lang="en-US" sz="1300" kern="1200" dirty="0" err="1"/>
            <a:t>Vec</a:t>
          </a:r>
          <a:endParaRPr lang="en-US" sz="1300" kern="1200" dirty="0"/>
        </a:p>
      </dsp:txBody>
      <dsp:txXfrm>
        <a:off x="3472076" y="2117566"/>
        <a:ext cx="1196586" cy="580241"/>
      </dsp:txXfrm>
    </dsp:sp>
    <dsp:sp modelId="{E64D5CB1-9CAA-1D42-A122-40B43DE5932D}">
      <dsp:nvSpPr>
        <dsp:cNvPr id="0" name=""/>
        <dsp:cNvSpPr/>
      </dsp:nvSpPr>
      <dsp:spPr>
        <a:xfrm>
          <a:off x="4686714" y="2391361"/>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20926" y="2395360"/>
        <a:ext cx="24653" cy="24653"/>
      </dsp:txXfrm>
    </dsp:sp>
    <dsp:sp modelId="{F417702F-15E6-7A41-B816-BD609E092993}">
      <dsp:nvSpPr>
        <dsp:cNvPr id="0" name=""/>
        <dsp:cNvSpPr/>
      </dsp:nvSpPr>
      <dsp:spPr>
        <a:xfrm>
          <a:off x="5179791"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Random Forest Classifier</a:t>
          </a:r>
        </a:p>
      </dsp:txBody>
      <dsp:txXfrm>
        <a:off x="5197843" y="2117566"/>
        <a:ext cx="1196586" cy="580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CFE3A-67BB-094D-9884-5539E2069B17}">
      <dsp:nvSpPr>
        <dsp:cNvPr id="0" name=""/>
        <dsp:cNvSpPr/>
      </dsp:nvSpPr>
      <dsp:spPr>
        <a:xfrm>
          <a:off x="2490"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Tokenizer</a:t>
          </a:r>
        </a:p>
      </dsp:txBody>
      <dsp:txXfrm>
        <a:off x="20542" y="1585968"/>
        <a:ext cx="1196586" cy="580241"/>
      </dsp:txXfrm>
    </dsp:sp>
    <dsp:sp modelId="{C195FDB8-4F14-224C-9BA8-E15F6A0405CA}">
      <dsp:nvSpPr>
        <dsp:cNvPr id="0" name=""/>
        <dsp:cNvSpPr/>
      </dsp:nvSpPr>
      <dsp:spPr>
        <a:xfrm>
          <a:off x="1235180" y="1859763"/>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1469392" y="1863762"/>
        <a:ext cx="24653" cy="24653"/>
      </dsp:txXfrm>
    </dsp:sp>
    <dsp:sp modelId="{EE3A7C61-95C2-0344-BC42-330E04935717}">
      <dsp:nvSpPr>
        <dsp:cNvPr id="0" name=""/>
        <dsp:cNvSpPr/>
      </dsp:nvSpPr>
      <dsp:spPr>
        <a:xfrm>
          <a:off x="1728257"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Stop Words Remover</a:t>
          </a:r>
        </a:p>
      </dsp:txBody>
      <dsp:txXfrm>
        <a:off x="1746309" y="1585968"/>
        <a:ext cx="1196586" cy="580241"/>
      </dsp:txXfrm>
    </dsp:sp>
    <dsp:sp modelId="{CE902A2E-FA3E-9F45-A1DA-DC4A924AEBB1}">
      <dsp:nvSpPr>
        <dsp:cNvPr id="0" name=""/>
        <dsp:cNvSpPr/>
      </dsp:nvSpPr>
      <dsp:spPr>
        <a:xfrm rot="18770822">
          <a:off x="2844953" y="1593964"/>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1592163"/>
        <a:ext cx="36253" cy="36253"/>
      </dsp:txXfrm>
    </dsp:sp>
    <dsp:sp modelId="{62A7258D-7594-A948-A92E-193DDDD040C7}">
      <dsp:nvSpPr>
        <dsp:cNvPr id="0" name=""/>
        <dsp:cNvSpPr/>
      </dsp:nvSpPr>
      <dsp:spPr>
        <a:xfrm>
          <a:off x="3454024" y="1036318"/>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Count Vectorizer</a:t>
          </a:r>
        </a:p>
      </dsp:txBody>
      <dsp:txXfrm>
        <a:off x="3472076" y="1054370"/>
        <a:ext cx="1196586" cy="580241"/>
      </dsp:txXfrm>
    </dsp:sp>
    <dsp:sp modelId="{5CDFCBC3-98B2-574C-90BF-37734DFE015E}">
      <dsp:nvSpPr>
        <dsp:cNvPr id="0" name=""/>
        <dsp:cNvSpPr/>
      </dsp:nvSpPr>
      <dsp:spPr>
        <a:xfrm rot="19457599">
          <a:off x="4629640" y="1150966"/>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152111"/>
        <a:ext cx="30361" cy="30361"/>
      </dsp:txXfrm>
    </dsp:sp>
    <dsp:sp modelId="{A4905FE2-870D-6245-BBC5-54395CFFB7CF}">
      <dsp:nvSpPr>
        <dsp:cNvPr id="0" name=""/>
        <dsp:cNvSpPr/>
      </dsp:nvSpPr>
      <dsp:spPr>
        <a:xfrm>
          <a:off x="5179791" y="681920"/>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Logistic Regression</a:t>
          </a:r>
        </a:p>
      </dsp:txBody>
      <dsp:txXfrm>
        <a:off x="5197843" y="699972"/>
        <a:ext cx="1196586" cy="580241"/>
      </dsp:txXfrm>
    </dsp:sp>
    <dsp:sp modelId="{856177FB-3D85-E842-AF99-1E39E4080C3A}">
      <dsp:nvSpPr>
        <dsp:cNvPr id="0" name=""/>
        <dsp:cNvSpPr/>
      </dsp:nvSpPr>
      <dsp:spPr>
        <a:xfrm rot="2142401">
          <a:off x="4629640" y="1505365"/>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506510"/>
        <a:ext cx="30361" cy="30361"/>
      </dsp:txXfrm>
    </dsp:sp>
    <dsp:sp modelId="{51980C6C-E630-9743-B32C-9E6278468D98}">
      <dsp:nvSpPr>
        <dsp:cNvPr id="0" name=""/>
        <dsp:cNvSpPr/>
      </dsp:nvSpPr>
      <dsp:spPr>
        <a:xfrm>
          <a:off x="5179791" y="1390717"/>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a:t>
          </a:r>
        </a:p>
      </dsp:txBody>
      <dsp:txXfrm>
        <a:off x="5197843" y="1408769"/>
        <a:ext cx="1196586" cy="580241"/>
      </dsp:txXfrm>
    </dsp:sp>
    <dsp:sp modelId="{49F62FA0-34FD-A043-882A-922E2C647B61}">
      <dsp:nvSpPr>
        <dsp:cNvPr id="0" name=""/>
        <dsp:cNvSpPr/>
      </dsp:nvSpPr>
      <dsp:spPr>
        <a:xfrm rot="2829178">
          <a:off x="2844953" y="2125562"/>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2123761"/>
        <a:ext cx="36253" cy="36253"/>
      </dsp:txXfrm>
    </dsp:sp>
    <dsp:sp modelId="{633C2ECD-00F1-BE45-AD18-2A5A4812EBE4}">
      <dsp:nvSpPr>
        <dsp:cNvPr id="0" name=""/>
        <dsp:cNvSpPr/>
      </dsp:nvSpPr>
      <dsp:spPr>
        <a:xfrm>
          <a:off x="3454024"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Word 2 </a:t>
          </a:r>
          <a:r>
            <a:rPr lang="en-US" sz="1300" kern="1200" dirty="0" err="1"/>
            <a:t>Vec</a:t>
          </a:r>
          <a:endParaRPr lang="en-US" sz="1300" kern="1200" dirty="0"/>
        </a:p>
      </dsp:txBody>
      <dsp:txXfrm>
        <a:off x="3472076" y="2117566"/>
        <a:ext cx="1196586" cy="580241"/>
      </dsp:txXfrm>
    </dsp:sp>
    <dsp:sp modelId="{E64D5CB1-9CAA-1D42-A122-40B43DE5932D}">
      <dsp:nvSpPr>
        <dsp:cNvPr id="0" name=""/>
        <dsp:cNvSpPr/>
      </dsp:nvSpPr>
      <dsp:spPr>
        <a:xfrm>
          <a:off x="4686714" y="2391361"/>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20926" y="2395360"/>
        <a:ext cx="24653" cy="24653"/>
      </dsp:txXfrm>
    </dsp:sp>
    <dsp:sp modelId="{F417702F-15E6-7A41-B816-BD609E092993}">
      <dsp:nvSpPr>
        <dsp:cNvPr id="0" name=""/>
        <dsp:cNvSpPr/>
      </dsp:nvSpPr>
      <dsp:spPr>
        <a:xfrm>
          <a:off x="5179791"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Random Forest Classifier</a:t>
          </a:r>
        </a:p>
      </dsp:txBody>
      <dsp:txXfrm>
        <a:off x="5197843" y="2117566"/>
        <a:ext cx="1196586" cy="58024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59B06-F1D2-CA44-B076-5D4430A352F2}" type="datetimeFigureOut">
              <a:rPr lang="en-US" smtClean="0"/>
              <a:t>8/21/23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0F56A-5384-CC40-A3B4-A869BEE484DE}" type="slidenum">
              <a:rPr lang="en-US" smtClean="0"/>
              <a:t>‹#›</a:t>
            </a:fld>
            <a:endParaRPr lang="en-US"/>
          </a:p>
        </p:txBody>
      </p:sp>
    </p:spTree>
    <p:extLst>
      <p:ext uri="{BB962C8B-B14F-4D97-AF65-F5344CB8AC3E}">
        <p14:creationId xmlns:p14="http://schemas.microsoft.com/office/powerpoint/2010/main" val="47605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8</a:t>
            </a:fld>
            <a:endParaRPr lang="en-US"/>
          </a:p>
        </p:txBody>
      </p:sp>
    </p:spTree>
    <p:extLst>
      <p:ext uri="{BB962C8B-B14F-4D97-AF65-F5344CB8AC3E}">
        <p14:creationId xmlns:p14="http://schemas.microsoft.com/office/powerpoint/2010/main" val="410576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24</a:t>
            </a:fld>
            <a:endParaRPr lang="en-US"/>
          </a:p>
        </p:txBody>
      </p:sp>
    </p:spTree>
    <p:extLst>
      <p:ext uri="{BB962C8B-B14F-4D97-AF65-F5344CB8AC3E}">
        <p14:creationId xmlns:p14="http://schemas.microsoft.com/office/powerpoint/2010/main" val="284873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itle 3">
            <a:extLst>
              <a:ext uri="{FF2B5EF4-FFF2-40B4-BE49-F238E27FC236}">
                <a16:creationId xmlns:a16="http://schemas.microsoft.com/office/drawing/2014/main" id="{B5BDC339-8FDE-D38A-1C74-851AB4B181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3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508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7DBCFD-B82B-D34B-01E7-42C23DD3E8A5}"/>
              </a:ext>
            </a:extLst>
          </p:cNvPr>
          <p:cNvPicPr>
            <a:picLocks noChangeAspect="1"/>
          </p:cNvPicPr>
          <p:nvPr userDrawn="1"/>
        </p:nvPicPr>
        <p:blipFill>
          <a:blip r:embed="rId4">
            <a:alphaModFix amt="25000"/>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134617" y="233057"/>
            <a:ext cx="10935193"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134616" y="1690914"/>
            <a:ext cx="10935193" cy="4595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black and white sign&#10;&#10;Description automatically generated with low confidence">
            <a:extLst>
              <a:ext uri="{FF2B5EF4-FFF2-40B4-BE49-F238E27FC236}">
                <a16:creationId xmlns:a16="http://schemas.microsoft.com/office/drawing/2014/main" id="{A79855DA-6956-8303-6E45-EE5F377809E9}"/>
              </a:ext>
            </a:extLst>
          </p:cNvPr>
          <p:cNvPicPr>
            <a:picLocks noChangeAspect="1"/>
          </p:cNvPicPr>
          <p:nvPr userDrawn="1"/>
        </p:nvPicPr>
        <p:blipFill>
          <a:blip r:embed="rId5"/>
          <a:stretch>
            <a:fillRect/>
          </a:stretch>
        </p:blipFill>
        <p:spPr>
          <a:xfrm>
            <a:off x="154451" y="233057"/>
            <a:ext cx="825715" cy="446402"/>
          </a:xfrm>
          <a:prstGeom prst="rect">
            <a:avLst/>
          </a:prstGeom>
          <a:effectLst>
            <a:glow rad="190500">
              <a:schemeClr val="bg1">
                <a:alpha val="20000"/>
              </a:schemeClr>
            </a:glow>
          </a:effectLst>
        </p:spPr>
      </p:pic>
      <p:sp>
        <p:nvSpPr>
          <p:cNvPr id="11" name="TextBox 10">
            <a:extLst>
              <a:ext uri="{FF2B5EF4-FFF2-40B4-BE49-F238E27FC236}">
                <a16:creationId xmlns:a16="http://schemas.microsoft.com/office/drawing/2014/main" id="{56C1F9AD-9809-769C-CBFB-61541C362FC0}"/>
              </a:ext>
            </a:extLst>
          </p:cNvPr>
          <p:cNvSpPr txBox="1"/>
          <p:nvPr userDrawn="1"/>
        </p:nvSpPr>
        <p:spPr>
          <a:xfrm>
            <a:off x="7482313" y="6500897"/>
            <a:ext cx="4587498" cy="253916"/>
          </a:xfrm>
          <a:prstGeom prst="rect">
            <a:avLst/>
          </a:prstGeom>
          <a:noFill/>
        </p:spPr>
        <p:txBody>
          <a:bodyPr wrap="square" rtlCol="0" anchor="ctr">
            <a:spAutoFit/>
          </a:bodyPr>
          <a:lstStyle/>
          <a:p>
            <a:pPr algn="r"/>
            <a:fld id="{D6D5B1DA-669C-594A-BD9D-2A56F8757A5A}" type="datetime1">
              <a:rPr lang="en-US" sz="1050" smtClean="0">
                <a:solidFill>
                  <a:schemeClr val="bg1">
                    <a:lumMod val="50000"/>
                  </a:schemeClr>
                </a:solidFill>
              </a:rPr>
              <a:pPr algn="r"/>
              <a:t>8/21/23</a:t>
            </a:fld>
            <a:r>
              <a:rPr lang="en-US" sz="1050" dirty="0">
                <a:solidFill>
                  <a:schemeClr val="bg1">
                    <a:lumMod val="50000"/>
                  </a:schemeClr>
                </a:solidFill>
              </a:rPr>
              <a:t> - Slide </a:t>
            </a:r>
            <a:fld id="{719D7796-F675-488F-AC46-C88938C80352}" type="slidenum">
              <a:rPr lang="en-US" sz="1050" b="1" smtClean="0">
                <a:solidFill>
                  <a:schemeClr val="bg1">
                    <a:lumMod val="50000"/>
                  </a:schemeClr>
                </a:solidFill>
              </a:rPr>
              <a:pPr algn="r"/>
              <a:t>‹#›</a:t>
            </a:fld>
            <a:endParaRPr lang="en-US" sz="1050" b="1" dirty="0">
              <a:solidFill>
                <a:schemeClr val="bg1">
                  <a:lumMod val="50000"/>
                </a:schemeClr>
              </a:solidFill>
            </a:endParaRPr>
          </a:p>
        </p:txBody>
      </p:sp>
      <p:sp>
        <p:nvSpPr>
          <p:cNvPr id="13" name="TextBox 12">
            <a:extLst>
              <a:ext uri="{FF2B5EF4-FFF2-40B4-BE49-F238E27FC236}">
                <a16:creationId xmlns:a16="http://schemas.microsoft.com/office/drawing/2014/main" id="{1CEDBD0B-4BDC-3373-7568-015DE4323179}"/>
              </a:ext>
            </a:extLst>
          </p:cNvPr>
          <p:cNvSpPr txBox="1"/>
          <p:nvPr userDrawn="1"/>
        </p:nvSpPr>
        <p:spPr>
          <a:xfrm>
            <a:off x="122188" y="6477008"/>
            <a:ext cx="2930977" cy="253916"/>
          </a:xfrm>
          <a:prstGeom prst="rect">
            <a:avLst/>
          </a:prstGeom>
          <a:noFill/>
        </p:spPr>
        <p:txBody>
          <a:bodyPr wrap="square" rtlCol="0" anchor="ctr">
            <a:spAutoFit/>
          </a:bodyPr>
          <a:lstStyle/>
          <a:p>
            <a:pPr algn="l"/>
            <a:r>
              <a:rPr lang="en-US" sz="1050" dirty="0">
                <a:solidFill>
                  <a:schemeClr val="bg1">
                    <a:lumMod val="50000"/>
                  </a:schemeClr>
                </a:solidFill>
              </a:rPr>
              <a:t>MTSU – Qualifying Exam – Richard Hoehn</a:t>
            </a:r>
            <a:endParaRPr lang="en-US" sz="1050" b="1" dirty="0">
              <a:solidFill>
                <a:schemeClr val="bg1">
                  <a:lumMod val="50000"/>
                </a:schemeClr>
              </a:solidFill>
            </a:endParaRPr>
          </a:p>
        </p:txBody>
      </p:sp>
    </p:spTree>
    <p:extLst>
      <p:ext uri="{BB962C8B-B14F-4D97-AF65-F5344CB8AC3E}">
        <p14:creationId xmlns:p14="http://schemas.microsoft.com/office/powerpoint/2010/main" val="1981436909"/>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ftr="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mdpi.com/2504-2289/5/3/43" TargetMode="External"/><Relationship Id="rId3" Type="http://schemas.openxmlformats.org/officeDocument/2006/relationships/hyperlink" Target="https://www.aclu/" TargetMode="External"/><Relationship Id="rId7" Type="http://schemas.openxmlformats.org/officeDocument/2006/relationships/hyperlink" Target="https://www.sciencedirect.com/science/article/pii/S0957417423013842" TargetMode="External"/><Relationship Id="rId2" Type="http://schemas.openxmlformats.org/officeDocument/2006/relationships/hyperlink" Target="https://www.sciencedirect.com/science/article/pii/S1877050921001320" TargetMode="External"/><Relationship Id="rId1" Type="http://schemas.openxmlformats.org/officeDocument/2006/relationships/slideLayout" Target="../slideLayouts/slideLayout2.xml"/><Relationship Id="rId6" Type="http://schemas.openxmlformats.org/officeDocument/2006/relationships/hyperlink" Target="https://doi.org/10.1016/j.eswa.2023.120882" TargetMode="External"/><Relationship Id="rId5" Type="http://schemas.openxmlformats.org/officeDocument/2006/relationships/hyperlink" Target="https://onlinelibrary.wiley.com/doi/abs/10.1111/medu.13760" TargetMode="External"/><Relationship Id="rId4" Type="http://schemas.openxmlformats.org/officeDocument/2006/relationships/hyperlink" Target="https://aclanthology.org/2021.fever-1.8" TargetMode="External"/><Relationship Id="rId9" Type="http://schemas.openxmlformats.org/officeDocument/2006/relationships/hyperlink" Target="https://www.kaggle.com/datasets/pashupatigupta/emotion-detection-from-tex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7.png"/><Relationship Id="rId4" Type="http://schemas.openxmlformats.org/officeDocument/2006/relationships/diagramQuickStyle" Target="../diagrams/quickStyle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E646925-90D7-FD60-34BF-C540B291C1D4}"/>
              </a:ext>
            </a:extLst>
          </p:cNvPr>
          <p:cNvSpPr txBox="1">
            <a:spLocks/>
          </p:cNvSpPr>
          <p:nvPr/>
        </p:nvSpPr>
        <p:spPr>
          <a:xfrm>
            <a:off x="0" y="4357691"/>
            <a:ext cx="12191978" cy="1764504"/>
          </a:xfrm>
          <a:prstGeom prst="rect">
            <a:avLst/>
          </a:prstGeom>
        </p:spPr>
        <p:txBody>
          <a:bodyPr vert="horz" lIns="91440" tIns="45720" rIns="91440" bIns="45720" rtlCol="0" anchor="b">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Qualifying Exam – Computational Data &amp; Sciences</a:t>
            </a:r>
          </a:p>
          <a:p>
            <a:pPr marL="0" indent="0" algn="ctr">
              <a:buNone/>
            </a:pPr>
            <a:r>
              <a:rPr lang="en-US" sz="2400" dirty="0"/>
              <a:t>By Richard Hoehn</a:t>
            </a:r>
          </a:p>
          <a:p>
            <a:pPr marL="0" indent="0" algn="ctr">
              <a:buNone/>
            </a:pPr>
            <a:r>
              <a:rPr lang="en-US" sz="2400" dirty="0"/>
              <a:t>MTSU – August 2023</a:t>
            </a:r>
          </a:p>
        </p:txBody>
      </p:sp>
      <p:sp>
        <p:nvSpPr>
          <p:cNvPr id="6" name="TextBox 5">
            <a:extLst>
              <a:ext uri="{FF2B5EF4-FFF2-40B4-BE49-F238E27FC236}">
                <a16:creationId xmlns:a16="http://schemas.microsoft.com/office/drawing/2014/main" id="{43F604FC-78FD-40C9-6935-32E926F7A7E8}"/>
              </a:ext>
            </a:extLst>
          </p:cNvPr>
          <p:cNvSpPr txBox="1"/>
          <p:nvPr/>
        </p:nvSpPr>
        <p:spPr>
          <a:xfrm>
            <a:off x="0" y="1099925"/>
            <a:ext cx="12191978" cy="2123658"/>
          </a:xfrm>
          <a:prstGeom prst="rect">
            <a:avLst/>
          </a:prstGeom>
          <a:solidFill>
            <a:srgbClr val="FFFFFF">
              <a:alpha val="85098"/>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400" b="1" dirty="0"/>
              <a:t>Improving Emotion Detection Through Translation of Text to ML Models Trained in Different Languages</a:t>
            </a:r>
          </a:p>
        </p:txBody>
      </p:sp>
    </p:spTree>
    <p:extLst>
      <p:ext uri="{BB962C8B-B14F-4D97-AF65-F5344CB8AC3E}">
        <p14:creationId xmlns:p14="http://schemas.microsoft.com/office/powerpoint/2010/main" val="69010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A05A-5B25-2BE8-EAA1-6DF8E082B4FA}"/>
              </a:ext>
            </a:extLst>
          </p:cNvPr>
          <p:cNvSpPr>
            <a:spLocks noGrp="1"/>
          </p:cNvSpPr>
          <p:nvPr>
            <p:ph type="title"/>
          </p:nvPr>
        </p:nvSpPr>
        <p:spPr/>
        <p:txBody>
          <a:bodyPr/>
          <a:lstStyle/>
          <a:p>
            <a:r>
              <a:rPr lang="en-US" sz="2400" dirty="0"/>
              <a:t>Methodology</a:t>
            </a:r>
            <a:br>
              <a:rPr lang="en-US" dirty="0"/>
            </a:br>
            <a:r>
              <a:rPr lang="en-US" dirty="0"/>
              <a:t>Data Procurement</a:t>
            </a:r>
          </a:p>
        </p:txBody>
      </p:sp>
      <p:sp>
        <p:nvSpPr>
          <p:cNvPr id="3" name="Content Placeholder 2">
            <a:extLst>
              <a:ext uri="{FF2B5EF4-FFF2-40B4-BE49-F238E27FC236}">
                <a16:creationId xmlns:a16="http://schemas.microsoft.com/office/drawing/2014/main" id="{D6DC744B-4EF6-1542-5ECE-C7C4A71B81BC}"/>
              </a:ext>
            </a:extLst>
          </p:cNvPr>
          <p:cNvSpPr>
            <a:spLocks noGrp="1"/>
          </p:cNvSpPr>
          <p:nvPr>
            <p:ph idx="1"/>
          </p:nvPr>
        </p:nvSpPr>
        <p:spPr>
          <a:xfrm>
            <a:off x="1134618" y="1371536"/>
            <a:ext cx="6467302" cy="4914964"/>
          </a:xfrm>
        </p:spPr>
        <p:txBody>
          <a:bodyPr/>
          <a:lstStyle/>
          <a:p>
            <a:r>
              <a:rPr lang="en-US" dirty="0"/>
              <a:t>The data procurement was relatively straight forward and once found by using multiple Google search terms for the Emotion Detection in English and German text languages.</a:t>
            </a:r>
          </a:p>
          <a:p>
            <a:r>
              <a:rPr lang="en-US" dirty="0"/>
              <a:t>The German data was obtained from the dataset built by ETH’s Emotion and Stance Detection for German Text[4].</a:t>
            </a:r>
          </a:p>
          <a:p>
            <a:r>
              <a:rPr lang="en-US" dirty="0"/>
              <a:t>The English dataset was downloaded from Kaggle[8] based on Tweets collected in 2021.</a:t>
            </a:r>
          </a:p>
          <a:p>
            <a:r>
              <a:rPr lang="en-US" dirty="0"/>
              <a:t>Unfortunately there was a large quantity difference between German and English!</a:t>
            </a:r>
          </a:p>
        </p:txBody>
      </p:sp>
      <p:pic>
        <p:nvPicPr>
          <p:cNvPr id="4" name="Picture 3" descr="A close-up of a sign&#10;&#10;Description automatically generated">
            <a:extLst>
              <a:ext uri="{FF2B5EF4-FFF2-40B4-BE49-F238E27FC236}">
                <a16:creationId xmlns:a16="http://schemas.microsoft.com/office/drawing/2014/main" id="{79D58A39-3EAA-25BA-9E89-274E3F5C50E5}"/>
              </a:ext>
            </a:extLst>
          </p:cNvPr>
          <p:cNvPicPr>
            <a:picLocks noChangeAspect="1"/>
          </p:cNvPicPr>
          <p:nvPr/>
        </p:nvPicPr>
        <p:blipFill>
          <a:blip r:embed="rId2"/>
          <a:stretch>
            <a:fillRect/>
          </a:stretch>
        </p:blipFill>
        <p:spPr>
          <a:xfrm>
            <a:off x="7849892" y="1371536"/>
            <a:ext cx="3971946" cy="14533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table with numbers and text&#10;&#10;Description automatically generated">
            <a:extLst>
              <a:ext uri="{FF2B5EF4-FFF2-40B4-BE49-F238E27FC236}">
                <a16:creationId xmlns:a16="http://schemas.microsoft.com/office/drawing/2014/main" id="{0107B17E-F798-B5D9-5649-5DDA0AD7AB64}"/>
              </a:ext>
            </a:extLst>
          </p:cNvPr>
          <p:cNvPicPr>
            <a:picLocks noChangeAspect="1"/>
          </p:cNvPicPr>
          <p:nvPr/>
        </p:nvPicPr>
        <p:blipFill>
          <a:blip r:embed="rId3"/>
          <a:stretch>
            <a:fillRect/>
          </a:stretch>
        </p:blipFill>
        <p:spPr>
          <a:xfrm>
            <a:off x="7849892" y="3068665"/>
            <a:ext cx="3971946" cy="3311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964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6B9B4BB-F61B-1A5B-6250-78437C632F85}"/>
              </a:ext>
            </a:extLst>
          </p:cNvPr>
          <p:cNvSpPr txBox="1"/>
          <p:nvPr/>
        </p:nvSpPr>
        <p:spPr>
          <a:xfrm>
            <a:off x="1134617" y="3429000"/>
            <a:ext cx="6692027" cy="3000821"/>
          </a:xfrm>
          <a:prstGeom prst="rect">
            <a:avLst/>
          </a:prstGeom>
          <a:solidFill>
            <a:schemeClr val="tx1">
              <a:lumMod val="95000"/>
              <a:lumOff val="5000"/>
            </a:schemeClr>
          </a:solidFill>
          <a:ln>
            <a:solidFill>
              <a:schemeClr val="tx1">
                <a:lumMod val="50000"/>
                <a:lumOff val="50000"/>
              </a:schemeClr>
            </a:solidFill>
          </a:ln>
        </p:spPr>
        <p:txBody>
          <a:bodyPr wrap="square">
            <a:spAutoFit/>
          </a:bodyPr>
          <a:lstStyle/>
          <a:p>
            <a:r>
              <a:rPr lang="en-US" sz="900" b="0" dirty="0">
                <a:solidFill>
                  <a:srgbClr val="6A9955"/>
                </a:solidFill>
                <a:effectLst/>
                <a:latin typeface="Menlo" panose="020B0609030804020204" pitchFamily="49" charset="0"/>
              </a:rPr>
              <a:t># Emotion Panda </a:t>
            </a:r>
            <a:r>
              <a:rPr lang="en-US" sz="900" b="0" dirty="0" err="1">
                <a:solidFill>
                  <a:srgbClr val="6A9955"/>
                </a:solidFill>
                <a:effectLst/>
                <a:latin typeface="Menlo" panose="020B0609030804020204" pitchFamily="49" charset="0"/>
              </a:rPr>
              <a:t>DataFrame</a:t>
            </a:r>
            <a:endParaRPr lang="en-US" sz="900" b="0" dirty="0">
              <a:solidFill>
                <a:srgbClr val="CCCCCC"/>
              </a:solidFill>
              <a:effectLst/>
              <a:latin typeface="Menlo" panose="020B0609030804020204" pitchFamily="49" charset="0"/>
            </a:endParaRPr>
          </a:p>
          <a:p>
            <a:r>
              <a:rPr lang="en-US" sz="900" b="0" dirty="0">
                <a:solidFill>
                  <a:srgbClr val="6A9955"/>
                </a:solidFill>
                <a:effectLst/>
                <a:latin typeface="Menlo" panose="020B0609030804020204" pitchFamily="49" charset="0"/>
              </a:rPr>
              <a:t># This was predetermined by review of the emotion from English to German</a:t>
            </a:r>
            <a:endParaRPr lang="en-US" sz="900" b="0" dirty="0">
              <a:solidFill>
                <a:srgbClr val="CCCCCC"/>
              </a:solidFill>
              <a:effectLst/>
              <a:latin typeface="Menlo" panose="020B0609030804020204" pitchFamily="49" charset="0"/>
            </a:endParaRPr>
          </a:p>
          <a:p>
            <a:r>
              <a:rPr lang="en-US" sz="900" b="0" dirty="0" err="1">
                <a:solidFill>
                  <a:srgbClr val="9CDCFE"/>
                </a:solidFill>
                <a:effectLst/>
                <a:latin typeface="Menlo" panose="020B0609030804020204" pitchFamily="49" charset="0"/>
              </a:rPr>
              <a:t>emotion_key</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p>
          <a:p>
            <a:r>
              <a:rPr lang="en-US" sz="900" b="0" dirty="0">
                <a:solidFill>
                  <a:srgbClr val="CE9178"/>
                </a:solidFill>
                <a:effectLst/>
                <a:latin typeface="Menlo" panose="020B0609030804020204" pitchFamily="49" charset="0"/>
              </a:rPr>
              <a:t>"boredom"</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"love"</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Vertrauen</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"relief"</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"fun"</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"hate"</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Ekel</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"neutral"</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Unklar</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"anger"</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Ärger</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"happiness"</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Freude</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"surprise"</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Überraschung</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"sadness"</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Traurigkeit</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"worry"</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"Angst"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"enthusiasm"</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Antizipation</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"empty "</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Keine</a:t>
            </a:r>
            <a:r>
              <a:rPr lang="en-US" sz="900" b="0" dirty="0">
                <a:solidFill>
                  <a:srgbClr val="CE9178"/>
                </a:solidFill>
                <a:effectLst/>
                <a:latin typeface="Menlo" panose="020B0609030804020204" pitchFamily="49" charset="0"/>
              </a:rPr>
              <a:t>"</a:t>
            </a:r>
            <a:endParaRPr lang="en-US" sz="900" b="0" dirty="0">
              <a:solidFill>
                <a:srgbClr val="CCCCCC"/>
              </a:solidFill>
              <a:effectLst/>
              <a:latin typeface="Menlo" panose="020B0609030804020204" pitchFamily="49" charset="0"/>
            </a:endParaRPr>
          </a:p>
          <a:p>
            <a:r>
              <a:rPr lang="en-US" sz="900" b="0" dirty="0">
                <a:solidFill>
                  <a:srgbClr val="CCCCCC"/>
                </a:solidFill>
                <a:effectLst/>
                <a:latin typeface="Menlo" panose="020B0609030804020204" pitchFamily="49" charset="0"/>
              </a:rPr>
              <a:t>}</a:t>
            </a:r>
          </a:p>
          <a:p>
            <a:br>
              <a:rPr lang="en-US" sz="900" b="0" dirty="0">
                <a:solidFill>
                  <a:srgbClr val="CCCCCC"/>
                </a:solidFill>
                <a:effectLst/>
                <a:latin typeface="Menlo" panose="020B0609030804020204" pitchFamily="49" charset="0"/>
              </a:rPr>
            </a:br>
            <a:r>
              <a:rPr lang="en-US" sz="900" b="0" dirty="0">
                <a:solidFill>
                  <a:srgbClr val="6A9955"/>
                </a:solidFill>
                <a:effectLst/>
                <a:latin typeface="Menlo" panose="020B0609030804020204" pitchFamily="49" charset="0"/>
              </a:rPr>
              <a:t># Create a </a:t>
            </a:r>
            <a:r>
              <a:rPr lang="en-US" sz="900" b="0" dirty="0" err="1">
                <a:solidFill>
                  <a:srgbClr val="6A9955"/>
                </a:solidFill>
                <a:effectLst/>
                <a:latin typeface="Menlo" panose="020B0609030804020204" pitchFamily="49" charset="0"/>
              </a:rPr>
              <a:t>DataFrame</a:t>
            </a:r>
            <a:r>
              <a:rPr lang="en-US" sz="900" b="0" dirty="0">
                <a:solidFill>
                  <a:srgbClr val="6A9955"/>
                </a:solidFill>
                <a:effectLst/>
                <a:latin typeface="Menlo" panose="020B0609030804020204" pitchFamily="49" charset="0"/>
              </a:rPr>
              <a:t> from the </a:t>
            </a:r>
            <a:r>
              <a:rPr lang="en-US" sz="900" b="0" dirty="0" err="1">
                <a:solidFill>
                  <a:srgbClr val="6A9955"/>
                </a:solidFill>
                <a:effectLst/>
                <a:latin typeface="Menlo" panose="020B0609030804020204" pitchFamily="49" charset="0"/>
              </a:rPr>
              <a:t>emotion_key</a:t>
            </a:r>
            <a:r>
              <a:rPr lang="en-US" sz="900" b="0" dirty="0">
                <a:solidFill>
                  <a:srgbClr val="6A9955"/>
                </a:solidFill>
                <a:effectLst/>
                <a:latin typeface="Menlo" panose="020B0609030804020204" pitchFamily="49" charset="0"/>
              </a:rPr>
              <a:t> dictionary</a:t>
            </a:r>
            <a:endParaRPr lang="en-US" sz="900" b="0" dirty="0">
              <a:solidFill>
                <a:srgbClr val="CCCCCC"/>
              </a:solidFill>
              <a:effectLst/>
              <a:latin typeface="Menlo" panose="020B0609030804020204" pitchFamily="49" charset="0"/>
            </a:endParaRPr>
          </a:p>
          <a:p>
            <a:r>
              <a:rPr lang="en-US" sz="900" b="0" dirty="0" err="1">
                <a:solidFill>
                  <a:srgbClr val="9CDCFE"/>
                </a:solidFill>
                <a:effectLst/>
                <a:latin typeface="Menlo" panose="020B0609030804020204" pitchFamily="49" charset="0"/>
              </a:rPr>
              <a:t>df_emotions</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err="1">
                <a:solidFill>
                  <a:srgbClr val="4EC9B0"/>
                </a:solidFill>
                <a:effectLst/>
                <a:latin typeface="Menlo" panose="020B0609030804020204" pitchFamily="49" charset="0"/>
              </a:rPr>
              <a:t>pd</a:t>
            </a:r>
            <a:r>
              <a:rPr lang="en-US" sz="900" b="0" dirty="0" err="1">
                <a:solidFill>
                  <a:srgbClr val="CCCCCC"/>
                </a:solidFill>
                <a:effectLst/>
                <a:latin typeface="Menlo" panose="020B0609030804020204" pitchFamily="49" charset="0"/>
              </a:rPr>
              <a:t>.</a:t>
            </a:r>
            <a:r>
              <a:rPr lang="en-US" sz="900" b="0" dirty="0" err="1">
                <a:solidFill>
                  <a:srgbClr val="4EC9B0"/>
                </a:solidFill>
                <a:effectLst/>
                <a:latin typeface="Menlo" panose="020B0609030804020204" pitchFamily="49" charset="0"/>
              </a:rPr>
              <a:t>DataFrame</a:t>
            </a:r>
            <a:r>
              <a:rPr lang="en-US" sz="900" b="0" dirty="0">
                <a:solidFill>
                  <a:srgbClr val="CCCCCC"/>
                </a:solidFill>
                <a:effectLst/>
                <a:latin typeface="Menlo" panose="020B0609030804020204" pitchFamily="49" charset="0"/>
              </a:rPr>
              <a:t>(</a:t>
            </a:r>
            <a:r>
              <a:rPr lang="en-US" sz="900" b="0" dirty="0" err="1">
                <a:solidFill>
                  <a:srgbClr val="9CDCFE"/>
                </a:solidFill>
                <a:effectLst/>
                <a:latin typeface="Menlo" panose="020B0609030804020204" pitchFamily="49" charset="0"/>
              </a:rPr>
              <a:t>emotion_key</a:t>
            </a:r>
            <a:r>
              <a:rPr lang="en-US" sz="900" b="0" dirty="0" err="1">
                <a:solidFill>
                  <a:srgbClr val="CCCCCC"/>
                </a:solidFill>
                <a:effectLst/>
                <a:latin typeface="Menlo" panose="020B0609030804020204" pitchFamily="49" charset="0"/>
              </a:rPr>
              <a:t>.</a:t>
            </a:r>
            <a:r>
              <a:rPr lang="en-US" sz="900" b="0" dirty="0" err="1">
                <a:solidFill>
                  <a:srgbClr val="DCDCAA"/>
                </a:solidFill>
                <a:effectLst/>
                <a:latin typeface="Menlo" panose="020B0609030804020204" pitchFamily="49" charset="0"/>
              </a:rPr>
              <a:t>items</a:t>
            </a:r>
            <a:r>
              <a:rPr lang="en-US" sz="900" b="0" dirty="0">
                <a:solidFill>
                  <a:srgbClr val="CCCCCC"/>
                </a:solidFill>
                <a:effectLst/>
                <a:latin typeface="Menlo" panose="020B0609030804020204" pitchFamily="49" charset="0"/>
              </a:rPr>
              <a:t>(), </a:t>
            </a:r>
            <a:r>
              <a:rPr lang="en-US" sz="900" b="0" dirty="0">
                <a:solidFill>
                  <a:srgbClr val="9CDCFE"/>
                </a:solidFill>
                <a:effectLst/>
                <a:latin typeface="Menlo" panose="020B0609030804020204" pitchFamily="49" charset="0"/>
              </a:rPr>
              <a:t>columns</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emotion_en</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emotion_de</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p:txBody>
      </p:sp>
      <p:sp>
        <p:nvSpPr>
          <p:cNvPr id="2" name="Title 1">
            <a:extLst>
              <a:ext uri="{FF2B5EF4-FFF2-40B4-BE49-F238E27FC236}">
                <a16:creationId xmlns:a16="http://schemas.microsoft.com/office/drawing/2014/main" id="{7683A05A-5B25-2BE8-EAA1-6DF8E082B4FA}"/>
              </a:ext>
            </a:extLst>
          </p:cNvPr>
          <p:cNvSpPr>
            <a:spLocks noGrp="1"/>
          </p:cNvSpPr>
          <p:nvPr>
            <p:ph type="title"/>
          </p:nvPr>
        </p:nvSpPr>
        <p:spPr/>
        <p:txBody>
          <a:bodyPr/>
          <a:lstStyle/>
          <a:p>
            <a:r>
              <a:rPr lang="en-US" sz="2400" dirty="0"/>
              <a:t>Methodology</a:t>
            </a:r>
            <a:br>
              <a:rPr lang="en-US" dirty="0"/>
            </a:br>
            <a:r>
              <a:rPr lang="en-US" dirty="0"/>
              <a:t>Parsing, Cleanup, &amp; Emotion Linkage</a:t>
            </a:r>
          </a:p>
        </p:txBody>
      </p:sp>
      <p:sp>
        <p:nvSpPr>
          <p:cNvPr id="3" name="Content Placeholder 2">
            <a:extLst>
              <a:ext uri="{FF2B5EF4-FFF2-40B4-BE49-F238E27FC236}">
                <a16:creationId xmlns:a16="http://schemas.microsoft.com/office/drawing/2014/main" id="{D6DC744B-4EF6-1542-5ECE-C7C4A71B81BC}"/>
              </a:ext>
            </a:extLst>
          </p:cNvPr>
          <p:cNvSpPr>
            <a:spLocks noGrp="1"/>
          </p:cNvSpPr>
          <p:nvPr>
            <p:ph idx="1"/>
          </p:nvPr>
        </p:nvSpPr>
        <p:spPr>
          <a:xfrm>
            <a:off x="1134617" y="1340603"/>
            <a:ext cx="7993886" cy="4945897"/>
          </a:xfrm>
        </p:spPr>
        <p:txBody>
          <a:bodyPr/>
          <a:lstStyle/>
          <a:p>
            <a:r>
              <a:rPr lang="en-US" dirty="0"/>
              <a:t>By use of Jupyter Notebooks the English (csv) and German (JSON) files were.</a:t>
            </a:r>
          </a:p>
          <a:p>
            <a:r>
              <a:rPr lang="en-US" dirty="0"/>
              <a:t>For processing I opted to use Pandas.</a:t>
            </a:r>
          </a:p>
          <a:p>
            <a:r>
              <a:rPr lang="en-US" dirty="0"/>
              <a:t>Google Translator was use for Translation</a:t>
            </a:r>
          </a:p>
        </p:txBody>
      </p:sp>
      <p:pic>
        <p:nvPicPr>
          <p:cNvPr id="7" name="Picture 6" descr="A magnifying glass and a window with text&#10;&#10;Description automatically generated">
            <a:extLst>
              <a:ext uri="{FF2B5EF4-FFF2-40B4-BE49-F238E27FC236}">
                <a16:creationId xmlns:a16="http://schemas.microsoft.com/office/drawing/2014/main" id="{746C9D74-4DD3-CB7C-78F3-E20B1813AF86}"/>
              </a:ext>
            </a:extLst>
          </p:cNvPr>
          <p:cNvPicPr>
            <a:picLocks noChangeAspect="1"/>
          </p:cNvPicPr>
          <p:nvPr/>
        </p:nvPicPr>
        <p:blipFill>
          <a:blip r:embed="rId2"/>
          <a:stretch>
            <a:fillRect/>
          </a:stretch>
        </p:blipFill>
        <p:spPr>
          <a:xfrm>
            <a:off x="9740685" y="1290126"/>
            <a:ext cx="2329125" cy="2329125"/>
          </a:xfrm>
          <a:prstGeom prst="rect">
            <a:avLst/>
          </a:prstGeom>
        </p:spPr>
      </p:pic>
      <p:sp>
        <p:nvSpPr>
          <p:cNvPr id="9" name="TextBox 8">
            <a:extLst>
              <a:ext uri="{FF2B5EF4-FFF2-40B4-BE49-F238E27FC236}">
                <a16:creationId xmlns:a16="http://schemas.microsoft.com/office/drawing/2014/main" id="{3EEA3E9D-0B00-DC7A-5BCE-AC0E462D89B4}"/>
              </a:ext>
            </a:extLst>
          </p:cNvPr>
          <p:cNvSpPr txBox="1"/>
          <p:nvPr/>
        </p:nvSpPr>
        <p:spPr>
          <a:xfrm>
            <a:off x="5780739" y="4109290"/>
            <a:ext cx="6289071" cy="1615827"/>
          </a:xfrm>
          <a:prstGeom prst="rect">
            <a:avLst/>
          </a:prstGeom>
          <a:solidFill>
            <a:schemeClr val="tx1">
              <a:lumMod val="95000"/>
              <a:lumOff val="5000"/>
            </a:schemeClr>
          </a:solidFill>
          <a:ln w="12700">
            <a:solidFill>
              <a:schemeClr val="tx1">
                <a:lumMod val="50000"/>
                <a:lumOff val="50000"/>
              </a:schemeClr>
            </a:solidFill>
          </a:ln>
        </p:spPr>
        <p:txBody>
          <a:bodyPr wrap="square">
            <a:spAutoFit/>
          </a:bodyPr>
          <a:lstStyle/>
          <a:p>
            <a:r>
              <a:rPr lang="en-US" sz="900" b="0" dirty="0">
                <a:solidFill>
                  <a:srgbClr val="6A9955"/>
                </a:solidFill>
                <a:effectLst/>
                <a:latin typeface="Menlo" panose="020B0609030804020204" pitchFamily="49" charset="0"/>
              </a:rPr>
              <a:t># This google API take a Sentence and converts to German</a:t>
            </a:r>
            <a:endParaRPr lang="en-US" sz="900" b="0" dirty="0">
              <a:solidFill>
                <a:srgbClr val="CCCCCC"/>
              </a:solidFill>
              <a:effectLst/>
              <a:latin typeface="Menlo" panose="020B0609030804020204" pitchFamily="49" charset="0"/>
            </a:endParaRPr>
          </a:p>
          <a:p>
            <a:r>
              <a:rPr lang="en-US" sz="900" b="0" dirty="0">
                <a:solidFill>
                  <a:srgbClr val="569CD6"/>
                </a:solidFill>
                <a:effectLst/>
                <a:latin typeface="Menlo" panose="020B0609030804020204" pitchFamily="49" charset="0"/>
              </a:rPr>
              <a:t>def</a:t>
            </a:r>
            <a:r>
              <a:rPr lang="en-US" sz="900" b="0" dirty="0">
                <a:solidFill>
                  <a:srgbClr val="CCCCCC"/>
                </a:solidFill>
                <a:effectLst/>
                <a:latin typeface="Menlo" panose="020B0609030804020204" pitchFamily="49" charset="0"/>
              </a:rPr>
              <a:t> </a:t>
            </a:r>
            <a:r>
              <a:rPr lang="en-US" sz="900" b="0" dirty="0">
                <a:solidFill>
                  <a:srgbClr val="DCDCAA"/>
                </a:solidFill>
                <a:effectLst/>
                <a:latin typeface="Menlo" panose="020B0609030804020204" pitchFamily="49" charset="0"/>
              </a:rPr>
              <a:t>translate</a:t>
            </a:r>
            <a:r>
              <a:rPr lang="en-US" sz="900" b="0" dirty="0">
                <a:solidFill>
                  <a:srgbClr val="CCCCCC"/>
                </a:solidFill>
                <a:effectLst/>
                <a:latin typeface="Menlo" panose="020B0609030804020204" pitchFamily="49" charset="0"/>
              </a:rPr>
              <a:t>(</a:t>
            </a:r>
            <a:r>
              <a:rPr lang="en-US" sz="900" b="0" dirty="0">
                <a:solidFill>
                  <a:srgbClr val="9CDCFE"/>
                </a:solidFill>
                <a:effectLst/>
                <a:latin typeface="Menlo" panose="020B0609030804020204" pitchFamily="49" charset="0"/>
              </a:rPr>
              <a:t>sentence</a:t>
            </a:r>
            <a:r>
              <a:rPr lang="en-US" sz="900" b="0" dirty="0">
                <a:solidFill>
                  <a:srgbClr val="CCCCCC"/>
                </a:solidFill>
                <a:effectLst/>
                <a:latin typeface="Menlo" panose="020B0609030804020204" pitchFamily="49" charset="0"/>
              </a:rPr>
              <a:t>, </a:t>
            </a:r>
            <a:r>
              <a:rPr lang="en-US" sz="900" b="0" dirty="0" err="1">
                <a:solidFill>
                  <a:srgbClr val="9CDCFE"/>
                </a:solidFill>
                <a:effectLst/>
                <a:latin typeface="Menlo" panose="020B0609030804020204" pitchFamily="49" charset="0"/>
              </a:rPr>
              <a:t>dest_lang</a:t>
            </a:r>
            <a:r>
              <a:rPr lang="en-US" sz="900" b="0" dirty="0">
                <a:solidFill>
                  <a:srgbClr val="CCCCCC"/>
                </a:solidFill>
                <a:effectLst/>
                <a:latin typeface="Menlo" panose="020B0609030804020204" pitchFamily="49" charset="0"/>
              </a:rPr>
              <a:t>):</a:t>
            </a:r>
          </a:p>
          <a:p>
            <a:r>
              <a:rPr lang="en-US" sz="900" b="0" dirty="0">
                <a:solidFill>
                  <a:srgbClr val="C586C0"/>
                </a:solidFill>
                <a:effectLst/>
                <a:latin typeface="Menlo" panose="020B0609030804020204" pitchFamily="49" charset="0"/>
              </a:rPr>
              <a:t>try</a:t>
            </a:r>
            <a:r>
              <a:rPr lang="en-US" sz="900" b="0" dirty="0">
                <a:solidFill>
                  <a:srgbClr val="CCCCCC"/>
                </a:solidFill>
                <a:effectLst/>
                <a:latin typeface="Menlo" panose="020B0609030804020204" pitchFamily="49" charset="0"/>
              </a:rPr>
              <a:t>:</a:t>
            </a:r>
          </a:p>
          <a:p>
            <a:r>
              <a:rPr lang="en-US" sz="900" b="0" dirty="0">
                <a:solidFill>
                  <a:srgbClr val="9CDCFE"/>
                </a:solidFill>
                <a:effectLst/>
                <a:latin typeface="Menlo" panose="020B0609030804020204" pitchFamily="49" charset="0"/>
              </a:rPr>
              <a:t>translator</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a:solidFill>
                  <a:srgbClr val="4EC9B0"/>
                </a:solidFill>
                <a:effectLst/>
                <a:latin typeface="Menlo" panose="020B0609030804020204" pitchFamily="49" charset="0"/>
              </a:rPr>
              <a:t>Translator</a:t>
            </a:r>
            <a:r>
              <a:rPr lang="en-US" sz="900" b="0" dirty="0">
                <a:solidFill>
                  <a:srgbClr val="CCCCCC"/>
                </a:solidFill>
                <a:effectLst/>
                <a:latin typeface="Menlo" panose="020B0609030804020204" pitchFamily="49" charset="0"/>
              </a:rPr>
              <a:t>()</a:t>
            </a:r>
          </a:p>
          <a:p>
            <a:r>
              <a:rPr lang="en-US" sz="900" b="0" dirty="0" err="1">
                <a:solidFill>
                  <a:srgbClr val="9CDCFE"/>
                </a:solidFill>
                <a:effectLst/>
                <a:latin typeface="Menlo" panose="020B0609030804020204" pitchFamily="49" charset="0"/>
              </a:rPr>
              <a:t>translator</a:t>
            </a:r>
            <a:r>
              <a:rPr lang="en-US" sz="900" b="0" dirty="0" err="1">
                <a:solidFill>
                  <a:srgbClr val="CCCCCC"/>
                </a:solidFill>
                <a:effectLst/>
                <a:latin typeface="Menlo" panose="020B0609030804020204" pitchFamily="49" charset="0"/>
              </a:rPr>
              <a:t>.raise_Exception</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a:solidFill>
                  <a:srgbClr val="569CD6"/>
                </a:solidFill>
                <a:effectLst/>
                <a:latin typeface="Menlo" panose="020B0609030804020204" pitchFamily="49" charset="0"/>
              </a:rPr>
              <a:t>True</a:t>
            </a:r>
            <a:endParaRPr lang="en-US" sz="900" b="0" dirty="0">
              <a:solidFill>
                <a:srgbClr val="CCCCCC"/>
              </a:solidFill>
              <a:effectLst/>
              <a:latin typeface="Menlo" panose="020B0609030804020204" pitchFamily="49" charset="0"/>
            </a:endParaRPr>
          </a:p>
          <a:p>
            <a:r>
              <a:rPr lang="en-US" sz="900" b="0" dirty="0">
                <a:solidFill>
                  <a:srgbClr val="9CDCFE"/>
                </a:solidFill>
                <a:effectLst/>
                <a:latin typeface="Menlo" panose="020B0609030804020204" pitchFamily="49" charset="0"/>
              </a:rPr>
              <a:t>translation</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err="1">
                <a:solidFill>
                  <a:srgbClr val="9CDCFE"/>
                </a:solidFill>
                <a:effectLst/>
                <a:latin typeface="Menlo" panose="020B0609030804020204" pitchFamily="49" charset="0"/>
              </a:rPr>
              <a:t>translator</a:t>
            </a:r>
            <a:r>
              <a:rPr lang="en-US" sz="900" b="0" dirty="0" err="1">
                <a:solidFill>
                  <a:srgbClr val="CCCCCC"/>
                </a:solidFill>
                <a:effectLst/>
                <a:latin typeface="Menlo" panose="020B0609030804020204" pitchFamily="49" charset="0"/>
              </a:rPr>
              <a:t>.</a:t>
            </a:r>
            <a:r>
              <a:rPr lang="en-US" sz="900" b="0" dirty="0" err="1">
                <a:solidFill>
                  <a:srgbClr val="DCDCAA"/>
                </a:solidFill>
                <a:effectLst/>
                <a:latin typeface="Menlo" panose="020B0609030804020204" pitchFamily="49" charset="0"/>
              </a:rPr>
              <a:t>translate</a:t>
            </a:r>
            <a:r>
              <a:rPr lang="en-US" sz="900" b="0" dirty="0">
                <a:solidFill>
                  <a:srgbClr val="CCCCCC"/>
                </a:solidFill>
                <a:effectLst/>
                <a:latin typeface="Menlo" panose="020B0609030804020204" pitchFamily="49" charset="0"/>
              </a:rPr>
              <a:t>(</a:t>
            </a:r>
            <a:r>
              <a:rPr lang="en-US" sz="900" b="0" dirty="0">
                <a:solidFill>
                  <a:srgbClr val="9CDCFE"/>
                </a:solidFill>
                <a:effectLst/>
                <a:latin typeface="Menlo" panose="020B0609030804020204" pitchFamily="49" charset="0"/>
              </a:rPr>
              <a:t>sentence</a:t>
            </a:r>
            <a:r>
              <a:rPr lang="en-US" sz="900" b="0" dirty="0">
                <a:solidFill>
                  <a:srgbClr val="CCCCCC"/>
                </a:solidFill>
                <a:effectLst/>
                <a:latin typeface="Menlo" panose="020B0609030804020204" pitchFamily="49" charset="0"/>
              </a:rPr>
              <a:t>, </a:t>
            </a:r>
            <a:r>
              <a:rPr lang="en-US" sz="900" b="0" dirty="0" err="1">
                <a:solidFill>
                  <a:srgbClr val="9CDCFE"/>
                </a:solidFill>
                <a:effectLst/>
                <a:latin typeface="Menlo" panose="020B0609030804020204" pitchFamily="49" charset="0"/>
              </a:rPr>
              <a:t>dest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dest_lang</a:t>
            </a:r>
            <a:r>
              <a:rPr lang="en-US" sz="900" b="0" dirty="0">
                <a:solidFill>
                  <a:srgbClr val="CCCCCC"/>
                </a:solidFill>
                <a:effectLst/>
                <a:latin typeface="Menlo" panose="020B0609030804020204" pitchFamily="49" charset="0"/>
              </a:rPr>
              <a:t>)</a:t>
            </a:r>
          </a:p>
          <a:p>
            <a:r>
              <a:rPr lang="en-US" sz="900" b="0" dirty="0" err="1">
                <a:solidFill>
                  <a:srgbClr val="4EC9B0"/>
                </a:solidFill>
                <a:effectLst/>
                <a:latin typeface="Menlo" panose="020B0609030804020204" pitchFamily="49" charset="0"/>
              </a:rPr>
              <a:t>time</a:t>
            </a:r>
            <a:r>
              <a:rPr lang="en-US" sz="900" b="0" dirty="0" err="1">
                <a:solidFill>
                  <a:srgbClr val="CCCCCC"/>
                </a:solidFill>
                <a:effectLst/>
                <a:latin typeface="Menlo" panose="020B0609030804020204" pitchFamily="49" charset="0"/>
              </a:rPr>
              <a:t>.</a:t>
            </a:r>
            <a:r>
              <a:rPr lang="en-US" sz="900" b="0" dirty="0" err="1">
                <a:solidFill>
                  <a:srgbClr val="DCDCAA"/>
                </a:solidFill>
                <a:effectLst/>
                <a:latin typeface="Menlo" panose="020B0609030804020204" pitchFamily="49" charset="0"/>
              </a:rPr>
              <a:t>sleep</a:t>
            </a:r>
            <a:r>
              <a:rPr lang="en-US" sz="900" b="0" dirty="0">
                <a:solidFill>
                  <a:srgbClr val="CCCCCC"/>
                </a:solidFill>
                <a:effectLst/>
                <a:latin typeface="Menlo" panose="020B0609030804020204" pitchFamily="49" charset="0"/>
              </a:rPr>
              <a:t>(</a:t>
            </a:r>
            <a:r>
              <a:rPr lang="en-US" sz="900" b="0" dirty="0">
                <a:solidFill>
                  <a:srgbClr val="B5CEA8"/>
                </a:solidFill>
                <a:effectLst/>
                <a:latin typeface="Menlo" panose="020B0609030804020204" pitchFamily="49" charset="0"/>
              </a:rPr>
              <a:t>0.5</a:t>
            </a:r>
            <a:r>
              <a:rPr lang="en-US" sz="900" b="0" dirty="0">
                <a:solidFill>
                  <a:srgbClr val="CCCCCC"/>
                </a:solidFill>
                <a:effectLst/>
                <a:latin typeface="Menlo" panose="020B0609030804020204" pitchFamily="49" charset="0"/>
              </a:rPr>
              <a:t>) </a:t>
            </a:r>
            <a:r>
              <a:rPr lang="en-US" sz="900" b="0" dirty="0">
                <a:solidFill>
                  <a:srgbClr val="6A9955"/>
                </a:solidFill>
                <a:effectLst/>
                <a:latin typeface="Menlo" panose="020B0609030804020204" pitchFamily="49" charset="0"/>
              </a:rPr>
              <a:t># Add a delay (This is due to rate limit of 1/s)</a:t>
            </a:r>
            <a:endParaRPr lang="en-US" sz="900" b="0" dirty="0">
              <a:solidFill>
                <a:srgbClr val="CCCCCC"/>
              </a:solidFill>
              <a:effectLst/>
              <a:latin typeface="Menlo" panose="020B0609030804020204" pitchFamily="49" charset="0"/>
            </a:endParaRPr>
          </a:p>
          <a:p>
            <a:r>
              <a:rPr lang="en-US" sz="900" b="0" dirty="0">
                <a:solidFill>
                  <a:srgbClr val="C586C0"/>
                </a:solidFill>
                <a:effectLst/>
                <a:latin typeface="Menlo" panose="020B0609030804020204" pitchFamily="49" charset="0"/>
              </a:rPr>
              <a:t>return</a:t>
            </a:r>
            <a:r>
              <a:rPr lang="en-US" sz="900" b="0" dirty="0">
                <a:solidFill>
                  <a:srgbClr val="CCCCCC"/>
                </a:solidFill>
                <a:effectLst/>
                <a:latin typeface="Menlo" panose="020B0609030804020204" pitchFamily="49" charset="0"/>
              </a:rPr>
              <a:t> </a:t>
            </a:r>
            <a:r>
              <a:rPr lang="en-US" sz="900" b="0" dirty="0" err="1">
                <a:solidFill>
                  <a:srgbClr val="9CDCFE"/>
                </a:solidFill>
                <a:effectLst/>
                <a:latin typeface="Menlo" panose="020B0609030804020204" pitchFamily="49" charset="0"/>
              </a:rPr>
              <a:t>translation</a:t>
            </a:r>
            <a:r>
              <a:rPr lang="en-US" sz="900" b="0" dirty="0" err="1">
                <a:solidFill>
                  <a:srgbClr val="CCCCCC"/>
                </a:solidFill>
                <a:effectLst/>
                <a:latin typeface="Menlo" panose="020B0609030804020204" pitchFamily="49" charset="0"/>
              </a:rPr>
              <a:t>.</a:t>
            </a:r>
            <a:r>
              <a:rPr lang="en-US" sz="900" b="0" dirty="0" err="1">
                <a:solidFill>
                  <a:srgbClr val="9CDCFE"/>
                </a:solidFill>
                <a:effectLst/>
                <a:latin typeface="Menlo" panose="020B0609030804020204" pitchFamily="49" charset="0"/>
              </a:rPr>
              <a:t>text</a:t>
            </a:r>
            <a:endParaRPr lang="en-US" sz="900" b="0" dirty="0">
              <a:solidFill>
                <a:srgbClr val="CCCCCC"/>
              </a:solidFill>
              <a:effectLst/>
              <a:latin typeface="Menlo" panose="020B0609030804020204" pitchFamily="49" charset="0"/>
            </a:endParaRPr>
          </a:p>
          <a:p>
            <a:r>
              <a:rPr lang="en-US" sz="900" b="0" dirty="0">
                <a:solidFill>
                  <a:srgbClr val="C586C0"/>
                </a:solidFill>
                <a:effectLst/>
                <a:latin typeface="Menlo" panose="020B0609030804020204" pitchFamily="49" charset="0"/>
              </a:rPr>
              <a:t>except</a:t>
            </a:r>
            <a:r>
              <a:rPr lang="en-US" sz="900" b="0" dirty="0">
                <a:solidFill>
                  <a:srgbClr val="CCCCCC"/>
                </a:solidFill>
                <a:effectLst/>
                <a:latin typeface="Menlo" panose="020B0609030804020204" pitchFamily="49" charset="0"/>
              </a:rPr>
              <a:t> </a:t>
            </a:r>
            <a:r>
              <a:rPr lang="en-US" sz="900" b="0" dirty="0">
                <a:solidFill>
                  <a:srgbClr val="4EC9B0"/>
                </a:solidFill>
                <a:effectLst/>
                <a:latin typeface="Menlo" panose="020B0609030804020204" pitchFamily="49" charset="0"/>
              </a:rPr>
              <a:t>Exception</a:t>
            </a:r>
            <a:r>
              <a:rPr lang="en-US" sz="900" b="0" dirty="0">
                <a:solidFill>
                  <a:srgbClr val="CCCCCC"/>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CCCCCC"/>
                </a:solidFill>
                <a:effectLst/>
                <a:latin typeface="Menlo" panose="020B0609030804020204" pitchFamily="49" charset="0"/>
              </a:rPr>
              <a:t> </a:t>
            </a:r>
            <a:r>
              <a:rPr lang="en-US" sz="900" b="0" dirty="0">
                <a:solidFill>
                  <a:srgbClr val="9CDCFE"/>
                </a:solidFill>
                <a:effectLst/>
                <a:latin typeface="Menlo" panose="020B0609030804020204" pitchFamily="49" charset="0"/>
              </a:rPr>
              <a:t>e</a:t>
            </a:r>
            <a:r>
              <a:rPr lang="en-US" sz="900" b="0" dirty="0">
                <a:solidFill>
                  <a:srgbClr val="CCCCCC"/>
                </a:solidFill>
                <a:effectLst/>
                <a:latin typeface="Menlo" panose="020B0609030804020204" pitchFamily="49" charset="0"/>
              </a:rPr>
              <a:t>:</a:t>
            </a:r>
          </a:p>
          <a:p>
            <a:r>
              <a:rPr lang="en-US" sz="900" b="0" dirty="0">
                <a:solidFill>
                  <a:srgbClr val="DCDCAA"/>
                </a:solidFill>
                <a:effectLst/>
                <a:latin typeface="Menlo" panose="020B0609030804020204" pitchFamily="49" charset="0"/>
              </a:rPr>
              <a:t>print</a:t>
            </a:r>
            <a:r>
              <a:rPr lang="en-US" sz="900" b="0" dirty="0">
                <a:solidFill>
                  <a:srgbClr val="CCCCCC"/>
                </a:solidFill>
                <a:effectLst/>
                <a:latin typeface="Menlo" panose="020B0609030804020204" pitchFamily="49" charset="0"/>
              </a:rPr>
              <a:t>(</a:t>
            </a:r>
            <a:r>
              <a:rPr lang="en-US" sz="900" b="0" dirty="0" err="1">
                <a:solidFill>
                  <a:srgbClr val="569CD6"/>
                </a:solidFill>
                <a:effectLst/>
                <a:latin typeface="Menlo" panose="020B0609030804020204" pitchFamily="49" charset="0"/>
              </a:rPr>
              <a:t>f</a:t>
            </a:r>
            <a:r>
              <a:rPr lang="en-US" sz="900" b="0" dirty="0" err="1">
                <a:solidFill>
                  <a:srgbClr val="CE9178"/>
                </a:solidFill>
                <a:effectLst/>
                <a:latin typeface="Menlo" panose="020B0609030804020204" pitchFamily="49" charset="0"/>
              </a:rPr>
              <a:t>"Translation</a:t>
            </a:r>
            <a:r>
              <a:rPr lang="en-US" sz="900" b="0" dirty="0">
                <a:solidFill>
                  <a:srgbClr val="CE9178"/>
                </a:solidFill>
                <a:effectLst/>
                <a:latin typeface="Menlo" panose="020B0609030804020204" pitchFamily="49" charset="0"/>
              </a:rPr>
              <a:t> Error: </a:t>
            </a:r>
            <a:r>
              <a:rPr lang="en-US" sz="900" b="0" dirty="0">
                <a:solidFill>
                  <a:srgbClr val="569CD6"/>
                </a:solidFill>
                <a:effectLst/>
                <a:latin typeface="Menlo" panose="020B0609030804020204" pitchFamily="49" charset="0"/>
              </a:rPr>
              <a:t>{</a:t>
            </a:r>
            <a:r>
              <a:rPr lang="en-US" sz="900" b="0" dirty="0">
                <a:solidFill>
                  <a:srgbClr val="9CDCFE"/>
                </a:solidFill>
                <a:effectLst/>
                <a:latin typeface="Menlo" panose="020B0609030804020204" pitchFamily="49" charset="0"/>
              </a:rPr>
              <a:t>e</a:t>
            </a:r>
            <a:r>
              <a:rPr lang="en-US" sz="900" b="0" dirty="0">
                <a:solidFill>
                  <a:srgbClr val="569CD6"/>
                </a:solidFill>
                <a:effectLst/>
                <a:latin typeface="Menlo" panose="020B0609030804020204" pitchFamily="49" charset="0"/>
              </a:rPr>
              <a:t>}</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586C0"/>
                </a:solidFill>
                <a:effectLst/>
                <a:latin typeface="Menlo" panose="020B0609030804020204" pitchFamily="49" charset="0"/>
              </a:rPr>
              <a:t>return</a:t>
            </a:r>
            <a:r>
              <a:rPr lang="en-US" sz="900" b="0" dirty="0">
                <a:solidFill>
                  <a:srgbClr val="CCCCCC"/>
                </a:solidFill>
                <a:effectLst/>
                <a:latin typeface="Menlo" panose="020B0609030804020204" pitchFamily="49" charset="0"/>
              </a:rPr>
              <a:t> </a:t>
            </a:r>
            <a:r>
              <a:rPr lang="en-US" sz="900" b="0" dirty="0">
                <a:solidFill>
                  <a:srgbClr val="569CD6"/>
                </a:solidFill>
                <a:effectLst/>
                <a:latin typeface="Menlo" panose="020B0609030804020204" pitchFamily="49" charset="0"/>
              </a:rPr>
              <a:t>None</a:t>
            </a:r>
            <a:endParaRPr lang="en-US" sz="9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63243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52CD-F154-166E-6A15-C0223DA4668D}"/>
              </a:ext>
            </a:extLst>
          </p:cNvPr>
          <p:cNvSpPr>
            <a:spLocks noGrp="1"/>
          </p:cNvSpPr>
          <p:nvPr>
            <p:ph type="title"/>
          </p:nvPr>
        </p:nvSpPr>
        <p:spPr/>
        <p:txBody>
          <a:bodyPr/>
          <a:lstStyle/>
          <a:p>
            <a:r>
              <a:rPr lang="en-US" sz="2400" dirty="0"/>
              <a:t>Methodology</a:t>
            </a:r>
            <a:br>
              <a:rPr lang="en-US" dirty="0"/>
            </a:br>
            <a:r>
              <a:rPr lang="en-US" dirty="0"/>
              <a:t>Translation Application</a:t>
            </a:r>
          </a:p>
        </p:txBody>
      </p:sp>
      <p:sp>
        <p:nvSpPr>
          <p:cNvPr id="5" name="TextBox 4">
            <a:extLst>
              <a:ext uri="{FF2B5EF4-FFF2-40B4-BE49-F238E27FC236}">
                <a16:creationId xmlns:a16="http://schemas.microsoft.com/office/drawing/2014/main" id="{3BCE4B31-EBDD-62D9-F24F-33649208CB04}"/>
              </a:ext>
            </a:extLst>
          </p:cNvPr>
          <p:cNvSpPr txBox="1"/>
          <p:nvPr/>
        </p:nvSpPr>
        <p:spPr>
          <a:xfrm>
            <a:off x="1134617" y="1201821"/>
            <a:ext cx="6114080" cy="5170646"/>
          </a:xfrm>
          <a:prstGeom prst="rect">
            <a:avLst/>
          </a:prstGeom>
          <a:solidFill>
            <a:schemeClr val="tx1">
              <a:lumMod val="95000"/>
              <a:lumOff val="5000"/>
            </a:schemeClr>
          </a:solidFill>
          <a:ln>
            <a:solidFill>
              <a:schemeClr val="tx1">
                <a:lumMod val="50000"/>
                <a:lumOff val="50000"/>
              </a:schemeClr>
            </a:solidFill>
          </a:ln>
        </p:spPr>
        <p:txBody>
          <a:bodyPr wrap="square">
            <a:spAutoFit/>
          </a:bodyPr>
          <a:lstStyle/>
          <a:p>
            <a:r>
              <a:rPr lang="en-US" sz="1000" dirty="0">
                <a:solidFill>
                  <a:srgbClr val="6A9955"/>
                </a:solidFill>
                <a:latin typeface="Menlo" panose="020B0609030804020204" pitchFamily="49" charset="0"/>
              </a:rPr>
              <a:t># 1</a:t>
            </a:r>
          </a:p>
          <a:p>
            <a:r>
              <a:rPr lang="en-US" sz="1000" b="0" dirty="0">
                <a:solidFill>
                  <a:srgbClr val="6A9955"/>
                </a:solidFill>
                <a:effectLst/>
                <a:latin typeface="Menlo" panose="020B0609030804020204" pitchFamily="49" charset="0"/>
              </a:rPr>
              <a:t># Merge German Emotions onto English</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df_en</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err="1">
                <a:solidFill>
                  <a:srgbClr val="4EC9B0"/>
                </a:solidFill>
                <a:effectLst/>
                <a:latin typeface="Menlo" panose="020B0609030804020204" pitchFamily="49" charset="0"/>
              </a:rPr>
              <a:t>pd</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merge</a:t>
            </a:r>
            <a:r>
              <a:rPr lang="en-US" sz="1000" b="0" dirty="0">
                <a:solidFill>
                  <a:srgbClr val="CCCCCC"/>
                </a:solidFill>
                <a:effectLst/>
                <a:latin typeface="Menlo" panose="020B0609030804020204" pitchFamily="49" charset="0"/>
              </a:rPr>
              <a:t>(</a:t>
            </a:r>
            <a:r>
              <a:rPr lang="en-US" sz="1000" b="0" dirty="0" err="1">
                <a:solidFill>
                  <a:srgbClr val="9CDCFE"/>
                </a:solidFill>
                <a:effectLst/>
                <a:latin typeface="Menlo" panose="020B0609030804020204" pitchFamily="49" charset="0"/>
              </a:rPr>
              <a:t>df_en</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df_emotions</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on</a:t>
            </a:r>
            <a:r>
              <a:rPr lang="en-US" sz="1000" b="0" dirty="0">
                <a:solidFill>
                  <a:srgbClr val="D4D4D4"/>
                </a:solidFill>
                <a:effectLst/>
                <a:latin typeface="Menlo" panose="020B0609030804020204" pitchFamily="49" charset="0"/>
              </a:rPr>
              <a:t>=</a:t>
            </a:r>
            <a:r>
              <a:rPr lang="en-US" sz="1000" b="0" dirty="0">
                <a:solidFill>
                  <a:srgbClr val="CE9178"/>
                </a:solidFill>
                <a:effectLst/>
                <a:latin typeface="Menlo" panose="020B0609030804020204" pitchFamily="49" charset="0"/>
              </a:rPr>
              <a:t>'</a:t>
            </a:r>
            <a:r>
              <a:rPr lang="en-US" sz="1000" b="0" dirty="0" err="1">
                <a:solidFill>
                  <a:srgbClr val="CE9178"/>
                </a:solidFill>
                <a:effectLst/>
                <a:latin typeface="Menlo" panose="020B0609030804020204" pitchFamily="49" charset="0"/>
              </a:rPr>
              <a:t>emotion_en</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how</a:t>
            </a:r>
            <a:r>
              <a:rPr lang="en-US" sz="1000" b="0" dirty="0">
                <a:solidFill>
                  <a:srgbClr val="D4D4D4"/>
                </a:solidFill>
                <a:effectLst/>
                <a:latin typeface="Menlo" panose="020B0609030804020204" pitchFamily="49" charset="0"/>
              </a:rPr>
              <a:t>=</a:t>
            </a:r>
            <a:r>
              <a:rPr lang="en-US" sz="1000" b="0" dirty="0">
                <a:solidFill>
                  <a:srgbClr val="CE9178"/>
                </a:solidFill>
                <a:effectLst/>
                <a:latin typeface="Menlo" panose="020B0609030804020204" pitchFamily="49" charset="0"/>
              </a:rPr>
              <a:t>'left’</a:t>
            </a:r>
            <a:r>
              <a:rPr lang="en-US" sz="1000" b="0" dirty="0">
                <a:solidFill>
                  <a:srgbClr val="CCCCCC"/>
                </a:solidFill>
                <a:effectLst/>
                <a:latin typeface="Menlo" panose="020B0609030804020204" pitchFamily="49" charset="0"/>
              </a:rPr>
              <a:t>)</a:t>
            </a:r>
          </a:p>
          <a:p>
            <a:endParaRPr lang="en-US" sz="1000" b="0" dirty="0">
              <a:solidFill>
                <a:srgbClr val="CCCCCC"/>
              </a:solidFill>
              <a:effectLst/>
              <a:latin typeface="Menlo" panose="020B0609030804020204" pitchFamily="49" charset="0"/>
            </a:endParaRPr>
          </a:p>
          <a:p>
            <a:r>
              <a:rPr lang="en-US" sz="1000" b="0" dirty="0">
                <a:solidFill>
                  <a:srgbClr val="6A9955"/>
                </a:solidFill>
                <a:effectLst/>
                <a:latin typeface="Menlo" panose="020B0609030804020204" pitchFamily="49" charset="0"/>
              </a:rPr>
              <a:t># 2</a:t>
            </a:r>
          </a:p>
          <a:p>
            <a:r>
              <a:rPr lang="en-US" sz="1000" dirty="0">
                <a:solidFill>
                  <a:srgbClr val="6A9955"/>
                </a:solidFill>
                <a:latin typeface="Menlo" panose="020B0609030804020204" pitchFamily="49" charset="0"/>
              </a:rPr>
              <a:t># </a:t>
            </a:r>
            <a:r>
              <a:rPr lang="en-US" sz="1000" b="0" dirty="0">
                <a:solidFill>
                  <a:srgbClr val="6A9955"/>
                </a:solidFill>
                <a:effectLst/>
                <a:latin typeface="Menlo" panose="020B0609030804020204" pitchFamily="49" charset="0"/>
              </a:rPr>
              <a:t>Add German Sentence Column</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df_en</a:t>
            </a:r>
            <a:r>
              <a:rPr lang="en-US" sz="1000" b="0" dirty="0">
                <a:solidFill>
                  <a:srgbClr val="CCCCCC"/>
                </a:solidFill>
                <a:effectLst/>
                <a:latin typeface="Menlo" panose="020B0609030804020204" pitchFamily="49" charset="0"/>
              </a:rPr>
              <a:t>[</a:t>
            </a:r>
            <a:r>
              <a:rPr lang="en-US" sz="1000" b="0" dirty="0">
                <a:solidFill>
                  <a:srgbClr val="CE9178"/>
                </a:solidFill>
                <a:effectLst/>
                <a:latin typeface="Menlo" panose="020B0609030804020204" pitchFamily="49" charset="0"/>
              </a:rPr>
              <a:t>"</a:t>
            </a:r>
            <a:r>
              <a:rPr lang="en-US" sz="1000" b="0" dirty="0" err="1">
                <a:solidFill>
                  <a:srgbClr val="CE9178"/>
                </a:solidFill>
                <a:effectLst/>
                <a:latin typeface="Menlo" panose="020B0609030804020204" pitchFamily="49" charset="0"/>
              </a:rPr>
              <a:t>sentence_de</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CE9178"/>
                </a:solidFill>
                <a:effectLst/>
                <a:latin typeface="Menlo" panose="020B0609030804020204" pitchFamily="49" charset="0"/>
              </a:rPr>
              <a:t>""</a:t>
            </a:r>
            <a:endParaRPr lang="en-US" sz="1000" b="0" dirty="0">
              <a:solidFill>
                <a:srgbClr val="CCCCCC"/>
              </a:solidFill>
              <a:effectLst/>
              <a:latin typeface="Menlo" panose="020B0609030804020204" pitchFamily="49" charset="0"/>
            </a:endParaRPr>
          </a:p>
          <a:p>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3 </a:t>
            </a:r>
          </a:p>
          <a:p>
            <a:r>
              <a:rPr lang="en-US" sz="1000" dirty="0">
                <a:solidFill>
                  <a:srgbClr val="6A9955"/>
                </a:solidFill>
                <a:latin typeface="Menlo" panose="020B0609030804020204" pitchFamily="49" charset="0"/>
              </a:rPr>
              <a:t># </a:t>
            </a:r>
            <a:r>
              <a:rPr lang="en-US" sz="1000" b="0" dirty="0">
                <a:solidFill>
                  <a:srgbClr val="6A9955"/>
                </a:solidFill>
                <a:effectLst/>
                <a:latin typeface="Menlo" panose="020B0609030804020204" pitchFamily="49" charset="0"/>
              </a:rPr>
              <a:t>Randomly select 1500 rows</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df_en</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sample</a:t>
            </a:r>
            <a:r>
              <a:rPr lang="en-US" sz="1000" b="0" dirty="0">
                <a:solidFill>
                  <a:srgbClr val="CCCCCC"/>
                </a:solidFill>
                <a:effectLst/>
                <a:latin typeface="Menlo" panose="020B0609030804020204" pitchFamily="49" charset="0"/>
              </a:rPr>
              <a:t>(</a:t>
            </a:r>
            <a:r>
              <a:rPr lang="en-US" sz="1000" b="0" dirty="0">
                <a:solidFill>
                  <a:srgbClr val="9CDCFE"/>
                </a:solidFill>
                <a:effectLst/>
                <a:latin typeface="Menlo" panose="020B0609030804020204" pitchFamily="49" charset="0"/>
              </a:rPr>
              <a:t>n</a:t>
            </a:r>
            <a:r>
              <a:rPr lang="en-US" sz="1000" b="0" dirty="0">
                <a:solidFill>
                  <a:srgbClr val="D4D4D4"/>
                </a:solidFill>
                <a:effectLst/>
                <a:latin typeface="Menlo" panose="020B0609030804020204" pitchFamily="49" charset="0"/>
              </a:rPr>
              <a:t>=</a:t>
            </a:r>
            <a:r>
              <a:rPr lang="en-US" sz="1000" b="0" dirty="0">
                <a:solidFill>
                  <a:srgbClr val="B5CEA8"/>
                </a:solidFill>
                <a:effectLst/>
                <a:latin typeface="Menlo" panose="020B0609030804020204" pitchFamily="49" charset="0"/>
              </a:rPr>
              <a:t>1500</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random_state</a:t>
            </a:r>
            <a:r>
              <a:rPr lang="en-US" sz="1000" b="0" dirty="0">
                <a:solidFill>
                  <a:srgbClr val="D4D4D4"/>
                </a:solidFill>
                <a:effectLst/>
                <a:latin typeface="Menlo" panose="020B0609030804020204" pitchFamily="49" charset="0"/>
              </a:rPr>
              <a:t>=</a:t>
            </a:r>
            <a:r>
              <a:rPr lang="en-US" sz="1000" b="0" dirty="0">
                <a:solidFill>
                  <a:srgbClr val="B5CEA8"/>
                </a:solidFill>
                <a:effectLst/>
                <a:latin typeface="Menlo" panose="020B0609030804020204" pitchFamily="49" charset="0"/>
              </a:rPr>
              <a:t>2023</a:t>
            </a:r>
            <a:r>
              <a:rPr lang="en-US" sz="1000" b="0" dirty="0">
                <a:solidFill>
                  <a:srgbClr val="CCCCCC"/>
                </a:solidFill>
                <a:effectLst/>
                <a:latin typeface="Menlo" panose="020B0609030804020204" pitchFamily="49" charset="0"/>
              </a:rPr>
              <a:t>)</a:t>
            </a:r>
          </a:p>
          <a:p>
            <a:endParaRPr lang="en-US" sz="1000" b="0" dirty="0">
              <a:solidFill>
                <a:srgbClr val="CCCCCC"/>
              </a:solidFill>
              <a:effectLst/>
              <a:latin typeface="Menlo" panose="020B0609030804020204" pitchFamily="49" charset="0"/>
            </a:endParaRPr>
          </a:p>
          <a:p>
            <a:r>
              <a:rPr lang="en-US" sz="1000" b="0" dirty="0">
                <a:solidFill>
                  <a:srgbClr val="6A9955"/>
                </a:solidFill>
                <a:effectLst/>
                <a:latin typeface="Menlo" panose="020B0609030804020204" pitchFamily="49" charset="0"/>
              </a:rPr>
              <a:t># 4 </a:t>
            </a:r>
          </a:p>
          <a:p>
            <a:r>
              <a:rPr lang="en-US" sz="1000" dirty="0">
                <a:solidFill>
                  <a:srgbClr val="6A9955"/>
                </a:solidFill>
                <a:latin typeface="Menlo" panose="020B0609030804020204" pitchFamily="49" charset="0"/>
              </a:rPr>
              <a:t># Save original to Disk</a:t>
            </a:r>
            <a:br>
              <a:rPr lang="en-US" sz="1000" b="0" dirty="0">
                <a:solidFill>
                  <a:srgbClr val="CCCCCC"/>
                </a:solidFill>
                <a:effectLst/>
                <a:latin typeface="Menlo" panose="020B0609030804020204" pitchFamily="49" charset="0"/>
              </a:rPr>
            </a:b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to_csv</a:t>
            </a:r>
            <a:r>
              <a:rPr lang="en-US" sz="1000" b="0" dirty="0">
                <a:solidFill>
                  <a:srgbClr val="CCCCCC"/>
                </a:solidFill>
                <a:effectLst/>
                <a:latin typeface="Menlo" panose="020B0609030804020204" pitchFamily="49" charset="0"/>
              </a:rPr>
              <a:t>(</a:t>
            </a:r>
            <a:r>
              <a:rPr lang="en-US" sz="1000" b="0" dirty="0">
                <a:solidFill>
                  <a:srgbClr val="CE9178"/>
                </a:solidFill>
                <a:effectLst/>
                <a:latin typeface="Menlo" panose="020B0609030804020204" pitchFamily="49" charset="0"/>
              </a:rPr>
              <a:t>'./data/</a:t>
            </a:r>
            <a:r>
              <a:rPr lang="en-US" sz="1000" b="0" dirty="0" err="1">
                <a:solidFill>
                  <a:srgbClr val="CE9178"/>
                </a:solidFill>
                <a:effectLst/>
                <a:latin typeface="Menlo" panose="020B0609030804020204" pitchFamily="49" charset="0"/>
              </a:rPr>
              <a:t>pd_en.csv</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index</a:t>
            </a:r>
            <a:r>
              <a:rPr lang="en-US" sz="1000" b="0" dirty="0">
                <a:solidFill>
                  <a:srgbClr val="D4D4D4"/>
                </a:solidFill>
                <a:effectLst/>
                <a:latin typeface="Menlo" panose="020B0609030804020204" pitchFamily="49" charset="0"/>
              </a:rPr>
              <a:t>=</a:t>
            </a:r>
            <a:r>
              <a:rPr lang="en-US" sz="1000" b="0" dirty="0">
                <a:solidFill>
                  <a:srgbClr val="569CD6"/>
                </a:solidFill>
                <a:effectLst/>
                <a:latin typeface="Menlo" panose="020B0609030804020204" pitchFamily="49" charset="0"/>
              </a:rPr>
              <a:t>False</a:t>
            </a:r>
            <a:r>
              <a:rPr lang="en-US" sz="1000" b="0" dirty="0">
                <a:solidFill>
                  <a:srgbClr val="CCCCCC"/>
                </a:solidFill>
                <a:effectLst/>
                <a:latin typeface="Menlo" panose="020B0609030804020204" pitchFamily="49" charset="0"/>
              </a:rPr>
              <a:t>)</a:t>
            </a:r>
          </a:p>
          <a:p>
            <a:br>
              <a:rPr lang="en-US" sz="1000" b="0" dirty="0">
                <a:solidFill>
                  <a:srgbClr val="CCCCCC"/>
                </a:solidFill>
                <a:effectLst/>
                <a:latin typeface="Menlo" panose="020B0609030804020204" pitchFamily="49" charset="0"/>
              </a:rPr>
            </a:br>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5</a:t>
            </a:r>
          </a:p>
          <a:p>
            <a:r>
              <a:rPr lang="en-US" sz="1000" dirty="0">
                <a:solidFill>
                  <a:srgbClr val="6A9955"/>
                </a:solidFill>
                <a:latin typeface="Menlo" panose="020B0609030804020204" pitchFamily="49" charset="0"/>
              </a:rPr>
              <a:t># </a:t>
            </a:r>
            <a:r>
              <a:rPr lang="en-US" sz="1000" b="0" dirty="0">
                <a:solidFill>
                  <a:srgbClr val="6A9955"/>
                </a:solidFill>
                <a:effectLst/>
                <a:latin typeface="Menlo" panose="020B0609030804020204" pitchFamily="49" charset="0"/>
              </a:rPr>
              <a:t>Iterate over the rows with </a:t>
            </a:r>
            <a:r>
              <a:rPr lang="en-US" sz="1000" b="0" dirty="0" err="1">
                <a:solidFill>
                  <a:srgbClr val="6A9955"/>
                </a:solidFill>
                <a:effectLst/>
                <a:latin typeface="Menlo" panose="020B0609030804020204" pitchFamily="49" charset="0"/>
              </a:rPr>
              <a:t>tqdm</a:t>
            </a:r>
            <a:r>
              <a:rPr lang="en-US" sz="1000" b="0" dirty="0">
                <a:solidFill>
                  <a:srgbClr val="6A9955"/>
                </a:solidFill>
                <a:effectLst/>
                <a:latin typeface="Menlo" panose="020B0609030804020204" pitchFamily="49" charset="0"/>
              </a:rPr>
              <a:t> to show the progress</a:t>
            </a:r>
            <a:endParaRPr lang="en-US" sz="1000" b="0" dirty="0">
              <a:solidFill>
                <a:srgbClr val="CCCCCC"/>
              </a:solidFill>
              <a:effectLst/>
              <a:latin typeface="Menlo" panose="020B0609030804020204" pitchFamily="49" charset="0"/>
            </a:endParaRPr>
          </a:p>
          <a:p>
            <a:r>
              <a:rPr lang="en-US" sz="1000" b="0" dirty="0">
                <a:solidFill>
                  <a:srgbClr val="C586C0"/>
                </a:solidFill>
                <a:effectLst/>
                <a:latin typeface="Menlo" panose="020B0609030804020204" pitchFamily="49" charset="0"/>
              </a:rPr>
              <a:t>for</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index</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row</a:t>
            </a:r>
            <a:r>
              <a:rPr lang="en-US" sz="1000" b="0" dirty="0">
                <a:solidFill>
                  <a:srgbClr val="CCCCCC"/>
                </a:solidFill>
                <a:effectLst/>
                <a:latin typeface="Menlo" panose="020B0609030804020204" pitchFamily="49" charset="0"/>
              </a:rPr>
              <a:t> </a:t>
            </a:r>
            <a:r>
              <a:rPr lang="en-US" sz="1000" b="0" dirty="0">
                <a:solidFill>
                  <a:srgbClr val="C586C0"/>
                </a:solidFill>
                <a:effectLst/>
                <a:latin typeface="Menlo" panose="020B0609030804020204" pitchFamily="49" charset="0"/>
              </a:rPr>
              <a:t>in</a:t>
            </a:r>
            <a:r>
              <a:rPr lang="en-US" sz="1000" b="0" dirty="0">
                <a:solidFill>
                  <a:srgbClr val="CCCCCC"/>
                </a:solidFill>
                <a:effectLst/>
                <a:latin typeface="Menlo" panose="020B0609030804020204" pitchFamily="49" charset="0"/>
              </a:rPr>
              <a:t> </a:t>
            </a:r>
            <a:r>
              <a:rPr lang="en-US" sz="1000" b="0" dirty="0" err="1">
                <a:solidFill>
                  <a:srgbClr val="4EC9B0"/>
                </a:solidFill>
                <a:effectLst/>
                <a:latin typeface="Menlo" panose="020B0609030804020204" pitchFamily="49" charset="0"/>
              </a:rPr>
              <a:t>tqdm</a:t>
            </a:r>
            <a:r>
              <a:rPr lang="en-US" sz="1000" b="0" dirty="0">
                <a:solidFill>
                  <a:srgbClr val="CCCCCC"/>
                </a:solidFill>
                <a:effectLst/>
                <a:latin typeface="Menlo" panose="020B0609030804020204" pitchFamily="49" charset="0"/>
              </a:rPr>
              <a:t>(</a:t>
            </a: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iterrows</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total</a:t>
            </a:r>
            <a:r>
              <a:rPr lang="en-US" sz="1000" b="0" dirty="0">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9CDCFE"/>
                </a:solidFill>
                <a:effectLst/>
                <a:latin typeface="Menlo" panose="020B0609030804020204" pitchFamily="49" charset="0"/>
              </a:rPr>
              <a:t>shape</a:t>
            </a:r>
            <a:r>
              <a:rPr lang="en-US" sz="1000" b="0" dirty="0">
                <a:solidFill>
                  <a:srgbClr val="CCCCCC"/>
                </a:solidFill>
                <a:effectLst/>
                <a:latin typeface="Menlo" panose="020B0609030804020204" pitchFamily="49" charset="0"/>
              </a:rPr>
              <a:t>[</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a:t>
            </a:r>
            <a:endParaRPr lang="en-US" sz="1000" b="0" dirty="0">
              <a:solidFill>
                <a:srgbClr val="6A9955"/>
              </a:solidFill>
              <a:effectLst/>
              <a:latin typeface="Menlo" panose="020B0609030804020204" pitchFamily="49" charset="0"/>
            </a:endParaRPr>
          </a:p>
          <a:p>
            <a:r>
              <a:rPr lang="en-US" sz="1000" dirty="0">
                <a:solidFill>
                  <a:srgbClr val="6A9955"/>
                </a:solidFill>
                <a:latin typeface="Menlo" panose="020B0609030804020204" pitchFamily="49" charset="0"/>
              </a:rPr>
              <a:t>    </a:t>
            </a:r>
            <a:r>
              <a:rPr lang="en-US" sz="1000" b="0" dirty="0">
                <a:solidFill>
                  <a:srgbClr val="6A9955"/>
                </a:solidFill>
                <a:effectLst/>
                <a:latin typeface="Menlo" panose="020B0609030804020204" pitchFamily="49" charset="0"/>
              </a:rPr>
              <a:t># 6</a:t>
            </a:r>
          </a:p>
          <a:p>
            <a:r>
              <a:rPr lang="en-US" sz="1000" dirty="0">
                <a:solidFill>
                  <a:srgbClr val="6A9955"/>
                </a:solidFill>
                <a:latin typeface="Menlo" panose="020B0609030804020204" pitchFamily="49" charset="0"/>
              </a:rPr>
              <a:t>    # </a:t>
            </a:r>
            <a:r>
              <a:rPr lang="en-US" sz="1000" b="0" dirty="0">
                <a:solidFill>
                  <a:srgbClr val="6A9955"/>
                </a:solidFill>
                <a:effectLst/>
                <a:latin typeface="Menlo" panose="020B0609030804020204" pitchFamily="49" charset="0"/>
              </a:rPr>
              <a:t>Call Translation</a:t>
            </a:r>
            <a:endParaRPr lang="en-US" sz="1000" b="0" dirty="0">
              <a:solidFill>
                <a:srgbClr val="CCCCCC"/>
              </a:solidFill>
              <a:effectLst/>
              <a:latin typeface="Menlo" panose="020B0609030804020204" pitchFamily="49" charset="0"/>
            </a:endParaRPr>
          </a:p>
          <a:p>
            <a:r>
              <a:rPr lang="en-US" sz="1000" b="0" dirty="0">
                <a:solidFill>
                  <a:srgbClr val="9CDCFE"/>
                </a:solidFill>
                <a:effectLst/>
                <a:latin typeface="Menlo" panose="020B0609030804020204" pitchFamily="49" charset="0"/>
              </a:rPr>
              <a:t>    sentence</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DCDCAA"/>
                </a:solidFill>
                <a:effectLst/>
                <a:latin typeface="Menlo" panose="020B0609030804020204" pitchFamily="49" charset="0"/>
              </a:rPr>
              <a:t>translate</a:t>
            </a:r>
            <a:r>
              <a:rPr lang="en-US" sz="1000" b="0" dirty="0">
                <a:solidFill>
                  <a:srgbClr val="CCCCCC"/>
                </a:solidFill>
                <a:effectLst/>
                <a:latin typeface="Menlo" panose="020B0609030804020204" pitchFamily="49" charset="0"/>
              </a:rPr>
              <a:t>(</a:t>
            </a:r>
            <a:r>
              <a:rPr lang="en-US" sz="1000" b="0" dirty="0">
                <a:solidFill>
                  <a:srgbClr val="9CDCFE"/>
                </a:solidFill>
                <a:effectLst/>
                <a:latin typeface="Menlo" panose="020B0609030804020204" pitchFamily="49" charset="0"/>
              </a:rPr>
              <a:t>row</a:t>
            </a:r>
            <a:r>
              <a:rPr lang="en-US" sz="1000" b="0" dirty="0">
                <a:solidFill>
                  <a:srgbClr val="CCCCCC"/>
                </a:solidFill>
                <a:effectLst/>
                <a:latin typeface="Menlo" panose="020B0609030804020204" pitchFamily="49" charset="0"/>
              </a:rPr>
              <a:t>[</a:t>
            </a:r>
            <a:r>
              <a:rPr lang="en-US" sz="1000" b="0" dirty="0">
                <a:solidFill>
                  <a:srgbClr val="CE9178"/>
                </a:solidFill>
                <a:effectLst/>
                <a:latin typeface="Menlo" panose="020B0609030804020204" pitchFamily="49" charset="0"/>
              </a:rPr>
              <a:t>"</a:t>
            </a:r>
            <a:r>
              <a:rPr lang="en-US" sz="1000" b="0" dirty="0" err="1">
                <a:solidFill>
                  <a:srgbClr val="CE9178"/>
                </a:solidFill>
                <a:effectLst/>
                <a:latin typeface="Menlo" panose="020B0609030804020204" pitchFamily="49" charset="0"/>
              </a:rPr>
              <a:t>sentence_en</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CE9178"/>
                </a:solidFill>
                <a:effectLst/>
                <a:latin typeface="Menlo" panose="020B0609030804020204" pitchFamily="49" charset="0"/>
              </a:rPr>
              <a:t>'de’</a:t>
            </a:r>
            <a:r>
              <a:rPr lang="en-US" sz="1000" b="0" dirty="0">
                <a:solidFill>
                  <a:srgbClr val="CCCCCC"/>
                </a:solidFill>
                <a:effectLst/>
                <a:latin typeface="Menlo" panose="020B0609030804020204" pitchFamily="49" charset="0"/>
              </a:rPr>
              <a:t>)</a:t>
            </a:r>
            <a:r>
              <a:rPr lang="en-US" sz="1000" dirty="0">
                <a:solidFill>
                  <a:srgbClr val="6A9955"/>
                </a:solidFill>
                <a:latin typeface="Menlo" panose="020B0609030804020204" pitchFamily="49" charset="0"/>
              </a:rPr>
              <a:t> # </a:t>
            </a:r>
            <a:r>
              <a:rPr lang="en-US" sz="1000" b="0" dirty="0">
                <a:solidFill>
                  <a:srgbClr val="6A9955"/>
                </a:solidFill>
                <a:effectLst/>
                <a:latin typeface="Menlo" panose="020B0609030804020204" pitchFamily="49" charset="0"/>
              </a:rPr>
              <a:t>To German (‘de’)</a:t>
            </a:r>
            <a:endParaRPr lang="en-US" sz="1000" b="0" dirty="0">
              <a:solidFill>
                <a:srgbClr val="CCCCCC"/>
              </a:solidFill>
              <a:effectLst/>
              <a:latin typeface="Menlo" panose="020B0609030804020204" pitchFamily="49" charset="0"/>
            </a:endParaRPr>
          </a:p>
          <a:p>
            <a:endParaRPr lang="en-US" sz="1000" b="0" dirty="0">
              <a:solidFill>
                <a:srgbClr val="6A9955"/>
              </a:solidFill>
              <a:effectLst/>
              <a:latin typeface="Menlo" panose="020B0609030804020204" pitchFamily="49" charset="0"/>
            </a:endParaRPr>
          </a:p>
          <a:p>
            <a:endParaRPr lang="en-US" sz="1000" b="0" dirty="0">
              <a:solidFill>
                <a:srgbClr val="6A9955"/>
              </a:solidFill>
              <a:effectLst/>
              <a:latin typeface="Menlo" panose="020B0609030804020204" pitchFamily="49" charset="0"/>
            </a:endParaRPr>
          </a:p>
          <a:p>
            <a:r>
              <a:rPr lang="en-US" sz="1000" b="0" dirty="0">
                <a:solidFill>
                  <a:srgbClr val="6A9955"/>
                </a:solidFill>
                <a:effectLst/>
                <a:latin typeface="Menlo" panose="020B0609030804020204" pitchFamily="49" charset="0"/>
              </a:rPr>
              <a:t>    # 7</a:t>
            </a:r>
          </a:p>
          <a:p>
            <a:r>
              <a:rPr lang="en-US" sz="1000" dirty="0">
                <a:solidFill>
                  <a:srgbClr val="6A9955"/>
                </a:solidFill>
                <a:latin typeface="Menlo" panose="020B0609030804020204" pitchFamily="49" charset="0"/>
              </a:rPr>
              <a:t>    # </a:t>
            </a:r>
            <a:r>
              <a:rPr lang="en-US" sz="1000" b="0" dirty="0">
                <a:solidFill>
                  <a:srgbClr val="6A9955"/>
                </a:solidFill>
                <a:effectLst/>
                <a:latin typeface="Menlo" panose="020B0609030804020204" pitchFamily="49" charset="0"/>
              </a:rPr>
              <a:t>Save Sentence on Column</a:t>
            </a:r>
            <a:endParaRPr lang="en-US" sz="1000" b="0" dirty="0">
              <a:solidFill>
                <a:srgbClr val="CCCCCC"/>
              </a:solidFill>
              <a:effectLst/>
              <a:latin typeface="Menlo" panose="020B0609030804020204" pitchFamily="49" charset="0"/>
            </a:endParaRPr>
          </a:p>
          <a:p>
            <a:r>
              <a:rPr lang="en-US" sz="1000" b="0" dirty="0">
                <a:solidFill>
                  <a:srgbClr val="9CDCFE"/>
                </a:solidFill>
                <a:effectLst/>
                <a:latin typeface="Menlo" panose="020B0609030804020204" pitchFamily="49" charset="0"/>
              </a:rPr>
              <a:t>    </a:t>
            </a: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9CDCFE"/>
                </a:solidFill>
                <a:effectLst/>
                <a:latin typeface="Menlo" panose="020B0609030804020204" pitchFamily="49" charset="0"/>
              </a:rPr>
              <a:t>at</a:t>
            </a:r>
            <a:r>
              <a:rPr lang="en-US" sz="1000" b="0" dirty="0">
                <a:solidFill>
                  <a:srgbClr val="CCCCCC"/>
                </a:solidFill>
                <a:effectLst/>
                <a:latin typeface="Menlo" panose="020B0609030804020204" pitchFamily="49" charset="0"/>
              </a:rPr>
              <a:t>[</a:t>
            </a:r>
            <a:r>
              <a:rPr lang="en-US" sz="1000" b="0" dirty="0">
                <a:solidFill>
                  <a:srgbClr val="9CDCFE"/>
                </a:solidFill>
                <a:effectLst/>
                <a:latin typeface="Menlo" panose="020B0609030804020204" pitchFamily="49" charset="0"/>
              </a:rPr>
              <a:t>index</a:t>
            </a:r>
            <a:r>
              <a:rPr lang="en-US" sz="1000" b="0" dirty="0">
                <a:solidFill>
                  <a:srgbClr val="CCCCCC"/>
                </a:solidFill>
                <a:effectLst/>
                <a:latin typeface="Menlo" panose="020B0609030804020204" pitchFamily="49" charset="0"/>
              </a:rPr>
              <a:t>, </a:t>
            </a:r>
            <a:r>
              <a:rPr lang="en-US" sz="1000" b="0" dirty="0">
                <a:solidFill>
                  <a:srgbClr val="CE9178"/>
                </a:solidFill>
                <a:effectLst/>
                <a:latin typeface="Menlo" panose="020B0609030804020204" pitchFamily="49" charset="0"/>
              </a:rPr>
              <a:t>'</a:t>
            </a:r>
            <a:r>
              <a:rPr lang="en-US" sz="1000" b="0" dirty="0" err="1">
                <a:solidFill>
                  <a:srgbClr val="CE9178"/>
                </a:solidFill>
                <a:effectLst/>
                <a:latin typeface="Menlo" panose="020B0609030804020204" pitchFamily="49" charset="0"/>
              </a:rPr>
              <a:t>sentence_de</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sentence</a:t>
            </a:r>
            <a:endParaRPr lang="en-US" sz="1000" b="0" dirty="0">
              <a:solidFill>
                <a:srgbClr val="CCCCCC"/>
              </a:solidFill>
              <a:effectLst/>
              <a:latin typeface="Menlo" panose="020B0609030804020204" pitchFamily="49" charset="0"/>
            </a:endParaRPr>
          </a:p>
          <a:p>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8</a:t>
            </a:r>
          </a:p>
          <a:p>
            <a:r>
              <a:rPr lang="en-US" sz="1000" dirty="0">
                <a:solidFill>
                  <a:srgbClr val="6A9955"/>
                </a:solidFill>
                <a:latin typeface="Menlo" panose="020B0609030804020204" pitchFamily="49" charset="0"/>
              </a:rPr>
              <a:t>#</a:t>
            </a:r>
            <a:r>
              <a:rPr lang="en-US" sz="1000" b="0" dirty="0">
                <a:solidFill>
                  <a:srgbClr val="6A9955"/>
                </a:solidFill>
                <a:effectLst/>
                <a:latin typeface="Menlo" panose="020B0609030804020204" pitchFamily="49" charset="0"/>
              </a:rPr>
              <a:t>Save the file with all the translations!</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to_csv</a:t>
            </a:r>
            <a:r>
              <a:rPr lang="en-US" sz="1000" b="0" dirty="0">
                <a:solidFill>
                  <a:srgbClr val="CCCCCC"/>
                </a:solidFill>
                <a:effectLst/>
                <a:latin typeface="Menlo" panose="020B0609030804020204" pitchFamily="49" charset="0"/>
              </a:rPr>
              <a:t>(</a:t>
            </a:r>
            <a:r>
              <a:rPr lang="en-US" sz="1000" b="0" dirty="0">
                <a:solidFill>
                  <a:srgbClr val="CE9178"/>
                </a:solidFill>
                <a:effectLst/>
                <a:latin typeface="Menlo" panose="020B0609030804020204" pitchFamily="49" charset="0"/>
              </a:rPr>
              <a:t>'./data/</a:t>
            </a:r>
            <a:r>
              <a:rPr lang="en-US" sz="1000" b="0" dirty="0" err="1">
                <a:solidFill>
                  <a:srgbClr val="CE9178"/>
                </a:solidFill>
                <a:effectLst/>
                <a:latin typeface="Menlo" panose="020B0609030804020204" pitchFamily="49" charset="0"/>
              </a:rPr>
              <a:t>pd_en_translated.csv</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index</a:t>
            </a:r>
            <a:r>
              <a:rPr lang="en-US" sz="1000" b="0" dirty="0">
                <a:solidFill>
                  <a:srgbClr val="D4D4D4"/>
                </a:solidFill>
                <a:effectLst/>
                <a:latin typeface="Menlo" panose="020B0609030804020204" pitchFamily="49" charset="0"/>
              </a:rPr>
              <a:t>=</a:t>
            </a:r>
            <a:r>
              <a:rPr lang="en-US" sz="1000" b="0" dirty="0">
                <a:solidFill>
                  <a:srgbClr val="569CD6"/>
                </a:solidFill>
                <a:effectLst/>
                <a:latin typeface="Menlo" panose="020B0609030804020204" pitchFamily="49" charset="0"/>
              </a:rPr>
              <a:t>False</a:t>
            </a:r>
            <a:r>
              <a:rPr lang="en-US" sz="1000" b="0" dirty="0">
                <a:solidFill>
                  <a:srgbClr val="CCCCCC"/>
                </a:solidFill>
                <a:effectLst/>
                <a:latin typeface="Menlo" panose="020B0609030804020204" pitchFamily="49" charset="0"/>
              </a:rPr>
              <a:t>)</a:t>
            </a:r>
          </a:p>
        </p:txBody>
      </p:sp>
      <p:pic>
        <p:nvPicPr>
          <p:cNvPr id="6" name="Picture 5" descr="A magnifying glass and a window with text&#10;&#10;Description automatically generated">
            <a:extLst>
              <a:ext uri="{FF2B5EF4-FFF2-40B4-BE49-F238E27FC236}">
                <a16:creationId xmlns:a16="http://schemas.microsoft.com/office/drawing/2014/main" id="{85F0AB02-DBE7-4ACB-B91D-888D6C763B05}"/>
              </a:ext>
            </a:extLst>
          </p:cNvPr>
          <p:cNvPicPr>
            <a:picLocks noChangeAspect="1"/>
          </p:cNvPicPr>
          <p:nvPr/>
        </p:nvPicPr>
        <p:blipFill>
          <a:blip r:embed="rId2"/>
          <a:stretch>
            <a:fillRect/>
          </a:stretch>
        </p:blipFill>
        <p:spPr>
          <a:xfrm>
            <a:off x="9740685" y="1290126"/>
            <a:ext cx="2329125" cy="2329125"/>
          </a:xfrm>
          <a:prstGeom prst="rect">
            <a:avLst/>
          </a:prstGeom>
        </p:spPr>
      </p:pic>
    </p:spTree>
    <p:extLst>
      <p:ext uri="{BB962C8B-B14F-4D97-AF65-F5344CB8AC3E}">
        <p14:creationId xmlns:p14="http://schemas.microsoft.com/office/powerpoint/2010/main" val="215191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p:txBody>
          <a:bodyPr>
            <a:normAutofit/>
          </a:bodyPr>
          <a:lstStyle/>
          <a:p>
            <a:r>
              <a:rPr lang="en-US" sz="2700" dirty="0"/>
              <a:t>Methodology</a:t>
            </a:r>
            <a:br>
              <a:rPr lang="en-US" sz="2700" dirty="0"/>
            </a:br>
            <a:r>
              <a:rPr lang="en-US" dirty="0"/>
              <a:t>Dataset Extension</a:t>
            </a:r>
          </a:p>
        </p:txBody>
      </p:sp>
      <p:sp>
        <p:nvSpPr>
          <p:cNvPr id="5" name="TextBox 4">
            <a:extLst>
              <a:ext uri="{FF2B5EF4-FFF2-40B4-BE49-F238E27FC236}">
                <a16:creationId xmlns:a16="http://schemas.microsoft.com/office/drawing/2014/main" id="{A291FA5D-8DA6-64DE-8613-405186FAE9DD}"/>
              </a:ext>
            </a:extLst>
          </p:cNvPr>
          <p:cNvSpPr txBox="1"/>
          <p:nvPr/>
        </p:nvSpPr>
        <p:spPr>
          <a:xfrm>
            <a:off x="1134618" y="1194473"/>
            <a:ext cx="6777268" cy="2292935"/>
          </a:xfrm>
          <a:prstGeom prst="rect">
            <a:avLst/>
          </a:prstGeom>
          <a:solidFill>
            <a:schemeClr val="tx1">
              <a:lumMod val="95000"/>
              <a:lumOff val="5000"/>
            </a:schemeClr>
          </a:solidFill>
          <a:ln>
            <a:solidFill>
              <a:schemeClr val="tx1">
                <a:lumMod val="50000"/>
                <a:lumOff val="50000"/>
              </a:schemeClr>
            </a:solidFill>
          </a:ln>
        </p:spPr>
        <p:txBody>
          <a:bodyPr wrap="square">
            <a:spAutoFit/>
          </a:bodyPr>
          <a:lstStyle/>
          <a:p>
            <a:r>
              <a:rPr lang="en-US" sz="1100" b="0" dirty="0">
                <a:solidFill>
                  <a:srgbClr val="6A9955"/>
                </a:solidFill>
                <a:effectLst/>
                <a:latin typeface="Menlo" panose="020B0609030804020204" pitchFamily="49" charset="0"/>
              </a:rPr>
              <a:t># Split the English and German </a:t>
            </a:r>
            <a:r>
              <a:rPr lang="en-US" sz="1100" b="0" dirty="0" err="1">
                <a:solidFill>
                  <a:srgbClr val="6A9955"/>
                </a:solidFill>
                <a:effectLst/>
                <a:latin typeface="Menlo" panose="020B0609030804020204" pitchFamily="49" charset="0"/>
              </a:rPr>
              <a:t>Dataframes</a:t>
            </a:r>
            <a:r>
              <a:rPr lang="en-US" sz="1100" b="0" dirty="0">
                <a:solidFill>
                  <a:srgbClr val="6A9955"/>
                </a:solidFill>
                <a:effectLst/>
                <a:latin typeface="Menlo" panose="020B0609030804020204" pitchFamily="49" charset="0"/>
              </a:rPr>
              <a:t> for Training and Testing</a:t>
            </a:r>
            <a:endParaRPr lang="en-US" sz="1100" b="0" dirty="0">
              <a:solidFill>
                <a:srgbClr val="CCCCCC"/>
              </a:solidFill>
              <a:effectLst/>
              <a:latin typeface="Menlo" panose="020B0609030804020204" pitchFamily="49" charset="0"/>
            </a:endParaRPr>
          </a:p>
          <a:p>
            <a:r>
              <a:rPr lang="en-US" sz="1100" b="0" dirty="0">
                <a:solidFill>
                  <a:srgbClr val="6A9955"/>
                </a:solidFill>
                <a:effectLst/>
                <a:latin typeface="Menlo" panose="020B0609030804020204" pitchFamily="49" charset="0"/>
              </a:rPr>
              <a:t># We are using a 20/80 Split</a:t>
            </a:r>
            <a:endParaRPr lang="en-US" sz="1100" b="0" dirty="0">
              <a:solidFill>
                <a:srgbClr val="CCCCCC"/>
              </a:solidFill>
              <a:effectLst/>
              <a:latin typeface="Menlo" panose="020B0609030804020204" pitchFamily="49" charset="0"/>
            </a:endParaRPr>
          </a:p>
          <a:p>
            <a:r>
              <a:rPr lang="en-US" sz="1100" b="0" dirty="0" err="1">
                <a:solidFill>
                  <a:srgbClr val="9CDCFE"/>
                </a:solidFill>
                <a:effectLst/>
                <a:latin typeface="Menlo" panose="020B0609030804020204" pitchFamily="49" charset="0"/>
              </a:rPr>
              <a:t>df_en_train</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df_en_test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df_en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randomSplit</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0.85</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0.15</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seed</a:t>
            </a:r>
            <a:r>
              <a:rPr lang="en-US" sz="1100" b="0" dirty="0">
                <a:solidFill>
                  <a:srgbClr val="D4D4D4"/>
                </a:solidFill>
                <a:effectLst/>
                <a:latin typeface="Menlo" panose="020B0609030804020204" pitchFamily="49" charset="0"/>
              </a:rPr>
              <a:t>=</a:t>
            </a:r>
            <a:r>
              <a:rPr lang="en-US" sz="1100" b="0" dirty="0">
                <a:solidFill>
                  <a:srgbClr val="B5CEA8"/>
                </a:solidFill>
                <a:effectLst/>
                <a:latin typeface="Menlo" panose="020B0609030804020204" pitchFamily="49" charset="0"/>
              </a:rPr>
              <a:t>2023</a:t>
            </a:r>
            <a:r>
              <a:rPr lang="en-US" sz="1100" b="0" dirty="0">
                <a:solidFill>
                  <a:srgbClr val="CCCCCC"/>
                </a:solidFill>
                <a:effectLst/>
                <a:latin typeface="Menlo" panose="020B0609030804020204" pitchFamily="49" charset="0"/>
              </a:rPr>
              <a:t>)</a:t>
            </a:r>
          </a:p>
          <a:p>
            <a:r>
              <a:rPr lang="en-US" sz="1100" b="0" dirty="0" err="1">
                <a:solidFill>
                  <a:srgbClr val="9CDCFE"/>
                </a:solidFill>
                <a:effectLst/>
                <a:latin typeface="Menlo" panose="020B0609030804020204" pitchFamily="49" charset="0"/>
              </a:rPr>
              <a:t>df_de_train</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df_de_test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df_de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randomSplit</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0.85</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0.15</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seed</a:t>
            </a:r>
            <a:r>
              <a:rPr lang="en-US" sz="1100" b="0" dirty="0">
                <a:solidFill>
                  <a:srgbClr val="D4D4D4"/>
                </a:solidFill>
                <a:effectLst/>
                <a:latin typeface="Menlo" panose="020B0609030804020204" pitchFamily="49" charset="0"/>
              </a:rPr>
              <a:t>=</a:t>
            </a:r>
            <a:r>
              <a:rPr lang="en-US" sz="1100" b="0" dirty="0">
                <a:solidFill>
                  <a:srgbClr val="B5CEA8"/>
                </a:solidFill>
                <a:effectLst/>
                <a:latin typeface="Menlo" panose="020B0609030804020204" pitchFamily="49" charset="0"/>
              </a:rPr>
              <a:t>2023</a:t>
            </a:r>
            <a:r>
              <a:rPr lang="en-US" sz="1100" b="0" dirty="0">
                <a:solidFill>
                  <a:srgbClr val="CCCCCC"/>
                </a:solidFill>
                <a:effectLst/>
                <a:latin typeface="Menlo" panose="020B0609030804020204" pitchFamily="49" charset="0"/>
              </a:rPr>
              <a:t>)</a:t>
            </a:r>
          </a:p>
          <a:p>
            <a:r>
              <a:rPr lang="en-US" sz="1100" b="0" dirty="0">
                <a:solidFill>
                  <a:srgbClr val="DCDCAA"/>
                </a:solidFill>
                <a:effectLst/>
                <a:latin typeface="Menlo" panose="020B0609030804020204" pitchFamily="49" charset="0"/>
              </a:rPr>
              <a:t>print</a:t>
            </a:r>
            <a:r>
              <a:rPr lang="en-US" sz="1100" b="0" dirty="0">
                <a:solidFill>
                  <a:srgbClr val="CCCCCC"/>
                </a:solidFill>
                <a:effectLst/>
                <a:latin typeface="Menlo" panose="020B0609030804020204" pitchFamily="49" charset="0"/>
              </a:rPr>
              <a:t>(</a:t>
            </a:r>
            <a:r>
              <a:rPr lang="en-US" sz="1100" b="0" dirty="0" err="1">
                <a:solidFill>
                  <a:srgbClr val="569CD6"/>
                </a:solidFill>
                <a:effectLst/>
                <a:latin typeface="Menlo" panose="020B0609030804020204" pitchFamily="49" charset="0"/>
              </a:rPr>
              <a:t>f</a:t>
            </a:r>
            <a:r>
              <a:rPr lang="en-US" sz="1100" b="0" dirty="0" err="1">
                <a:solidFill>
                  <a:srgbClr val="CE9178"/>
                </a:solidFill>
                <a:effectLst/>
                <a:latin typeface="Menlo" panose="020B0609030804020204" pitchFamily="49" charset="0"/>
              </a:rPr>
              <a:t>"English</a:t>
            </a:r>
            <a:r>
              <a:rPr lang="en-US" sz="1100" b="0" dirty="0">
                <a:solidFill>
                  <a:srgbClr val="CE9178"/>
                </a:solidFill>
                <a:effectLst/>
                <a:latin typeface="Menlo" panose="020B0609030804020204" pitchFamily="49" charset="0"/>
              </a:rPr>
              <a:t> Train Row Count: </a:t>
            </a:r>
            <a:r>
              <a:rPr lang="en-US" sz="1100" b="0" dirty="0">
                <a:solidFill>
                  <a:srgbClr val="569CD6"/>
                </a:solidFill>
                <a:effectLst/>
                <a:latin typeface="Menlo" panose="020B0609030804020204" pitchFamily="49" charset="0"/>
              </a:rPr>
              <a:t>{</a:t>
            </a:r>
            <a:r>
              <a:rPr lang="en-US" sz="1100" b="0" dirty="0" err="1">
                <a:solidFill>
                  <a:srgbClr val="9CDCFE"/>
                </a:solidFill>
                <a:effectLst/>
                <a:latin typeface="Menlo" panose="020B0609030804020204" pitchFamily="49" charset="0"/>
              </a:rPr>
              <a:t>df_en_train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count</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r>
              <a:rPr lang="en-US" sz="1100" b="0" dirty="0">
                <a:solidFill>
                  <a:srgbClr val="DCDCAA"/>
                </a:solidFill>
                <a:effectLst/>
                <a:latin typeface="Menlo" panose="020B0609030804020204" pitchFamily="49" charset="0"/>
              </a:rPr>
              <a:t>print</a:t>
            </a:r>
            <a:r>
              <a:rPr lang="en-US" sz="1100" b="0" dirty="0">
                <a:solidFill>
                  <a:srgbClr val="CCCCCC"/>
                </a:solidFill>
                <a:effectLst/>
                <a:latin typeface="Menlo" panose="020B0609030804020204" pitchFamily="49" charset="0"/>
              </a:rPr>
              <a:t>(</a:t>
            </a:r>
            <a:r>
              <a:rPr lang="en-US" sz="1100" b="0" dirty="0" err="1">
                <a:solidFill>
                  <a:srgbClr val="569CD6"/>
                </a:solidFill>
                <a:effectLst/>
                <a:latin typeface="Menlo" panose="020B0609030804020204" pitchFamily="49" charset="0"/>
              </a:rPr>
              <a:t>f</a:t>
            </a:r>
            <a:r>
              <a:rPr lang="en-US" sz="1100" b="0" dirty="0" err="1">
                <a:solidFill>
                  <a:srgbClr val="CE9178"/>
                </a:solidFill>
                <a:effectLst/>
                <a:latin typeface="Menlo" panose="020B0609030804020204" pitchFamily="49" charset="0"/>
              </a:rPr>
              <a:t>"German</a:t>
            </a:r>
            <a:r>
              <a:rPr lang="en-US" sz="1100" b="0" dirty="0">
                <a:solidFill>
                  <a:srgbClr val="CE9178"/>
                </a:solidFill>
                <a:effectLst/>
                <a:latin typeface="Menlo" panose="020B0609030804020204" pitchFamily="49" charset="0"/>
              </a:rPr>
              <a:t> Train Row Count: </a:t>
            </a:r>
            <a:r>
              <a:rPr lang="en-US" sz="1100" b="0" dirty="0">
                <a:solidFill>
                  <a:srgbClr val="569CD6"/>
                </a:solidFill>
                <a:effectLst/>
                <a:latin typeface="Menlo" panose="020B0609030804020204" pitchFamily="49" charset="0"/>
              </a:rPr>
              <a:t>{</a:t>
            </a:r>
            <a:r>
              <a:rPr lang="en-US" sz="1100" b="0" dirty="0" err="1">
                <a:solidFill>
                  <a:srgbClr val="9CDCFE"/>
                </a:solidFill>
                <a:effectLst/>
                <a:latin typeface="Menlo" panose="020B0609030804020204" pitchFamily="49" charset="0"/>
              </a:rPr>
              <a:t>df_de_train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count</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br>
              <a:rPr lang="en-US" sz="1100" b="0" dirty="0">
                <a:solidFill>
                  <a:srgbClr val="CCCCCC"/>
                </a:solidFill>
                <a:effectLst/>
                <a:latin typeface="Menlo" panose="020B0609030804020204" pitchFamily="49" charset="0"/>
              </a:rPr>
            </a:br>
            <a:br>
              <a:rPr lang="en-US" sz="1100" b="0" dirty="0">
                <a:solidFill>
                  <a:srgbClr val="CCCCCC"/>
                </a:solidFill>
                <a:effectLst/>
                <a:latin typeface="Menlo" panose="020B0609030804020204" pitchFamily="49" charset="0"/>
              </a:rPr>
            </a:br>
            <a:r>
              <a:rPr lang="en-US" sz="1100" b="0" dirty="0">
                <a:solidFill>
                  <a:srgbClr val="6A9955"/>
                </a:solidFill>
                <a:effectLst/>
                <a:latin typeface="Menlo" panose="020B0609030804020204" pitchFamily="49" charset="0"/>
              </a:rPr>
              <a:t># Create the Extended </a:t>
            </a:r>
            <a:r>
              <a:rPr lang="en-US" sz="1100" b="0" dirty="0" err="1">
                <a:solidFill>
                  <a:srgbClr val="6A9955"/>
                </a:solidFill>
                <a:effectLst/>
                <a:latin typeface="Menlo" panose="020B0609030804020204" pitchFamily="49" charset="0"/>
              </a:rPr>
              <a:t>Dataframe</a:t>
            </a:r>
            <a:r>
              <a:rPr lang="en-US" sz="1100" b="0" dirty="0">
                <a:solidFill>
                  <a:srgbClr val="6A9955"/>
                </a:solidFill>
                <a:effectLst/>
                <a:latin typeface="Menlo" panose="020B0609030804020204" pitchFamily="49" charset="0"/>
              </a:rPr>
              <a:t> </a:t>
            </a:r>
            <a:r>
              <a:rPr lang="en-US" sz="1100" b="0" dirty="0" err="1">
                <a:solidFill>
                  <a:srgbClr val="6A9955"/>
                </a:solidFill>
                <a:effectLst/>
                <a:latin typeface="Menlo" panose="020B0609030804020204" pitchFamily="49" charset="0"/>
              </a:rPr>
              <a:t>wiht</a:t>
            </a:r>
            <a:r>
              <a:rPr lang="en-US" sz="1100" b="0" dirty="0">
                <a:solidFill>
                  <a:srgbClr val="6A9955"/>
                </a:solidFill>
                <a:effectLst/>
                <a:latin typeface="Menlo" panose="020B0609030804020204" pitchFamily="49" charset="0"/>
              </a:rPr>
              <a:t> Translated Data</a:t>
            </a:r>
            <a:endParaRPr lang="en-US" sz="1100" b="0" dirty="0">
              <a:solidFill>
                <a:srgbClr val="CCCCCC"/>
              </a:solidFill>
              <a:effectLst/>
              <a:latin typeface="Menlo" panose="020B0609030804020204" pitchFamily="49" charset="0"/>
            </a:endParaRPr>
          </a:p>
          <a:p>
            <a:r>
              <a:rPr lang="en-US" sz="1100" b="0" dirty="0" err="1">
                <a:solidFill>
                  <a:srgbClr val="9CDCFE"/>
                </a:solidFill>
                <a:effectLst/>
                <a:latin typeface="Menlo" panose="020B0609030804020204" pitchFamily="49" charset="0"/>
              </a:rPr>
              <a:t>df_en_train_extended</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df_en_train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union</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df_de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select</a:t>
            </a:r>
            <a:r>
              <a:rPr lang="en-US" sz="1100" b="0" dirty="0">
                <a:solidFill>
                  <a:srgbClr val="CCCCCC"/>
                </a:solidFill>
                <a:effectLst/>
                <a:latin typeface="Menlo" panose="020B0609030804020204" pitchFamily="49" charset="0"/>
              </a:rPr>
              <a:t>(</a:t>
            </a:r>
            <a:r>
              <a:rPr lang="en-US" sz="1100" b="0" dirty="0">
                <a:solidFill>
                  <a:srgbClr val="D4D4D4"/>
                </a:solidFill>
                <a:effectLst/>
                <a:latin typeface="Menlo" panose="020B0609030804020204" pitchFamily="49" charset="0"/>
              </a:rPr>
              <a:t>*</a:t>
            </a:r>
            <a:r>
              <a:rPr lang="en-US" sz="1100" b="0" dirty="0" err="1">
                <a:solidFill>
                  <a:srgbClr val="9CDCFE"/>
                </a:solidFill>
                <a:effectLst/>
                <a:latin typeface="Menlo" panose="020B0609030804020204" pitchFamily="49" charset="0"/>
              </a:rPr>
              <a:t>df_en_train</a:t>
            </a:r>
            <a:r>
              <a:rPr lang="en-US" sz="1100" b="0" dirty="0" err="1">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columns</a:t>
            </a:r>
            <a:r>
              <a:rPr lang="en-US" sz="1100" b="0" dirty="0">
                <a:solidFill>
                  <a:srgbClr val="CCCCCC"/>
                </a:solidFill>
                <a:effectLst/>
                <a:latin typeface="Menlo" panose="020B0609030804020204" pitchFamily="49" charset="0"/>
              </a:rPr>
              <a:t>))</a:t>
            </a:r>
          </a:p>
          <a:p>
            <a:r>
              <a:rPr lang="en-US" sz="1100" b="0" dirty="0" err="1">
                <a:solidFill>
                  <a:srgbClr val="9CDCFE"/>
                </a:solidFill>
                <a:effectLst/>
                <a:latin typeface="Menlo" panose="020B0609030804020204" pitchFamily="49" charset="0"/>
              </a:rPr>
              <a:t>df_de_train_extended</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df_de_train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union</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df_en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select</a:t>
            </a:r>
            <a:r>
              <a:rPr lang="en-US" sz="1100" b="0" dirty="0">
                <a:solidFill>
                  <a:srgbClr val="CCCCCC"/>
                </a:solidFill>
                <a:effectLst/>
                <a:latin typeface="Menlo" panose="020B0609030804020204" pitchFamily="49" charset="0"/>
              </a:rPr>
              <a:t>(</a:t>
            </a:r>
            <a:r>
              <a:rPr lang="en-US" sz="1100" b="0" dirty="0">
                <a:solidFill>
                  <a:srgbClr val="D4D4D4"/>
                </a:solidFill>
                <a:effectLst/>
                <a:latin typeface="Menlo" panose="020B0609030804020204" pitchFamily="49" charset="0"/>
              </a:rPr>
              <a:t>*</a:t>
            </a:r>
            <a:r>
              <a:rPr lang="en-US" sz="1100" b="0" dirty="0" err="1">
                <a:solidFill>
                  <a:srgbClr val="9CDCFE"/>
                </a:solidFill>
                <a:effectLst/>
                <a:latin typeface="Menlo" panose="020B0609030804020204" pitchFamily="49" charset="0"/>
              </a:rPr>
              <a:t>df_de_train</a:t>
            </a:r>
            <a:r>
              <a:rPr lang="en-US" sz="1100" b="0" dirty="0" err="1">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columns</a:t>
            </a:r>
            <a:r>
              <a:rPr lang="en-US" sz="1100" b="0" dirty="0">
                <a:solidFill>
                  <a:srgbClr val="CCCCCC"/>
                </a:solidFill>
                <a:effectLst/>
                <a:latin typeface="Menlo" panose="020B0609030804020204" pitchFamily="49" charset="0"/>
              </a:rPr>
              <a:t>))</a:t>
            </a:r>
          </a:p>
          <a:p>
            <a:r>
              <a:rPr lang="en-US" sz="1100" b="0" dirty="0">
                <a:solidFill>
                  <a:srgbClr val="DCDCAA"/>
                </a:solidFill>
                <a:effectLst/>
                <a:latin typeface="Menlo" panose="020B0609030804020204" pitchFamily="49" charset="0"/>
              </a:rPr>
              <a:t>print</a:t>
            </a:r>
            <a:r>
              <a:rPr lang="en-US" sz="1100" b="0" dirty="0">
                <a:solidFill>
                  <a:srgbClr val="CCCCCC"/>
                </a:solidFill>
                <a:effectLst/>
                <a:latin typeface="Menlo" panose="020B0609030804020204" pitchFamily="49" charset="0"/>
              </a:rPr>
              <a:t>(</a:t>
            </a:r>
            <a:r>
              <a:rPr lang="en-US" sz="1100" b="0" dirty="0" err="1">
                <a:solidFill>
                  <a:srgbClr val="569CD6"/>
                </a:solidFill>
                <a:effectLst/>
                <a:latin typeface="Menlo" panose="020B0609030804020204" pitchFamily="49" charset="0"/>
              </a:rPr>
              <a:t>f</a:t>
            </a:r>
            <a:r>
              <a:rPr lang="en-US" sz="1100" b="0" dirty="0" err="1">
                <a:solidFill>
                  <a:srgbClr val="CE9178"/>
                </a:solidFill>
                <a:effectLst/>
                <a:latin typeface="Menlo" panose="020B0609030804020204" pitchFamily="49" charset="0"/>
              </a:rPr>
              <a:t>"English</a:t>
            </a:r>
            <a:r>
              <a:rPr lang="en-US" sz="1100" b="0" dirty="0">
                <a:solidFill>
                  <a:srgbClr val="CE9178"/>
                </a:solidFill>
                <a:effectLst/>
                <a:latin typeface="Menlo" panose="020B0609030804020204" pitchFamily="49" charset="0"/>
              </a:rPr>
              <a:t> Extended Train Row Count: </a:t>
            </a:r>
            <a:r>
              <a:rPr lang="en-US" sz="1100" b="0" dirty="0">
                <a:solidFill>
                  <a:srgbClr val="569CD6"/>
                </a:solidFill>
                <a:effectLst/>
                <a:latin typeface="Menlo" panose="020B0609030804020204" pitchFamily="49" charset="0"/>
              </a:rPr>
              <a:t>{</a:t>
            </a:r>
            <a:r>
              <a:rPr lang="en-US" sz="1100" b="0" dirty="0" err="1">
                <a:solidFill>
                  <a:srgbClr val="9CDCFE"/>
                </a:solidFill>
                <a:effectLst/>
                <a:latin typeface="Menlo" panose="020B0609030804020204" pitchFamily="49" charset="0"/>
              </a:rPr>
              <a:t>df_en_train_extended</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count</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r>
              <a:rPr lang="en-US" sz="1100" b="0" dirty="0">
                <a:solidFill>
                  <a:srgbClr val="DCDCAA"/>
                </a:solidFill>
                <a:effectLst/>
                <a:latin typeface="Menlo" panose="020B0609030804020204" pitchFamily="49" charset="0"/>
              </a:rPr>
              <a:t>print</a:t>
            </a:r>
            <a:r>
              <a:rPr lang="en-US" sz="1100" b="0" dirty="0">
                <a:solidFill>
                  <a:srgbClr val="CCCCCC"/>
                </a:solidFill>
                <a:effectLst/>
                <a:latin typeface="Menlo" panose="020B0609030804020204" pitchFamily="49" charset="0"/>
              </a:rPr>
              <a:t>(</a:t>
            </a:r>
            <a:r>
              <a:rPr lang="en-US" sz="1100" b="0" dirty="0" err="1">
                <a:solidFill>
                  <a:srgbClr val="569CD6"/>
                </a:solidFill>
                <a:effectLst/>
                <a:latin typeface="Menlo" panose="020B0609030804020204" pitchFamily="49" charset="0"/>
              </a:rPr>
              <a:t>f</a:t>
            </a:r>
            <a:r>
              <a:rPr lang="en-US" sz="1100" b="0" dirty="0" err="1">
                <a:solidFill>
                  <a:srgbClr val="CE9178"/>
                </a:solidFill>
                <a:effectLst/>
                <a:latin typeface="Menlo" panose="020B0609030804020204" pitchFamily="49" charset="0"/>
              </a:rPr>
              <a:t>"German</a:t>
            </a:r>
            <a:r>
              <a:rPr lang="en-US" sz="1100" b="0" dirty="0">
                <a:solidFill>
                  <a:srgbClr val="CE9178"/>
                </a:solidFill>
                <a:effectLst/>
                <a:latin typeface="Menlo" panose="020B0609030804020204" pitchFamily="49" charset="0"/>
              </a:rPr>
              <a:t> Extended Train Row Count: </a:t>
            </a:r>
            <a:r>
              <a:rPr lang="en-US" sz="1100" b="0" dirty="0">
                <a:solidFill>
                  <a:srgbClr val="569CD6"/>
                </a:solidFill>
                <a:effectLst/>
                <a:latin typeface="Menlo" panose="020B0609030804020204" pitchFamily="49" charset="0"/>
              </a:rPr>
              <a:t>{</a:t>
            </a:r>
            <a:r>
              <a:rPr lang="en-US" sz="1100" b="0" dirty="0" err="1">
                <a:solidFill>
                  <a:srgbClr val="9CDCFE"/>
                </a:solidFill>
                <a:effectLst/>
                <a:latin typeface="Menlo" panose="020B0609030804020204" pitchFamily="49" charset="0"/>
              </a:rPr>
              <a:t>df_de_train_extended</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count</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p:txBody>
      </p:sp>
      <p:pic>
        <p:nvPicPr>
          <p:cNvPr id="7" name="Picture 6" descr="A table with numbers and text&#10;&#10;Description automatically generated">
            <a:extLst>
              <a:ext uri="{FF2B5EF4-FFF2-40B4-BE49-F238E27FC236}">
                <a16:creationId xmlns:a16="http://schemas.microsoft.com/office/drawing/2014/main" id="{074B7BCE-D387-7CD0-71C7-15855034B5A3}"/>
              </a:ext>
            </a:extLst>
          </p:cNvPr>
          <p:cNvPicPr>
            <a:picLocks noChangeAspect="1"/>
          </p:cNvPicPr>
          <p:nvPr/>
        </p:nvPicPr>
        <p:blipFill>
          <a:blip r:embed="rId2"/>
          <a:stretch>
            <a:fillRect/>
          </a:stretch>
        </p:blipFill>
        <p:spPr>
          <a:xfrm>
            <a:off x="5625884" y="3728026"/>
            <a:ext cx="6200133" cy="21165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urved Up Arrow 7">
            <a:extLst>
              <a:ext uri="{FF2B5EF4-FFF2-40B4-BE49-F238E27FC236}">
                <a16:creationId xmlns:a16="http://schemas.microsoft.com/office/drawing/2014/main" id="{81592DD8-0731-A5F9-8491-86FDC4D23E35}"/>
              </a:ext>
            </a:extLst>
          </p:cNvPr>
          <p:cNvSpPr/>
          <p:nvPr/>
        </p:nvSpPr>
        <p:spPr>
          <a:xfrm rot="2851252" flipV="1">
            <a:off x="7740300" y="2063835"/>
            <a:ext cx="2600069" cy="1298635"/>
          </a:xfrm>
          <a:prstGeom prst="curvedUpArrow">
            <a:avLst>
              <a:gd name="adj1" fmla="val 25000"/>
              <a:gd name="adj2" fmla="val 70386"/>
              <a:gd name="adj3" fmla="val 4147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A magnifying glass and a window with text&#10;&#10;Description automatically generated">
            <a:extLst>
              <a:ext uri="{FF2B5EF4-FFF2-40B4-BE49-F238E27FC236}">
                <a16:creationId xmlns:a16="http://schemas.microsoft.com/office/drawing/2014/main" id="{1E5ADA79-64DE-EB80-2F10-2A0DC6C7E6D8}"/>
              </a:ext>
            </a:extLst>
          </p:cNvPr>
          <p:cNvPicPr>
            <a:picLocks noChangeAspect="1"/>
          </p:cNvPicPr>
          <p:nvPr/>
        </p:nvPicPr>
        <p:blipFill>
          <a:blip r:embed="rId3"/>
          <a:stretch>
            <a:fillRect/>
          </a:stretch>
        </p:blipFill>
        <p:spPr>
          <a:xfrm>
            <a:off x="10163717" y="1194473"/>
            <a:ext cx="1662301" cy="1662301"/>
          </a:xfrm>
          <a:prstGeom prst="rect">
            <a:avLst/>
          </a:prstGeom>
        </p:spPr>
      </p:pic>
      <p:pic>
        <p:nvPicPr>
          <p:cNvPr id="11" name="Picture 10" descr="A diagram of a language&#10;&#10;Description automatically generated with medium confidence">
            <a:extLst>
              <a:ext uri="{FF2B5EF4-FFF2-40B4-BE49-F238E27FC236}">
                <a16:creationId xmlns:a16="http://schemas.microsoft.com/office/drawing/2014/main" id="{998669EC-45C3-299D-5EE6-A88F44AD29A1}"/>
              </a:ext>
            </a:extLst>
          </p:cNvPr>
          <p:cNvPicPr>
            <a:picLocks noChangeAspect="1"/>
          </p:cNvPicPr>
          <p:nvPr/>
        </p:nvPicPr>
        <p:blipFill>
          <a:blip r:embed="rId4"/>
          <a:stretch>
            <a:fillRect/>
          </a:stretch>
        </p:blipFill>
        <p:spPr>
          <a:xfrm>
            <a:off x="1134617" y="3728025"/>
            <a:ext cx="3918443" cy="2116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8557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a:xfrm>
            <a:off x="1134617" y="233057"/>
            <a:ext cx="10935193" cy="1652893"/>
          </a:xfrm>
        </p:spPr>
        <p:txBody>
          <a:bodyPr>
            <a:normAutofit/>
          </a:bodyPr>
          <a:lstStyle/>
          <a:p>
            <a:r>
              <a:rPr lang="en-US" sz="2700" dirty="0"/>
              <a:t>Methodology</a:t>
            </a:r>
            <a:br>
              <a:rPr lang="en-US" sz="2700" dirty="0"/>
            </a:br>
            <a:r>
              <a:rPr lang="en-US" dirty="0"/>
              <a:t>ML Training &amp; Testing with PySpark</a:t>
            </a:r>
            <a:br>
              <a:rPr lang="en-US" dirty="0"/>
            </a:br>
            <a:r>
              <a:rPr lang="en-US" dirty="0"/>
              <a:t>Multi-Class Classification</a:t>
            </a:r>
          </a:p>
        </p:txBody>
      </p:sp>
      <p:sp>
        <p:nvSpPr>
          <p:cNvPr id="5" name="Content Placeholder 2">
            <a:extLst>
              <a:ext uri="{FF2B5EF4-FFF2-40B4-BE49-F238E27FC236}">
                <a16:creationId xmlns:a16="http://schemas.microsoft.com/office/drawing/2014/main" id="{121DC4E8-74C7-365E-D34B-53E889EC8F3D}"/>
              </a:ext>
            </a:extLst>
          </p:cNvPr>
          <p:cNvSpPr>
            <a:spLocks noGrp="1"/>
          </p:cNvSpPr>
          <p:nvPr>
            <p:ph idx="1"/>
          </p:nvPr>
        </p:nvSpPr>
        <p:spPr>
          <a:xfrm>
            <a:off x="1134616" y="1885951"/>
            <a:ext cx="7428359" cy="2419349"/>
          </a:xfrm>
        </p:spPr>
        <p:txBody>
          <a:bodyPr>
            <a:normAutofit/>
          </a:bodyPr>
          <a:lstStyle/>
          <a:p>
            <a:r>
              <a:rPr lang="en-US" dirty="0"/>
              <a:t>Due to the eight (8) emotions present our model classification we decided to build of type </a:t>
            </a:r>
            <a:r>
              <a:rPr lang="en-US" b="1" dirty="0"/>
              <a:t>Multi-Class</a:t>
            </a:r>
          </a:p>
          <a:p>
            <a:r>
              <a:rPr lang="en-US" b="1" dirty="0"/>
              <a:t>This is due to the research scope to be in search of predictive improvement and measuring a single class of emotion is more distinct than using Multi-Label</a:t>
            </a:r>
            <a:endParaRPr lang="en-US" dirty="0"/>
          </a:p>
          <a:p>
            <a:endParaRPr lang="en-US" dirty="0"/>
          </a:p>
        </p:txBody>
      </p:sp>
      <p:pic>
        <p:nvPicPr>
          <p:cNvPr id="16" name="Picture 15" descr="A screenshot of a computer&#10;&#10;Description automatically generated">
            <a:extLst>
              <a:ext uri="{FF2B5EF4-FFF2-40B4-BE49-F238E27FC236}">
                <a16:creationId xmlns:a16="http://schemas.microsoft.com/office/drawing/2014/main" id="{81751438-8206-64A3-35E9-BBB7FFDAA250}"/>
              </a:ext>
            </a:extLst>
          </p:cNvPr>
          <p:cNvPicPr>
            <a:picLocks noChangeAspect="1"/>
          </p:cNvPicPr>
          <p:nvPr/>
        </p:nvPicPr>
        <p:blipFill>
          <a:blip r:embed="rId2"/>
          <a:stretch>
            <a:fillRect/>
          </a:stretch>
        </p:blipFill>
        <p:spPr>
          <a:xfrm>
            <a:off x="1134615" y="4142766"/>
            <a:ext cx="7772400" cy="21348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descr="A cartoon exclamation mark&#10;&#10;Description automatically generated">
            <a:extLst>
              <a:ext uri="{FF2B5EF4-FFF2-40B4-BE49-F238E27FC236}">
                <a16:creationId xmlns:a16="http://schemas.microsoft.com/office/drawing/2014/main" id="{41EA1BCC-E6E4-8D0B-3124-5E303AD8ED61}"/>
              </a:ext>
            </a:extLst>
          </p:cNvPr>
          <p:cNvPicPr>
            <a:picLocks noChangeAspect="1"/>
          </p:cNvPicPr>
          <p:nvPr/>
        </p:nvPicPr>
        <p:blipFill>
          <a:blip r:embed="rId3"/>
          <a:stretch>
            <a:fillRect/>
          </a:stretch>
        </p:blipFill>
        <p:spPr>
          <a:xfrm>
            <a:off x="8657455" y="1355421"/>
            <a:ext cx="3317875" cy="3317875"/>
          </a:xfrm>
          <a:prstGeom prst="rect">
            <a:avLst/>
          </a:prstGeom>
        </p:spPr>
      </p:pic>
    </p:spTree>
    <p:extLst>
      <p:ext uri="{BB962C8B-B14F-4D97-AF65-F5344CB8AC3E}">
        <p14:creationId xmlns:p14="http://schemas.microsoft.com/office/powerpoint/2010/main" val="1123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a:xfrm>
            <a:off x="1134617" y="233057"/>
            <a:ext cx="10935193" cy="1652893"/>
          </a:xfrm>
        </p:spPr>
        <p:txBody>
          <a:bodyPr>
            <a:normAutofit/>
          </a:bodyPr>
          <a:lstStyle/>
          <a:p>
            <a:r>
              <a:rPr lang="en-US" sz="2700" dirty="0"/>
              <a:t>Methodology</a:t>
            </a:r>
            <a:br>
              <a:rPr lang="en-US" sz="2700" dirty="0"/>
            </a:br>
            <a:r>
              <a:rPr lang="en-US" dirty="0"/>
              <a:t>ML Training &amp; Testing with PySpark</a:t>
            </a:r>
            <a:br>
              <a:rPr lang="en-US" dirty="0"/>
            </a:br>
            <a:r>
              <a:rPr lang="en-US" dirty="0"/>
              <a:t>Pipeline: 1</a:t>
            </a:r>
          </a:p>
        </p:txBody>
      </p:sp>
      <p:sp>
        <p:nvSpPr>
          <p:cNvPr id="5" name="Content Placeholder 2">
            <a:extLst>
              <a:ext uri="{FF2B5EF4-FFF2-40B4-BE49-F238E27FC236}">
                <a16:creationId xmlns:a16="http://schemas.microsoft.com/office/drawing/2014/main" id="{121DC4E8-74C7-365E-D34B-53E889EC8F3D}"/>
              </a:ext>
            </a:extLst>
          </p:cNvPr>
          <p:cNvSpPr>
            <a:spLocks noGrp="1"/>
          </p:cNvSpPr>
          <p:nvPr>
            <p:ph idx="1"/>
          </p:nvPr>
        </p:nvSpPr>
        <p:spPr>
          <a:xfrm>
            <a:off x="7181850" y="2390775"/>
            <a:ext cx="4887959" cy="3895725"/>
          </a:xfrm>
        </p:spPr>
        <p:txBody>
          <a:bodyPr>
            <a:normAutofit/>
          </a:bodyPr>
          <a:lstStyle/>
          <a:p>
            <a:pPr marL="0" indent="0">
              <a:buNone/>
            </a:pPr>
            <a:r>
              <a:rPr lang="en-US" b="1" dirty="0"/>
              <a:t>1 - Tokenization</a:t>
            </a:r>
          </a:p>
          <a:p>
            <a:r>
              <a:rPr lang="en-US" dirty="0"/>
              <a:t>Used </a:t>
            </a:r>
            <a:r>
              <a:rPr lang="en-US" dirty="0" err="1"/>
              <a:t>DistilBERT</a:t>
            </a:r>
            <a:r>
              <a:rPr lang="en-US" dirty="0"/>
              <a:t> (multi-language) for word tokenization.</a:t>
            </a:r>
          </a:p>
          <a:p>
            <a:r>
              <a:rPr lang="en-US" dirty="0"/>
              <a:t>We used </a:t>
            </a:r>
            <a:r>
              <a:rPr lang="en-US" dirty="0" err="1"/>
              <a:t>DistilBERT</a:t>
            </a:r>
            <a:r>
              <a:rPr lang="en-US" dirty="0"/>
              <a:t> from </a:t>
            </a:r>
            <a:r>
              <a:rPr lang="en-US" dirty="0" err="1"/>
              <a:t>Hugginface’s</a:t>
            </a:r>
            <a:r>
              <a:rPr lang="en-US" dirty="0"/>
              <a:t> Transformers[9] due to it’s download size and multi-language features.</a:t>
            </a:r>
          </a:p>
          <a:p>
            <a:r>
              <a:rPr lang="en-US" dirty="0"/>
              <a:t>We opted to not use case sensitive tokenization due to the nature of tweets generally not following capitalizations.</a:t>
            </a:r>
          </a:p>
        </p:txBody>
      </p:sp>
      <p:grpSp>
        <p:nvGrpSpPr>
          <p:cNvPr id="13" name="Group 12">
            <a:extLst>
              <a:ext uri="{FF2B5EF4-FFF2-40B4-BE49-F238E27FC236}">
                <a16:creationId xmlns:a16="http://schemas.microsoft.com/office/drawing/2014/main" id="{38B7FD46-EB12-8A8B-27BB-48ACF39ACF96}"/>
              </a:ext>
            </a:extLst>
          </p:cNvPr>
          <p:cNvGrpSpPr/>
          <p:nvPr/>
        </p:nvGrpSpPr>
        <p:grpSpPr>
          <a:xfrm>
            <a:off x="122191" y="1730110"/>
            <a:ext cx="6602460" cy="3397780"/>
            <a:chOff x="122190" y="1393295"/>
            <a:chExt cx="8050261" cy="4207405"/>
          </a:xfrm>
        </p:grpSpPr>
        <p:graphicFrame>
          <p:nvGraphicFramePr>
            <p:cNvPr id="4" name="Diagram 3">
              <a:extLst>
                <a:ext uri="{FF2B5EF4-FFF2-40B4-BE49-F238E27FC236}">
                  <a16:creationId xmlns:a16="http://schemas.microsoft.com/office/drawing/2014/main" id="{E1A7D6C6-D55E-5EC2-04B6-CDAECCE91F81}"/>
                </a:ext>
              </a:extLst>
            </p:cNvPr>
            <p:cNvGraphicFramePr/>
            <p:nvPr/>
          </p:nvGraphicFramePr>
          <p:xfrm>
            <a:off x="122190" y="1393295"/>
            <a:ext cx="7821660" cy="420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D338D9C1-70E6-033B-A56D-6FC5D99AE9C0}"/>
                </a:ext>
              </a:extLst>
            </p:cNvPr>
            <p:cNvSpPr/>
            <p:nvPr/>
          </p:nvSpPr>
          <p:spPr>
            <a:xfrm>
              <a:off x="1350914"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CC66700-A426-2C42-1CAC-D6C8ECB1E1EF}"/>
                </a:ext>
              </a:extLst>
            </p:cNvPr>
            <p:cNvSpPr/>
            <p:nvPr/>
          </p:nvSpPr>
          <p:spPr>
            <a:xfrm>
              <a:off x="3444778"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8FDF708-90BF-3AA7-325D-8F7371F8B3E5}"/>
                </a:ext>
              </a:extLst>
            </p:cNvPr>
            <p:cNvSpPr/>
            <p:nvPr/>
          </p:nvSpPr>
          <p:spPr>
            <a:xfrm>
              <a:off x="5566544" y="3221092"/>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2FEE7A80-3A99-F8A8-9DBF-ADBDBCE0695A}"/>
                </a:ext>
              </a:extLst>
            </p:cNvPr>
            <p:cNvSpPr/>
            <p:nvPr/>
          </p:nvSpPr>
          <p:spPr>
            <a:xfrm>
              <a:off x="5593483"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D16AF7FB-D924-21F9-10E9-3ADBD4230DA7}"/>
                </a:ext>
              </a:extLst>
            </p:cNvPr>
            <p:cNvSpPr/>
            <p:nvPr/>
          </p:nvSpPr>
          <p:spPr>
            <a:xfrm>
              <a:off x="7675516" y="2738758"/>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6E24EFC-45F3-BA29-A073-33F781EEDC54}"/>
                </a:ext>
              </a:extLst>
            </p:cNvPr>
            <p:cNvSpPr/>
            <p:nvPr/>
          </p:nvSpPr>
          <p:spPr>
            <a:xfrm>
              <a:off x="7715251" y="3611297"/>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a:extLst>
                <a:ext uri="{FF2B5EF4-FFF2-40B4-BE49-F238E27FC236}">
                  <a16:creationId xmlns:a16="http://schemas.microsoft.com/office/drawing/2014/main" id="{DB5D3ADB-7CE6-CF64-535A-5D446956D7A0}"/>
                </a:ext>
              </a:extLst>
            </p:cNvPr>
            <p:cNvSpPr/>
            <p:nvPr/>
          </p:nvSpPr>
          <p:spPr>
            <a:xfrm>
              <a:off x="7675516"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pic>
        <p:nvPicPr>
          <p:cNvPr id="14" name="Picture 13" descr="A magnifying glass and a window with text&#10;&#10;Description automatically generated">
            <a:extLst>
              <a:ext uri="{FF2B5EF4-FFF2-40B4-BE49-F238E27FC236}">
                <a16:creationId xmlns:a16="http://schemas.microsoft.com/office/drawing/2014/main" id="{1A78DC2C-44A0-8A7B-CC5C-8E7E1F0FC709}"/>
              </a:ext>
            </a:extLst>
          </p:cNvPr>
          <p:cNvPicPr>
            <a:picLocks noChangeAspect="1"/>
          </p:cNvPicPr>
          <p:nvPr/>
        </p:nvPicPr>
        <p:blipFill>
          <a:blip r:embed="rId7"/>
          <a:stretch>
            <a:fillRect/>
          </a:stretch>
        </p:blipFill>
        <p:spPr>
          <a:xfrm>
            <a:off x="10999091" y="1404023"/>
            <a:ext cx="986752" cy="986752"/>
          </a:xfrm>
          <a:prstGeom prst="rect">
            <a:avLst/>
          </a:prstGeom>
        </p:spPr>
      </p:pic>
    </p:spTree>
    <p:extLst>
      <p:ext uri="{BB962C8B-B14F-4D97-AF65-F5344CB8AC3E}">
        <p14:creationId xmlns:p14="http://schemas.microsoft.com/office/powerpoint/2010/main" val="242835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a:xfrm>
            <a:off x="1134617" y="233057"/>
            <a:ext cx="10935193" cy="1652893"/>
          </a:xfrm>
        </p:spPr>
        <p:txBody>
          <a:bodyPr>
            <a:normAutofit/>
          </a:bodyPr>
          <a:lstStyle/>
          <a:p>
            <a:r>
              <a:rPr lang="en-US" sz="2700" dirty="0"/>
              <a:t>Methodology</a:t>
            </a:r>
            <a:br>
              <a:rPr lang="en-US" sz="2700" dirty="0"/>
            </a:br>
            <a:r>
              <a:rPr lang="en-US" dirty="0"/>
              <a:t>ML Training &amp; Testing with PySpark</a:t>
            </a:r>
            <a:br>
              <a:rPr lang="en-US" dirty="0"/>
            </a:br>
            <a:r>
              <a:rPr lang="en-US" dirty="0"/>
              <a:t>Pipeline: 2, 3, </a:t>
            </a:r>
            <a:r>
              <a:rPr lang="en-US" sz="2400" dirty="0"/>
              <a:t>&amp;</a:t>
            </a:r>
            <a:r>
              <a:rPr lang="en-US" dirty="0"/>
              <a:t> 4</a:t>
            </a:r>
          </a:p>
        </p:txBody>
      </p:sp>
      <p:sp>
        <p:nvSpPr>
          <p:cNvPr id="5" name="Content Placeholder 2">
            <a:extLst>
              <a:ext uri="{FF2B5EF4-FFF2-40B4-BE49-F238E27FC236}">
                <a16:creationId xmlns:a16="http://schemas.microsoft.com/office/drawing/2014/main" id="{121DC4E8-74C7-365E-D34B-53E889EC8F3D}"/>
              </a:ext>
            </a:extLst>
          </p:cNvPr>
          <p:cNvSpPr>
            <a:spLocks noGrp="1"/>
          </p:cNvSpPr>
          <p:nvPr>
            <p:ph idx="1"/>
          </p:nvPr>
        </p:nvSpPr>
        <p:spPr>
          <a:xfrm>
            <a:off x="7181850" y="2000250"/>
            <a:ext cx="4887959" cy="4286250"/>
          </a:xfrm>
        </p:spPr>
        <p:txBody>
          <a:bodyPr/>
          <a:lstStyle/>
          <a:p>
            <a:pPr marL="0" indent="0">
              <a:buNone/>
            </a:pPr>
            <a:r>
              <a:rPr lang="en-US" b="1" dirty="0"/>
              <a:t>2 - Stop Words Remover</a:t>
            </a:r>
            <a:br>
              <a:rPr lang="en-US" dirty="0"/>
            </a:br>
            <a:r>
              <a:rPr lang="en-US" dirty="0"/>
              <a:t>Removing words that occur commonly across the dataset.</a:t>
            </a:r>
          </a:p>
          <a:p>
            <a:pPr marL="0" indent="0">
              <a:buNone/>
            </a:pPr>
            <a:r>
              <a:rPr lang="en-US" b="1" dirty="0"/>
              <a:t>3 - Count Vectorizer</a:t>
            </a:r>
            <a:br>
              <a:rPr lang="en-US" dirty="0"/>
            </a:br>
            <a:r>
              <a:rPr lang="en-US" dirty="0"/>
              <a:t>Is a method to convert text to numerical data.</a:t>
            </a:r>
          </a:p>
          <a:p>
            <a:pPr marL="0" indent="0">
              <a:buNone/>
            </a:pPr>
            <a:r>
              <a:rPr lang="en-US" b="1" dirty="0"/>
              <a:t>4 - Word 2 </a:t>
            </a:r>
            <a:r>
              <a:rPr lang="en-US" b="1" dirty="0" err="1"/>
              <a:t>Vec</a:t>
            </a:r>
            <a:br>
              <a:rPr lang="en-US" dirty="0"/>
            </a:br>
            <a:r>
              <a:rPr lang="en-US" dirty="0"/>
              <a:t>Is a way to group the vectors of similar words together in order to detect similarities mathematically. This was only used on Random Forest Classifier</a:t>
            </a:r>
          </a:p>
        </p:txBody>
      </p:sp>
      <p:grpSp>
        <p:nvGrpSpPr>
          <p:cNvPr id="13" name="Group 12">
            <a:extLst>
              <a:ext uri="{FF2B5EF4-FFF2-40B4-BE49-F238E27FC236}">
                <a16:creationId xmlns:a16="http://schemas.microsoft.com/office/drawing/2014/main" id="{38B7FD46-EB12-8A8B-27BB-48ACF39ACF96}"/>
              </a:ext>
            </a:extLst>
          </p:cNvPr>
          <p:cNvGrpSpPr/>
          <p:nvPr/>
        </p:nvGrpSpPr>
        <p:grpSpPr>
          <a:xfrm>
            <a:off x="122191" y="1730110"/>
            <a:ext cx="6602460" cy="3397780"/>
            <a:chOff x="122190" y="1393295"/>
            <a:chExt cx="8050261" cy="4207405"/>
          </a:xfrm>
        </p:grpSpPr>
        <p:graphicFrame>
          <p:nvGraphicFramePr>
            <p:cNvPr id="4" name="Diagram 3">
              <a:extLst>
                <a:ext uri="{FF2B5EF4-FFF2-40B4-BE49-F238E27FC236}">
                  <a16:creationId xmlns:a16="http://schemas.microsoft.com/office/drawing/2014/main" id="{E1A7D6C6-D55E-5EC2-04B6-CDAECCE91F81}"/>
                </a:ext>
              </a:extLst>
            </p:cNvPr>
            <p:cNvGraphicFramePr/>
            <p:nvPr/>
          </p:nvGraphicFramePr>
          <p:xfrm>
            <a:off x="122190" y="1393295"/>
            <a:ext cx="7821660" cy="420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D338D9C1-70E6-033B-A56D-6FC5D99AE9C0}"/>
                </a:ext>
              </a:extLst>
            </p:cNvPr>
            <p:cNvSpPr/>
            <p:nvPr/>
          </p:nvSpPr>
          <p:spPr>
            <a:xfrm>
              <a:off x="1350914"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CC66700-A426-2C42-1CAC-D6C8ECB1E1EF}"/>
                </a:ext>
              </a:extLst>
            </p:cNvPr>
            <p:cNvSpPr/>
            <p:nvPr/>
          </p:nvSpPr>
          <p:spPr>
            <a:xfrm>
              <a:off x="3444778"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8FDF708-90BF-3AA7-325D-8F7371F8B3E5}"/>
                </a:ext>
              </a:extLst>
            </p:cNvPr>
            <p:cNvSpPr/>
            <p:nvPr/>
          </p:nvSpPr>
          <p:spPr>
            <a:xfrm>
              <a:off x="5566544" y="3221092"/>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2FEE7A80-3A99-F8A8-9DBF-ADBDBCE0695A}"/>
                </a:ext>
              </a:extLst>
            </p:cNvPr>
            <p:cNvSpPr/>
            <p:nvPr/>
          </p:nvSpPr>
          <p:spPr>
            <a:xfrm>
              <a:off x="5593483"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D16AF7FB-D924-21F9-10E9-3ADBD4230DA7}"/>
                </a:ext>
              </a:extLst>
            </p:cNvPr>
            <p:cNvSpPr/>
            <p:nvPr/>
          </p:nvSpPr>
          <p:spPr>
            <a:xfrm>
              <a:off x="7675516" y="2738758"/>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6E24EFC-45F3-BA29-A073-33F781EEDC54}"/>
                </a:ext>
              </a:extLst>
            </p:cNvPr>
            <p:cNvSpPr/>
            <p:nvPr/>
          </p:nvSpPr>
          <p:spPr>
            <a:xfrm>
              <a:off x="7715251" y="3611297"/>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a:extLst>
                <a:ext uri="{FF2B5EF4-FFF2-40B4-BE49-F238E27FC236}">
                  <a16:creationId xmlns:a16="http://schemas.microsoft.com/office/drawing/2014/main" id="{DB5D3ADB-7CE6-CF64-535A-5D446956D7A0}"/>
                </a:ext>
              </a:extLst>
            </p:cNvPr>
            <p:cNvSpPr/>
            <p:nvPr/>
          </p:nvSpPr>
          <p:spPr>
            <a:xfrm>
              <a:off x="7675516"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pic>
        <p:nvPicPr>
          <p:cNvPr id="3" name="Picture 2" descr="A magnifying glass and a window with text&#10;&#10;Description automatically generated">
            <a:extLst>
              <a:ext uri="{FF2B5EF4-FFF2-40B4-BE49-F238E27FC236}">
                <a16:creationId xmlns:a16="http://schemas.microsoft.com/office/drawing/2014/main" id="{2DB33032-4A8D-8D47-BC9F-F6C776B0D3C2}"/>
              </a:ext>
            </a:extLst>
          </p:cNvPr>
          <p:cNvPicPr>
            <a:picLocks noChangeAspect="1"/>
          </p:cNvPicPr>
          <p:nvPr/>
        </p:nvPicPr>
        <p:blipFill>
          <a:blip r:embed="rId7"/>
          <a:stretch>
            <a:fillRect/>
          </a:stretch>
        </p:blipFill>
        <p:spPr>
          <a:xfrm>
            <a:off x="10534650" y="1194474"/>
            <a:ext cx="1291368" cy="1291368"/>
          </a:xfrm>
          <a:prstGeom prst="rect">
            <a:avLst/>
          </a:prstGeom>
        </p:spPr>
      </p:pic>
    </p:spTree>
    <p:extLst>
      <p:ext uri="{BB962C8B-B14F-4D97-AF65-F5344CB8AC3E}">
        <p14:creationId xmlns:p14="http://schemas.microsoft.com/office/powerpoint/2010/main" val="359135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a:xfrm>
            <a:off x="1134617" y="233057"/>
            <a:ext cx="10935193" cy="1652893"/>
          </a:xfrm>
        </p:spPr>
        <p:txBody>
          <a:bodyPr>
            <a:normAutofit/>
          </a:bodyPr>
          <a:lstStyle/>
          <a:p>
            <a:r>
              <a:rPr lang="en-US" sz="2700" dirty="0"/>
              <a:t>Methodology</a:t>
            </a:r>
            <a:br>
              <a:rPr lang="en-US" sz="2700" dirty="0"/>
            </a:br>
            <a:r>
              <a:rPr lang="en-US" dirty="0"/>
              <a:t>ML Training &amp; Testing with PySpark</a:t>
            </a:r>
            <a:br>
              <a:rPr lang="en-US" dirty="0"/>
            </a:br>
            <a:r>
              <a:rPr lang="en-US" dirty="0"/>
              <a:t>Pipeline: 5, 6, </a:t>
            </a:r>
            <a:r>
              <a:rPr lang="en-US" sz="2400" dirty="0"/>
              <a:t>&amp;</a:t>
            </a:r>
            <a:r>
              <a:rPr lang="en-US" dirty="0"/>
              <a:t> 7</a:t>
            </a:r>
          </a:p>
        </p:txBody>
      </p:sp>
      <p:sp>
        <p:nvSpPr>
          <p:cNvPr id="5" name="Content Placeholder 2">
            <a:extLst>
              <a:ext uri="{FF2B5EF4-FFF2-40B4-BE49-F238E27FC236}">
                <a16:creationId xmlns:a16="http://schemas.microsoft.com/office/drawing/2014/main" id="{121DC4E8-74C7-365E-D34B-53E889EC8F3D}"/>
              </a:ext>
            </a:extLst>
          </p:cNvPr>
          <p:cNvSpPr>
            <a:spLocks noGrp="1"/>
          </p:cNvSpPr>
          <p:nvPr>
            <p:ph idx="1"/>
          </p:nvPr>
        </p:nvSpPr>
        <p:spPr>
          <a:xfrm>
            <a:off x="6896100" y="1885950"/>
            <a:ext cx="5173709" cy="4400550"/>
          </a:xfrm>
        </p:spPr>
        <p:txBody>
          <a:bodyPr>
            <a:normAutofit fontScale="92500" lnSpcReduction="20000"/>
          </a:bodyPr>
          <a:lstStyle/>
          <a:p>
            <a:pPr marL="0" indent="0">
              <a:buNone/>
            </a:pPr>
            <a:r>
              <a:rPr lang="en-US" dirty="0"/>
              <a:t>Learning Models – All Supervised</a:t>
            </a:r>
          </a:p>
          <a:p>
            <a:pPr marL="0" indent="0">
              <a:buNone/>
            </a:pPr>
            <a:r>
              <a:rPr lang="en-US" b="1" dirty="0"/>
              <a:t>5 – Logistic Regression</a:t>
            </a:r>
            <a:br>
              <a:rPr lang="en-US" dirty="0"/>
            </a:br>
            <a:r>
              <a:rPr lang="en-US" dirty="0"/>
              <a:t>It uses a logistic function to model the dependent variable.</a:t>
            </a:r>
          </a:p>
          <a:p>
            <a:pPr marL="0" indent="0">
              <a:buNone/>
            </a:pPr>
            <a:r>
              <a:rPr lang="en-US" b="1" dirty="0"/>
              <a:t>6 – Naïve Bayes</a:t>
            </a:r>
            <a:br>
              <a:rPr lang="en-US" dirty="0"/>
            </a:br>
            <a:r>
              <a:rPr lang="en-US" dirty="0"/>
              <a:t>This model is a </a:t>
            </a:r>
            <a:r>
              <a:rPr lang="en-US" u="sng" dirty="0"/>
              <a:t>probabilistic</a:t>
            </a:r>
            <a:r>
              <a:rPr lang="en-US" dirty="0"/>
              <a:t> machine learning model that’s used for classification task. </a:t>
            </a:r>
          </a:p>
          <a:p>
            <a:pPr marL="0" indent="0">
              <a:buNone/>
            </a:pPr>
            <a:r>
              <a:rPr lang="en-US" b="1" dirty="0"/>
              <a:t>7 – Random Forest Classifier</a:t>
            </a:r>
            <a:br>
              <a:rPr lang="en-US" dirty="0"/>
            </a:br>
            <a:r>
              <a:rPr lang="en-US" dirty="0"/>
              <a:t>RFC consists of a large number of individual decision trees that operate as a group. Each individual tree spits out a class prediction and the class with the most votes becomes our model’s prediction.</a:t>
            </a:r>
          </a:p>
        </p:txBody>
      </p:sp>
      <p:grpSp>
        <p:nvGrpSpPr>
          <p:cNvPr id="13" name="Group 12">
            <a:extLst>
              <a:ext uri="{FF2B5EF4-FFF2-40B4-BE49-F238E27FC236}">
                <a16:creationId xmlns:a16="http://schemas.microsoft.com/office/drawing/2014/main" id="{38B7FD46-EB12-8A8B-27BB-48ACF39ACF96}"/>
              </a:ext>
            </a:extLst>
          </p:cNvPr>
          <p:cNvGrpSpPr/>
          <p:nvPr/>
        </p:nvGrpSpPr>
        <p:grpSpPr>
          <a:xfrm>
            <a:off x="122191" y="1730110"/>
            <a:ext cx="6602460" cy="3397780"/>
            <a:chOff x="122190" y="1393295"/>
            <a:chExt cx="8050261" cy="4207405"/>
          </a:xfrm>
        </p:grpSpPr>
        <p:graphicFrame>
          <p:nvGraphicFramePr>
            <p:cNvPr id="4" name="Diagram 3">
              <a:extLst>
                <a:ext uri="{FF2B5EF4-FFF2-40B4-BE49-F238E27FC236}">
                  <a16:creationId xmlns:a16="http://schemas.microsoft.com/office/drawing/2014/main" id="{E1A7D6C6-D55E-5EC2-04B6-CDAECCE91F81}"/>
                </a:ext>
              </a:extLst>
            </p:cNvPr>
            <p:cNvGraphicFramePr/>
            <p:nvPr/>
          </p:nvGraphicFramePr>
          <p:xfrm>
            <a:off x="122190" y="1393295"/>
            <a:ext cx="7821660" cy="420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D338D9C1-70E6-033B-A56D-6FC5D99AE9C0}"/>
                </a:ext>
              </a:extLst>
            </p:cNvPr>
            <p:cNvSpPr/>
            <p:nvPr/>
          </p:nvSpPr>
          <p:spPr>
            <a:xfrm>
              <a:off x="1350914"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CC66700-A426-2C42-1CAC-D6C8ECB1E1EF}"/>
                </a:ext>
              </a:extLst>
            </p:cNvPr>
            <p:cNvSpPr/>
            <p:nvPr/>
          </p:nvSpPr>
          <p:spPr>
            <a:xfrm>
              <a:off x="3444778"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8FDF708-90BF-3AA7-325D-8F7371F8B3E5}"/>
                </a:ext>
              </a:extLst>
            </p:cNvPr>
            <p:cNvSpPr/>
            <p:nvPr/>
          </p:nvSpPr>
          <p:spPr>
            <a:xfrm>
              <a:off x="5566544" y="3221092"/>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2FEE7A80-3A99-F8A8-9DBF-ADBDBCE0695A}"/>
                </a:ext>
              </a:extLst>
            </p:cNvPr>
            <p:cNvSpPr/>
            <p:nvPr/>
          </p:nvSpPr>
          <p:spPr>
            <a:xfrm>
              <a:off x="5593483"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D16AF7FB-D924-21F9-10E9-3ADBD4230DA7}"/>
                </a:ext>
              </a:extLst>
            </p:cNvPr>
            <p:cNvSpPr/>
            <p:nvPr/>
          </p:nvSpPr>
          <p:spPr>
            <a:xfrm>
              <a:off x="7675516" y="2738758"/>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6E24EFC-45F3-BA29-A073-33F781EEDC54}"/>
                </a:ext>
              </a:extLst>
            </p:cNvPr>
            <p:cNvSpPr/>
            <p:nvPr/>
          </p:nvSpPr>
          <p:spPr>
            <a:xfrm>
              <a:off x="7715251" y="3611297"/>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a:extLst>
                <a:ext uri="{FF2B5EF4-FFF2-40B4-BE49-F238E27FC236}">
                  <a16:creationId xmlns:a16="http://schemas.microsoft.com/office/drawing/2014/main" id="{DB5D3ADB-7CE6-CF64-535A-5D446956D7A0}"/>
                </a:ext>
              </a:extLst>
            </p:cNvPr>
            <p:cNvSpPr/>
            <p:nvPr/>
          </p:nvSpPr>
          <p:spPr>
            <a:xfrm>
              <a:off x="7675516"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pic>
        <p:nvPicPr>
          <p:cNvPr id="3" name="Picture 2" descr="A magnifying glass and a window with text&#10;&#10;Description automatically generated">
            <a:extLst>
              <a:ext uri="{FF2B5EF4-FFF2-40B4-BE49-F238E27FC236}">
                <a16:creationId xmlns:a16="http://schemas.microsoft.com/office/drawing/2014/main" id="{29A0A610-7FB0-E2DE-545A-7D6915759044}"/>
              </a:ext>
            </a:extLst>
          </p:cNvPr>
          <p:cNvPicPr>
            <a:picLocks noChangeAspect="1"/>
          </p:cNvPicPr>
          <p:nvPr/>
        </p:nvPicPr>
        <p:blipFill>
          <a:blip r:embed="rId7"/>
          <a:stretch>
            <a:fillRect/>
          </a:stretch>
        </p:blipFill>
        <p:spPr>
          <a:xfrm>
            <a:off x="10534650" y="1194474"/>
            <a:ext cx="1291368" cy="1291368"/>
          </a:xfrm>
          <a:prstGeom prst="rect">
            <a:avLst/>
          </a:prstGeom>
        </p:spPr>
      </p:pic>
    </p:spTree>
    <p:extLst>
      <p:ext uri="{BB962C8B-B14F-4D97-AF65-F5344CB8AC3E}">
        <p14:creationId xmlns:p14="http://schemas.microsoft.com/office/powerpoint/2010/main" val="45637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2716-1F9D-4389-FC0F-FD12E5F4EB28}"/>
              </a:ext>
            </a:extLst>
          </p:cNvPr>
          <p:cNvSpPr>
            <a:spLocks noGrp="1"/>
          </p:cNvSpPr>
          <p:nvPr>
            <p:ph type="title"/>
          </p:nvPr>
        </p:nvSpPr>
        <p:spPr/>
        <p:txBody>
          <a:bodyPr/>
          <a:lstStyle/>
          <a:p>
            <a:r>
              <a:rPr lang="en-US" sz="2400" dirty="0"/>
              <a:t>Methodology</a:t>
            </a:r>
            <a:br>
              <a:rPr lang="en-US" sz="4400" dirty="0"/>
            </a:br>
            <a:r>
              <a:rPr lang="en-US" dirty="0"/>
              <a:t>Creating an API for Real-Time Testing</a:t>
            </a:r>
          </a:p>
        </p:txBody>
      </p:sp>
      <p:sp>
        <p:nvSpPr>
          <p:cNvPr id="3" name="Content Placeholder 2">
            <a:extLst>
              <a:ext uri="{FF2B5EF4-FFF2-40B4-BE49-F238E27FC236}">
                <a16:creationId xmlns:a16="http://schemas.microsoft.com/office/drawing/2014/main" id="{A7EF17FC-FB49-549D-EA5A-602C1F7C2DDB}"/>
              </a:ext>
            </a:extLst>
          </p:cNvPr>
          <p:cNvSpPr>
            <a:spLocks noGrp="1"/>
          </p:cNvSpPr>
          <p:nvPr>
            <p:ph idx="1"/>
          </p:nvPr>
        </p:nvSpPr>
        <p:spPr>
          <a:xfrm>
            <a:off x="1134617" y="1527285"/>
            <a:ext cx="5775850" cy="4759215"/>
          </a:xfrm>
        </p:spPr>
        <p:txBody>
          <a:bodyPr/>
          <a:lstStyle/>
          <a:p>
            <a:pPr marL="0" indent="0">
              <a:buNone/>
            </a:pPr>
            <a:r>
              <a:rPr lang="en-US" dirty="0"/>
              <a:t>In order to test Real-Time translation a simple API was created that exposed a </a:t>
            </a:r>
            <a:r>
              <a:rPr lang="en-US" b="1" dirty="0"/>
              <a:t>GET</a:t>
            </a:r>
            <a:r>
              <a:rPr lang="en-US" dirty="0"/>
              <a:t> method and processed a query-string.</a:t>
            </a:r>
          </a:p>
          <a:p>
            <a:pPr marL="0" indent="0">
              <a:buNone/>
            </a:pPr>
            <a:r>
              <a:rPr lang="en-US" dirty="0"/>
              <a:t>The Server Performed:</a:t>
            </a:r>
          </a:p>
          <a:p>
            <a:pPr marL="342900" indent="-342900">
              <a:buFont typeface="+mj-lt"/>
              <a:buAutoNum type="arabicPeriod"/>
            </a:pPr>
            <a:r>
              <a:rPr lang="en-US" dirty="0"/>
              <a:t>Setting up a Flask Python Server</a:t>
            </a:r>
          </a:p>
          <a:p>
            <a:pPr marL="342900" indent="-342900">
              <a:buFont typeface="+mj-lt"/>
              <a:buAutoNum type="arabicPeriod"/>
            </a:pPr>
            <a:r>
              <a:rPr lang="en-US" dirty="0"/>
              <a:t>Loaded the Saved ML models</a:t>
            </a:r>
          </a:p>
          <a:p>
            <a:pPr marL="342900" indent="-342900">
              <a:buFont typeface="+mj-lt"/>
              <a:buAutoNum type="arabicPeriod"/>
            </a:pPr>
            <a:r>
              <a:rPr lang="en-US" dirty="0"/>
              <a:t>And processed by translation a query-string</a:t>
            </a:r>
          </a:p>
          <a:p>
            <a:pPr marL="342900" indent="-342900">
              <a:buFont typeface="+mj-lt"/>
              <a:buAutoNum type="arabicPeriod"/>
            </a:pPr>
            <a:r>
              <a:rPr lang="en-US" dirty="0"/>
              <a:t>Return the predicted values and translated sentence via JSON back to the calling client.</a:t>
            </a:r>
          </a:p>
          <a:p>
            <a:pPr marL="342900" indent="-342900">
              <a:buFont typeface="+mj-lt"/>
              <a:buAutoNum type="arabicPeriod"/>
            </a:pPr>
            <a:endParaRPr lang="en-US" dirty="0"/>
          </a:p>
        </p:txBody>
      </p:sp>
      <p:pic>
        <p:nvPicPr>
          <p:cNvPr id="9" name="Picture 8" descr="A screenshot of a computer program&#10;&#10;Description automatically generated">
            <a:extLst>
              <a:ext uri="{FF2B5EF4-FFF2-40B4-BE49-F238E27FC236}">
                <a16:creationId xmlns:a16="http://schemas.microsoft.com/office/drawing/2014/main" id="{6AA87921-58C4-FD80-CE15-D43D04EDE44A}"/>
              </a:ext>
            </a:extLst>
          </p:cNvPr>
          <p:cNvPicPr>
            <a:picLocks noChangeAspect="1"/>
          </p:cNvPicPr>
          <p:nvPr/>
        </p:nvPicPr>
        <p:blipFill>
          <a:blip r:embed="rId2"/>
          <a:stretch>
            <a:fillRect/>
          </a:stretch>
        </p:blipFill>
        <p:spPr>
          <a:xfrm>
            <a:off x="6910467" y="1656413"/>
            <a:ext cx="4434347" cy="3918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70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6D98-D73D-CDA0-86EF-A0447F633C97}"/>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1A50C0C2-B276-CBFE-2584-A2D0F4278C3E}"/>
              </a:ext>
            </a:extLst>
          </p:cNvPr>
          <p:cNvSpPr>
            <a:spLocks noGrp="1"/>
          </p:cNvSpPr>
          <p:nvPr>
            <p:ph idx="1"/>
          </p:nvPr>
        </p:nvSpPr>
        <p:spPr>
          <a:xfrm>
            <a:off x="1134617" y="914400"/>
            <a:ext cx="5266183" cy="5372100"/>
          </a:xfrm>
        </p:spPr>
        <p:txBody>
          <a:bodyPr/>
          <a:lstStyle/>
          <a:p>
            <a:r>
              <a:rPr lang="en-US" dirty="0"/>
              <a:t>We used the Accuracy and F1 Score for our analysis on the results.</a:t>
            </a:r>
          </a:p>
          <a:p>
            <a:r>
              <a:rPr lang="en-US" dirty="0"/>
              <a:t>Taking the F1 Score into is important on Multi-Class models and therefore got higher importance given</a:t>
            </a:r>
          </a:p>
          <a:p>
            <a:r>
              <a:rPr lang="en-US" b="1" dirty="0"/>
              <a:t>Recall &amp; Precision – Multi-Class</a:t>
            </a:r>
          </a:p>
          <a:p>
            <a:pPr lvl="1"/>
            <a:r>
              <a:rPr lang="en-US" dirty="0"/>
              <a:t>Due to the Multi-Class nature, we used the </a:t>
            </a:r>
            <a:r>
              <a:rPr lang="en-US" u="sng" dirty="0"/>
              <a:t>Micro Average </a:t>
            </a:r>
            <a:r>
              <a:rPr lang="en-US" dirty="0"/>
              <a:t>on the Recall &amp; Precision</a:t>
            </a:r>
          </a:p>
          <a:p>
            <a:pPr lvl="1"/>
            <a:r>
              <a:rPr lang="en-US" dirty="0"/>
              <a:t>This in turn gave us an accurate F1 Score</a:t>
            </a:r>
          </a:p>
          <a:p>
            <a:r>
              <a:rPr lang="en-US" dirty="0"/>
              <a:t>F1 Score because it assigns </a:t>
            </a:r>
            <a:r>
              <a:rPr lang="en-US" u="sng" dirty="0"/>
              <a:t>equal weight</a:t>
            </a:r>
            <a:r>
              <a:rPr lang="en-US" dirty="0"/>
              <a:t> to each emotion regardless of the class label and the number of labels.</a:t>
            </a:r>
          </a:p>
        </p:txBody>
      </p:sp>
      <p:pic>
        <p:nvPicPr>
          <p:cNvPr id="9" name="Picture 8" descr="A diagram of mathematical equations&#10;&#10;Description automatically generated">
            <a:extLst>
              <a:ext uri="{FF2B5EF4-FFF2-40B4-BE49-F238E27FC236}">
                <a16:creationId xmlns:a16="http://schemas.microsoft.com/office/drawing/2014/main" id="{E00B1880-B17E-66D9-1C06-79B903C18CC9}"/>
              </a:ext>
            </a:extLst>
          </p:cNvPr>
          <p:cNvPicPr>
            <a:picLocks noChangeAspect="1"/>
          </p:cNvPicPr>
          <p:nvPr/>
        </p:nvPicPr>
        <p:blipFill>
          <a:blip r:embed="rId2"/>
          <a:stretch>
            <a:fillRect/>
          </a:stretch>
        </p:blipFill>
        <p:spPr>
          <a:xfrm>
            <a:off x="6505455" y="1278360"/>
            <a:ext cx="5564355" cy="4301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087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D1A3-12DA-659E-743B-B21B4AC4F7E2}"/>
              </a:ext>
            </a:extLst>
          </p:cNvPr>
          <p:cNvSpPr>
            <a:spLocks noGrp="1"/>
          </p:cNvSpPr>
          <p:nvPr>
            <p:ph type="title"/>
          </p:nvPr>
        </p:nvSpPr>
        <p:spPr/>
        <p:txBody>
          <a:bodyPr/>
          <a:lstStyle/>
          <a:p>
            <a:r>
              <a:rPr lang="en-US" dirty="0"/>
              <a:t>Hello</a:t>
            </a:r>
          </a:p>
        </p:txBody>
      </p:sp>
      <p:sp>
        <p:nvSpPr>
          <p:cNvPr id="3" name="Content Placeholder 2">
            <a:extLst>
              <a:ext uri="{FF2B5EF4-FFF2-40B4-BE49-F238E27FC236}">
                <a16:creationId xmlns:a16="http://schemas.microsoft.com/office/drawing/2014/main" id="{8B8D9189-CF70-C09C-F7BF-A766BD540E07}"/>
              </a:ext>
            </a:extLst>
          </p:cNvPr>
          <p:cNvSpPr>
            <a:spLocks noGrp="1"/>
          </p:cNvSpPr>
          <p:nvPr>
            <p:ph idx="1"/>
          </p:nvPr>
        </p:nvSpPr>
        <p:spPr>
          <a:xfrm>
            <a:off x="1134616" y="935831"/>
            <a:ext cx="9922767" cy="5350669"/>
          </a:xfrm>
        </p:spPr>
        <p:txBody>
          <a:bodyPr>
            <a:normAutofit fontScale="92500"/>
          </a:bodyPr>
          <a:lstStyle/>
          <a:p>
            <a:pPr marL="274320" lvl="1" indent="0" algn="ctr">
              <a:buNone/>
            </a:pPr>
            <a:r>
              <a:rPr lang="en-US" sz="2400" dirty="0"/>
              <a:t>Richard Hoehn</a:t>
            </a:r>
          </a:p>
          <a:p>
            <a:pPr marL="274320" lvl="1" indent="0" algn="ctr">
              <a:buNone/>
            </a:pPr>
            <a:r>
              <a:rPr lang="en-US" sz="2400" dirty="0"/>
              <a:t>●</a:t>
            </a:r>
          </a:p>
          <a:p>
            <a:pPr marL="274320" lvl="1" indent="0" algn="ctr">
              <a:buNone/>
            </a:pPr>
            <a:r>
              <a:rPr lang="en-US" sz="2400" dirty="0"/>
              <a:t>Living Franklin</a:t>
            </a:r>
          </a:p>
          <a:p>
            <a:pPr marL="274320" lvl="1" indent="0" algn="ctr">
              <a:buNone/>
            </a:pPr>
            <a:r>
              <a:rPr lang="en-US" sz="2400" dirty="0"/>
              <a:t>●</a:t>
            </a:r>
          </a:p>
          <a:p>
            <a:pPr marL="274320" lvl="1" indent="0" algn="ctr">
              <a:buNone/>
            </a:pPr>
            <a:r>
              <a:rPr lang="en-US" sz="2400" dirty="0"/>
              <a:t>MTSU Grad 2005, Vanderbilt Grad 2009</a:t>
            </a:r>
          </a:p>
          <a:p>
            <a:pPr marL="274320" lvl="1" indent="0" algn="ctr">
              <a:buNone/>
            </a:pPr>
            <a:r>
              <a:rPr lang="en-US" sz="2400" dirty="0"/>
              <a:t>●</a:t>
            </a:r>
          </a:p>
          <a:p>
            <a:pPr marL="274320" lvl="1" indent="0" algn="ctr">
              <a:buNone/>
            </a:pPr>
            <a:r>
              <a:rPr lang="en-US" sz="2400" dirty="0"/>
              <a:t>Last 15 years in SW development for Retail &amp; Logistics Applications</a:t>
            </a:r>
          </a:p>
          <a:p>
            <a:pPr marL="274320" lvl="1" indent="0" algn="ctr">
              <a:buNone/>
            </a:pPr>
            <a:r>
              <a:rPr lang="en-US" sz="2400" dirty="0"/>
              <a:t>●</a:t>
            </a:r>
            <a:br>
              <a:rPr lang="en-US" sz="2400" dirty="0"/>
            </a:br>
            <a:r>
              <a:rPr lang="en-US" sz="2400" dirty="0"/>
              <a:t>Primarily in Databases, API / </a:t>
            </a:r>
            <a:r>
              <a:rPr lang="en-US" sz="2400" dirty="0" err="1"/>
              <a:t>PubSub</a:t>
            </a:r>
            <a:r>
              <a:rPr lang="en-US" sz="2400" dirty="0"/>
              <a:t> Integration Work, and Business Reporting Apps</a:t>
            </a:r>
          </a:p>
          <a:p>
            <a:pPr marL="0" indent="0" algn="ctr">
              <a:buNone/>
            </a:pPr>
            <a:endParaRPr lang="en-US" sz="2400" dirty="0"/>
          </a:p>
          <a:p>
            <a:pPr algn="ctr"/>
            <a:endParaRPr lang="en-US" sz="2400" dirty="0"/>
          </a:p>
        </p:txBody>
      </p:sp>
    </p:spTree>
    <p:extLst>
      <p:ext uri="{BB962C8B-B14F-4D97-AF65-F5344CB8AC3E}">
        <p14:creationId xmlns:p14="http://schemas.microsoft.com/office/powerpoint/2010/main" val="352685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869F-404B-729B-3349-EDC43A76E197}"/>
              </a:ext>
            </a:extLst>
          </p:cNvPr>
          <p:cNvSpPr>
            <a:spLocks noGrp="1"/>
          </p:cNvSpPr>
          <p:nvPr>
            <p:ph type="title"/>
          </p:nvPr>
        </p:nvSpPr>
        <p:spPr/>
        <p:txBody>
          <a:bodyPr>
            <a:normAutofit fontScale="90000"/>
          </a:bodyPr>
          <a:lstStyle/>
          <a:p>
            <a:r>
              <a:rPr lang="en-US" sz="2700" dirty="0"/>
              <a:t>Results &amp; Analysis</a:t>
            </a:r>
            <a:br>
              <a:rPr lang="en-US" dirty="0"/>
            </a:br>
            <a:r>
              <a:rPr lang="en-US" dirty="0"/>
              <a:t>Prediction Results of Original &amp; Extended Datasets</a:t>
            </a:r>
          </a:p>
        </p:txBody>
      </p:sp>
      <p:sp>
        <p:nvSpPr>
          <p:cNvPr id="5" name="Content Placeholder 4">
            <a:extLst>
              <a:ext uri="{FF2B5EF4-FFF2-40B4-BE49-F238E27FC236}">
                <a16:creationId xmlns:a16="http://schemas.microsoft.com/office/drawing/2014/main" id="{36259475-8F67-1FCE-3F92-05A77B7AA28A}"/>
              </a:ext>
            </a:extLst>
          </p:cNvPr>
          <p:cNvSpPr>
            <a:spLocks noGrp="1"/>
          </p:cNvSpPr>
          <p:nvPr>
            <p:ph idx="1"/>
          </p:nvPr>
        </p:nvSpPr>
        <p:spPr>
          <a:xfrm>
            <a:off x="1134616" y="1690914"/>
            <a:ext cx="3162793" cy="4595586"/>
          </a:xfrm>
        </p:spPr>
        <p:txBody>
          <a:bodyPr/>
          <a:lstStyle/>
          <a:p>
            <a:r>
              <a:rPr lang="en-US" dirty="0"/>
              <a:t>Very low Prediction Rates where processed </a:t>
            </a:r>
          </a:p>
          <a:p>
            <a:r>
              <a:rPr lang="en-US" dirty="0"/>
              <a:t>Negative Improvements</a:t>
            </a:r>
          </a:p>
          <a:p>
            <a:pPr lvl="1"/>
            <a:r>
              <a:rPr lang="en-US" dirty="0"/>
              <a:t>Both on Accuracy</a:t>
            </a:r>
          </a:p>
          <a:p>
            <a:pPr lvl="1"/>
            <a:r>
              <a:rPr lang="en-US" dirty="0"/>
              <a:t>and F1 Score</a:t>
            </a:r>
          </a:p>
          <a:p>
            <a:r>
              <a:rPr lang="en-US" dirty="0"/>
              <a:t> </a:t>
            </a:r>
          </a:p>
        </p:txBody>
      </p:sp>
      <p:pic>
        <p:nvPicPr>
          <p:cNvPr id="9" name="Picture 8" descr="A table with numbers and text&#10;&#10;Description automatically generated">
            <a:extLst>
              <a:ext uri="{FF2B5EF4-FFF2-40B4-BE49-F238E27FC236}">
                <a16:creationId xmlns:a16="http://schemas.microsoft.com/office/drawing/2014/main" id="{071BAE80-5C35-0CBF-B349-9909DDD8AC7A}"/>
              </a:ext>
            </a:extLst>
          </p:cNvPr>
          <p:cNvPicPr>
            <a:picLocks noChangeAspect="1"/>
          </p:cNvPicPr>
          <p:nvPr/>
        </p:nvPicPr>
        <p:blipFill>
          <a:blip r:embed="rId2"/>
          <a:stretch>
            <a:fillRect/>
          </a:stretch>
        </p:blipFill>
        <p:spPr>
          <a:xfrm>
            <a:off x="4297409" y="1690914"/>
            <a:ext cx="7772400" cy="1464798"/>
          </a:xfrm>
          <a:prstGeom prst="rect">
            <a:avLst/>
          </a:prstGeom>
        </p:spPr>
      </p:pic>
      <p:pic>
        <p:nvPicPr>
          <p:cNvPr id="11" name="Picture 10" descr="A table with numbers and text&#10;&#10;Description automatically generated">
            <a:extLst>
              <a:ext uri="{FF2B5EF4-FFF2-40B4-BE49-F238E27FC236}">
                <a16:creationId xmlns:a16="http://schemas.microsoft.com/office/drawing/2014/main" id="{D691697D-B1B9-623F-2DF7-A235543AA8D7}"/>
              </a:ext>
            </a:extLst>
          </p:cNvPr>
          <p:cNvPicPr>
            <a:picLocks noChangeAspect="1"/>
          </p:cNvPicPr>
          <p:nvPr/>
        </p:nvPicPr>
        <p:blipFill>
          <a:blip r:embed="rId3"/>
          <a:stretch>
            <a:fillRect/>
          </a:stretch>
        </p:blipFill>
        <p:spPr>
          <a:xfrm>
            <a:off x="4297409" y="3428083"/>
            <a:ext cx="7772400" cy="1459577"/>
          </a:xfrm>
          <a:prstGeom prst="rect">
            <a:avLst/>
          </a:prstGeom>
        </p:spPr>
      </p:pic>
      <p:pic>
        <p:nvPicPr>
          <p:cNvPr id="13" name="Picture 12" descr="A black text on a white background&#10;&#10;Description automatically generated">
            <a:extLst>
              <a:ext uri="{FF2B5EF4-FFF2-40B4-BE49-F238E27FC236}">
                <a16:creationId xmlns:a16="http://schemas.microsoft.com/office/drawing/2014/main" id="{FE61E02D-A165-B553-AC4D-8B03D0936C18}"/>
              </a:ext>
            </a:extLst>
          </p:cNvPr>
          <p:cNvPicPr>
            <a:picLocks noChangeAspect="1"/>
          </p:cNvPicPr>
          <p:nvPr/>
        </p:nvPicPr>
        <p:blipFill>
          <a:blip r:embed="rId4"/>
          <a:stretch>
            <a:fillRect/>
          </a:stretch>
        </p:blipFill>
        <p:spPr>
          <a:xfrm>
            <a:off x="5712616" y="5160032"/>
            <a:ext cx="4941987" cy="886108"/>
          </a:xfrm>
          <a:prstGeom prst="rect">
            <a:avLst/>
          </a:prstGeom>
        </p:spPr>
      </p:pic>
    </p:spTree>
    <p:extLst>
      <p:ext uri="{BB962C8B-B14F-4D97-AF65-F5344CB8AC3E}">
        <p14:creationId xmlns:p14="http://schemas.microsoft.com/office/powerpoint/2010/main" val="149649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A0AF-3B22-0BB4-5A20-589359501174}"/>
              </a:ext>
            </a:extLst>
          </p:cNvPr>
          <p:cNvSpPr>
            <a:spLocks noGrp="1"/>
          </p:cNvSpPr>
          <p:nvPr>
            <p:ph type="title"/>
          </p:nvPr>
        </p:nvSpPr>
        <p:spPr/>
        <p:txBody>
          <a:bodyPr>
            <a:normAutofit/>
          </a:bodyPr>
          <a:lstStyle/>
          <a:p>
            <a:r>
              <a:rPr lang="en-US" sz="2700" dirty="0"/>
              <a:t>Results &amp; Analysis</a:t>
            </a:r>
            <a:br>
              <a:rPr lang="en-US" dirty="0"/>
            </a:br>
            <a:r>
              <a:rPr lang="en-US" dirty="0"/>
              <a:t>Analysis of Original Dataset</a:t>
            </a:r>
          </a:p>
        </p:txBody>
      </p:sp>
      <p:pic>
        <p:nvPicPr>
          <p:cNvPr id="5" name="Picture 4" descr="A table with numbers and text&#10;&#10;Description automatically generated">
            <a:extLst>
              <a:ext uri="{FF2B5EF4-FFF2-40B4-BE49-F238E27FC236}">
                <a16:creationId xmlns:a16="http://schemas.microsoft.com/office/drawing/2014/main" id="{924C0131-E1AC-C67A-C16A-A98B62162929}"/>
              </a:ext>
            </a:extLst>
          </p:cNvPr>
          <p:cNvPicPr>
            <a:picLocks noChangeAspect="1"/>
          </p:cNvPicPr>
          <p:nvPr/>
        </p:nvPicPr>
        <p:blipFill>
          <a:blip r:embed="rId2"/>
          <a:stretch>
            <a:fillRect/>
          </a:stretch>
        </p:blipFill>
        <p:spPr>
          <a:xfrm>
            <a:off x="6602213" y="1165241"/>
            <a:ext cx="5541594" cy="5282599"/>
          </a:xfrm>
          <a:prstGeom prst="rect">
            <a:avLst/>
          </a:prstGeom>
        </p:spPr>
      </p:pic>
      <p:sp>
        <p:nvSpPr>
          <p:cNvPr id="6" name="Content Placeholder 4">
            <a:extLst>
              <a:ext uri="{FF2B5EF4-FFF2-40B4-BE49-F238E27FC236}">
                <a16:creationId xmlns:a16="http://schemas.microsoft.com/office/drawing/2014/main" id="{132D5AFF-D90E-0FD6-BB70-94C13B4284C1}"/>
              </a:ext>
            </a:extLst>
          </p:cNvPr>
          <p:cNvSpPr>
            <a:spLocks noGrp="1"/>
          </p:cNvSpPr>
          <p:nvPr>
            <p:ph idx="1"/>
          </p:nvPr>
        </p:nvSpPr>
        <p:spPr>
          <a:xfrm>
            <a:off x="1134616" y="1165241"/>
            <a:ext cx="5467597" cy="5282599"/>
          </a:xfrm>
        </p:spPr>
        <p:txBody>
          <a:bodyPr>
            <a:normAutofit fontScale="92500" lnSpcReduction="20000"/>
          </a:bodyPr>
          <a:lstStyle/>
          <a:p>
            <a:pPr marL="0" indent="0" algn="ctr">
              <a:buNone/>
            </a:pPr>
            <a:r>
              <a:rPr lang="en-US" sz="2000" b="1" dirty="0"/>
              <a:t>Overall the prediction results from all trained models is disappointing.</a:t>
            </a:r>
          </a:p>
          <a:p>
            <a:r>
              <a:rPr lang="en-US" dirty="0"/>
              <a:t>Although in the previous slide the GLM model predicted better on both German &amp; English, I believe that:</a:t>
            </a:r>
          </a:p>
          <a:p>
            <a:pPr lvl="1"/>
            <a:r>
              <a:rPr lang="en-US" u="sng" dirty="0"/>
              <a:t>NB on German</a:t>
            </a:r>
            <a:r>
              <a:rPr lang="en-US" dirty="0"/>
              <a:t> performed better due to the distribution of TP values</a:t>
            </a:r>
          </a:p>
          <a:p>
            <a:pPr lvl="1"/>
            <a:r>
              <a:rPr lang="en-US" u="sng" dirty="0"/>
              <a:t>RFC on English</a:t>
            </a:r>
            <a:r>
              <a:rPr lang="en-US" dirty="0"/>
              <a:t> performed better due to the distribution of TP values</a:t>
            </a:r>
          </a:p>
          <a:p>
            <a:pPr marL="0" indent="0">
              <a:buNone/>
            </a:pPr>
            <a:r>
              <a:rPr lang="en-US" dirty="0"/>
              <a:t>There’s an absence of context for the models to operate effectively and grasp the intricate nuances of both the English and German languages.</a:t>
            </a:r>
          </a:p>
          <a:p>
            <a:pPr marL="0" indent="0">
              <a:buNone/>
            </a:pPr>
            <a:r>
              <a:rPr lang="en-US" dirty="0"/>
              <a:t>Secondly, in cases where class data is lacking, the models tend to memorize existing sentences[10], rather than </a:t>
            </a:r>
            <a:r>
              <a:rPr lang="en-US" u="sng" dirty="0"/>
              <a:t>learning</a:t>
            </a:r>
            <a:r>
              <a:rPr lang="en-US" dirty="0"/>
              <a:t> the underlying patterns of the language.</a:t>
            </a:r>
          </a:p>
          <a:p>
            <a:endParaRPr lang="en-US" dirty="0"/>
          </a:p>
        </p:txBody>
      </p:sp>
    </p:spTree>
    <p:extLst>
      <p:ext uri="{BB962C8B-B14F-4D97-AF65-F5344CB8AC3E}">
        <p14:creationId xmlns:p14="http://schemas.microsoft.com/office/powerpoint/2010/main" val="619149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02F8-D1F9-5624-944B-47C3F5C168F8}"/>
              </a:ext>
            </a:extLst>
          </p:cNvPr>
          <p:cNvSpPr>
            <a:spLocks noGrp="1"/>
          </p:cNvSpPr>
          <p:nvPr>
            <p:ph type="title"/>
          </p:nvPr>
        </p:nvSpPr>
        <p:spPr/>
        <p:txBody>
          <a:bodyPr>
            <a:normAutofit fontScale="90000"/>
          </a:bodyPr>
          <a:lstStyle/>
          <a:p>
            <a:r>
              <a:rPr lang="en-US" sz="2700" dirty="0"/>
              <a:t>Results &amp; Analysis</a:t>
            </a:r>
            <a:br>
              <a:rPr lang="en-US" dirty="0"/>
            </a:br>
            <a:r>
              <a:rPr lang="en-US" dirty="0"/>
              <a:t>Real-Time API Translation and Prediction</a:t>
            </a:r>
          </a:p>
        </p:txBody>
      </p:sp>
      <p:sp>
        <p:nvSpPr>
          <p:cNvPr id="3" name="Content Placeholder 2">
            <a:extLst>
              <a:ext uri="{FF2B5EF4-FFF2-40B4-BE49-F238E27FC236}">
                <a16:creationId xmlns:a16="http://schemas.microsoft.com/office/drawing/2014/main" id="{EBBD968C-3CA6-C56F-9CB8-84D0C873265C}"/>
              </a:ext>
            </a:extLst>
          </p:cNvPr>
          <p:cNvSpPr>
            <a:spLocks noGrp="1"/>
          </p:cNvSpPr>
          <p:nvPr>
            <p:ph idx="1"/>
          </p:nvPr>
        </p:nvSpPr>
        <p:spPr>
          <a:xfrm>
            <a:off x="1134616" y="1191718"/>
            <a:ext cx="4961383" cy="2683239"/>
          </a:xfrm>
        </p:spPr>
        <p:txBody>
          <a:bodyPr>
            <a:normAutofit/>
          </a:bodyPr>
          <a:lstStyle/>
          <a:p>
            <a:pPr marL="0" indent="0">
              <a:buNone/>
            </a:pPr>
            <a:r>
              <a:rPr lang="en-US" dirty="0"/>
              <a:t>Considering the disappointing outcomes of data extension via translation, our approach of utilizing real-time translation through the creation of an API and translating text in real-time for both German and English appears to be unsatisfactory in terms of achieving any substantial improvement as well.</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26F7013C-91F7-3CCE-9DC5-81B50E728539}"/>
              </a:ext>
            </a:extLst>
          </p:cNvPr>
          <p:cNvPicPr>
            <a:picLocks noChangeAspect="1"/>
          </p:cNvPicPr>
          <p:nvPr/>
        </p:nvPicPr>
        <p:blipFill>
          <a:blip r:embed="rId2"/>
          <a:stretch>
            <a:fillRect/>
          </a:stretch>
        </p:blipFill>
        <p:spPr>
          <a:xfrm>
            <a:off x="6096000" y="1191718"/>
            <a:ext cx="5973810" cy="5242860"/>
          </a:xfrm>
          <a:prstGeom prst="rect">
            <a:avLst/>
          </a:prstGeom>
        </p:spPr>
      </p:pic>
      <p:pic>
        <p:nvPicPr>
          <p:cNvPr id="7" name="Picture 6" descr="A white grid with black text&#10;&#10;Description automatically generated">
            <a:extLst>
              <a:ext uri="{FF2B5EF4-FFF2-40B4-BE49-F238E27FC236}">
                <a16:creationId xmlns:a16="http://schemas.microsoft.com/office/drawing/2014/main" id="{E0296167-1F8E-87E5-A907-A873B9BC4619}"/>
              </a:ext>
            </a:extLst>
          </p:cNvPr>
          <p:cNvPicPr>
            <a:picLocks noChangeAspect="1"/>
          </p:cNvPicPr>
          <p:nvPr/>
        </p:nvPicPr>
        <p:blipFill>
          <a:blip r:embed="rId3"/>
          <a:stretch>
            <a:fillRect/>
          </a:stretch>
        </p:blipFill>
        <p:spPr>
          <a:xfrm>
            <a:off x="1159598" y="3874957"/>
            <a:ext cx="4706911" cy="2377676"/>
          </a:xfrm>
          <a:prstGeom prst="rect">
            <a:avLst/>
          </a:prstGeom>
        </p:spPr>
      </p:pic>
      <p:pic>
        <p:nvPicPr>
          <p:cNvPr id="8" name="Picture 7" descr="A magnifying glass and a window with text&#10;&#10;Description automatically generated">
            <a:extLst>
              <a:ext uri="{FF2B5EF4-FFF2-40B4-BE49-F238E27FC236}">
                <a16:creationId xmlns:a16="http://schemas.microsoft.com/office/drawing/2014/main" id="{8DDBF7F9-809C-0C3E-B6E5-68E61A81F061}"/>
              </a:ext>
            </a:extLst>
          </p:cNvPr>
          <p:cNvPicPr>
            <a:picLocks noChangeAspect="1"/>
          </p:cNvPicPr>
          <p:nvPr/>
        </p:nvPicPr>
        <p:blipFill>
          <a:blip r:embed="rId4"/>
          <a:stretch>
            <a:fillRect/>
          </a:stretch>
        </p:blipFill>
        <p:spPr>
          <a:xfrm>
            <a:off x="10778442" y="2583589"/>
            <a:ext cx="1291368" cy="1291368"/>
          </a:xfrm>
          <a:prstGeom prst="rect">
            <a:avLst/>
          </a:prstGeom>
        </p:spPr>
      </p:pic>
    </p:spTree>
    <p:extLst>
      <p:ext uri="{BB962C8B-B14F-4D97-AF65-F5344CB8AC3E}">
        <p14:creationId xmlns:p14="http://schemas.microsoft.com/office/powerpoint/2010/main" val="214898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9E1-6678-805E-36DB-50B84BE548CB}"/>
              </a:ext>
            </a:extLst>
          </p:cNvPr>
          <p:cNvSpPr>
            <a:spLocks noGrp="1"/>
          </p:cNvSpPr>
          <p:nvPr>
            <p:ph type="title"/>
          </p:nvPr>
        </p:nvSpPr>
        <p:spPr/>
        <p:txBody>
          <a:bodyPr/>
          <a:lstStyle/>
          <a:p>
            <a:r>
              <a:rPr lang="en-US" dirty="0"/>
              <a:t>Conclusions &amp; Future Work</a:t>
            </a:r>
          </a:p>
        </p:txBody>
      </p:sp>
      <p:sp>
        <p:nvSpPr>
          <p:cNvPr id="3" name="Content Placeholder 2">
            <a:extLst>
              <a:ext uri="{FF2B5EF4-FFF2-40B4-BE49-F238E27FC236}">
                <a16:creationId xmlns:a16="http://schemas.microsoft.com/office/drawing/2014/main" id="{39C58AB9-BA62-830B-62FE-259968206AFB}"/>
              </a:ext>
            </a:extLst>
          </p:cNvPr>
          <p:cNvSpPr>
            <a:spLocks noGrp="1"/>
          </p:cNvSpPr>
          <p:nvPr>
            <p:ph idx="1"/>
          </p:nvPr>
        </p:nvSpPr>
        <p:spPr>
          <a:xfrm>
            <a:off x="1134616" y="876925"/>
            <a:ext cx="10872505" cy="5409575"/>
          </a:xfrm>
        </p:spPr>
        <p:txBody>
          <a:bodyPr>
            <a:normAutofit lnSpcReduction="10000"/>
          </a:bodyPr>
          <a:lstStyle/>
          <a:p>
            <a:pPr marL="0" indent="0">
              <a:buNone/>
            </a:pPr>
            <a:r>
              <a:rPr lang="en-US" b="1" dirty="0"/>
              <a:t>Concluding</a:t>
            </a:r>
            <a:br>
              <a:rPr lang="en-US" b="1" dirty="0"/>
            </a:br>
            <a:r>
              <a:rPr lang="en-US" dirty="0"/>
              <a:t>No significant improvements through translation in order to extend the dataset, improved prediction results. We believe one of the main culprits is that the data for learning based on eight classes was insufficient. </a:t>
            </a:r>
          </a:p>
          <a:p>
            <a:pPr marL="0" indent="0">
              <a:buNone/>
            </a:pPr>
            <a:r>
              <a:rPr lang="en-US" dirty="0"/>
              <a:t>The models seemingly resorted to memorizing[10] the sentence rather than learning the intricacies of the labeled classes.</a:t>
            </a:r>
          </a:p>
          <a:p>
            <a:pPr marL="0" indent="0">
              <a:buNone/>
            </a:pPr>
            <a:r>
              <a:rPr lang="en-US" b="1" dirty="0"/>
              <a:t>Areas of Future Work</a:t>
            </a:r>
          </a:p>
          <a:p>
            <a:r>
              <a:rPr lang="en-US" dirty="0"/>
              <a:t>Firstly, conducting further tests involving the translation of different models using diverse translation services. While Google Cloud’s translation service sufficed for this research, superior paid subscription-based translation services are available.</a:t>
            </a:r>
          </a:p>
          <a:p>
            <a:r>
              <a:rPr lang="en-US" dirty="0"/>
              <a:t>Secondly, to overcome the lack of data we could use AI to generated sentences that are similar yet distinct from the original. This could be achieved by providing a sentence and its associated labeled class for data creation. This approach aims to produce additional sentences imbued with similar emotional attributes, potentially expanding the labeled dataset.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30508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Thank you</a:t>
            </a:r>
          </a:p>
        </p:txBody>
      </p:sp>
      <p:pic>
        <p:nvPicPr>
          <p:cNvPr id="11" name="Picture 10" descr="A close-up of a note&#10;&#10;Description automatically generated">
            <a:extLst>
              <a:ext uri="{FF2B5EF4-FFF2-40B4-BE49-F238E27FC236}">
                <a16:creationId xmlns:a16="http://schemas.microsoft.com/office/drawing/2014/main" id="{85C39617-653C-1175-B521-6179A8FB7A43}"/>
              </a:ext>
            </a:extLst>
          </p:cNvPr>
          <p:cNvPicPr>
            <a:picLocks noChangeAspect="1"/>
          </p:cNvPicPr>
          <p:nvPr/>
        </p:nvPicPr>
        <p:blipFill>
          <a:blip r:embed="rId3"/>
          <a:stretch>
            <a:fillRect/>
          </a:stretch>
        </p:blipFill>
        <p:spPr>
          <a:xfrm>
            <a:off x="5232987" y="2089785"/>
            <a:ext cx="2738451" cy="2678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949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CAE6-F4F2-B6ED-5BE6-54EC65642A0D}"/>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0C5FA15C-A19E-164E-0625-AEBA5B61F2BF}"/>
              </a:ext>
            </a:extLst>
          </p:cNvPr>
          <p:cNvSpPr>
            <a:spLocks noGrp="1"/>
          </p:cNvSpPr>
          <p:nvPr>
            <p:ph idx="1"/>
          </p:nvPr>
        </p:nvSpPr>
        <p:spPr>
          <a:xfrm>
            <a:off x="0" y="864394"/>
            <a:ext cx="12191999" cy="5514975"/>
          </a:xfrm>
        </p:spPr>
        <p:txBody>
          <a:bodyPr numCol="2">
            <a:normAutofit/>
          </a:bodyPr>
          <a:lstStyle/>
          <a:p>
            <a:pPr>
              <a:buFont typeface="+mj-lt"/>
              <a:buAutoNum type="arabicPeriod"/>
            </a:pPr>
            <a:r>
              <a:rPr lang="en-US" sz="1000" dirty="0"/>
              <a:t>Andry </a:t>
            </a:r>
            <a:r>
              <a:rPr lang="en-US" sz="1000" dirty="0" err="1"/>
              <a:t>Chowanda</a:t>
            </a:r>
            <a:r>
              <a:rPr lang="en-US" sz="1000" dirty="0"/>
              <a:t> et al. “Exploring Text-based Emotions Recognition Machine Learning Techniques on Social Media Conversation”. In: Procedia Computer Science 179 (2021). 5</a:t>
            </a:r>
            <a:r>
              <a:rPr lang="en-US" sz="1000" baseline="30000" dirty="0"/>
              <a:t>th</a:t>
            </a:r>
            <a:r>
              <a:rPr lang="en-US" sz="1000" dirty="0"/>
              <a:t> International Conference on Computer Science and Computational Intelligence 2020, pp. 821– 828. </a:t>
            </a:r>
            <a:r>
              <a:rPr lang="en-US" sz="1000" dirty="0" err="1"/>
              <a:t>issn</a:t>
            </a:r>
            <a:r>
              <a:rPr lang="en-US" sz="1000" dirty="0"/>
              <a:t>: 1877-0509. </a:t>
            </a:r>
            <a:r>
              <a:rPr lang="en-US" sz="1000" dirty="0" err="1"/>
              <a:t>doi</a:t>
            </a:r>
            <a:r>
              <a:rPr lang="en-US" sz="1000" dirty="0"/>
              <a:t>: https : / / </a:t>
            </a:r>
            <a:r>
              <a:rPr lang="en-US" sz="1000" dirty="0" err="1"/>
              <a:t>doi</a:t>
            </a:r>
            <a:r>
              <a:rPr lang="en-US" sz="1000" dirty="0"/>
              <a:t> . org / 10 . 1016 / j . procs . 2021 . 01 . 099. </a:t>
            </a:r>
            <a:r>
              <a:rPr lang="en-US" sz="1000" dirty="0" err="1"/>
              <a:t>url</a:t>
            </a:r>
            <a:r>
              <a:rPr lang="en-US" sz="1000" dirty="0"/>
              <a:t>: </a:t>
            </a:r>
            <a:r>
              <a:rPr lang="en-US" sz="1000" dirty="0">
                <a:hlinkClick r:id="rId2"/>
              </a:rPr>
              <a:t>https://www.sciencedirect.com/science/article/pii/S1877050921001320</a:t>
            </a:r>
            <a:r>
              <a:rPr lang="en-US" sz="1000" dirty="0"/>
              <a:t>.</a:t>
            </a:r>
          </a:p>
          <a:p>
            <a:pPr>
              <a:buFont typeface="+mj-lt"/>
              <a:buAutoNum type="arabicPeriod"/>
            </a:pPr>
            <a:r>
              <a:rPr lang="en-US" sz="1000" i="1" dirty="0">
                <a:effectLst/>
                <a:latin typeface="Helvetica" pitchFamily="2" charset="0"/>
              </a:rPr>
              <a:t>Jay Stanley. ”THE DAWN OF ROBOT SURVEILLANCE”. 2019. </a:t>
            </a:r>
            <a:r>
              <a:rPr lang="en-US" sz="1000" i="1" dirty="0" err="1">
                <a:effectLst/>
                <a:latin typeface="Helvetica" pitchFamily="2" charset="0"/>
              </a:rPr>
              <a:t>url</a:t>
            </a:r>
            <a:r>
              <a:rPr lang="en-US" sz="1000" i="1" dirty="0">
                <a:effectLst/>
                <a:latin typeface="Helvetica" pitchFamily="2" charset="0"/>
              </a:rPr>
              <a:t>: </a:t>
            </a:r>
            <a:r>
              <a:rPr lang="en-US" sz="1000" i="1" dirty="0">
                <a:effectLst/>
                <a:latin typeface="Helvetica" pitchFamily="2" charset="0"/>
                <a:hlinkClick r:id="rId3"/>
              </a:rPr>
              <a:t>https://www.aclu</a:t>
            </a:r>
            <a:r>
              <a:rPr lang="en-US" sz="1000" i="1" dirty="0">
                <a:effectLst/>
                <a:latin typeface="Helvetica" pitchFamily="2" charset="0"/>
              </a:rPr>
              <a:t>.</a:t>
            </a:r>
            <a:r>
              <a:rPr lang="en-US" sz="1000" dirty="0">
                <a:latin typeface="Helvetica" pitchFamily="2" charset="0"/>
              </a:rPr>
              <a:t> </a:t>
            </a:r>
            <a:r>
              <a:rPr lang="en-US" sz="1000" i="1" dirty="0">
                <a:effectLst/>
                <a:latin typeface="Helvetica" pitchFamily="2" charset="0"/>
              </a:rPr>
              <a:t>org/report/dawn-robot-surveillance</a:t>
            </a:r>
            <a:endParaRPr lang="en-US" sz="1000" dirty="0"/>
          </a:p>
          <a:p>
            <a:pPr>
              <a:buFont typeface="+mj-lt"/>
              <a:buAutoNum type="arabicPeriod"/>
            </a:pPr>
            <a:r>
              <a:rPr lang="en-US" sz="1000" dirty="0" err="1"/>
              <a:t>Sajani</a:t>
            </a:r>
            <a:r>
              <a:rPr lang="en-US" sz="1000" dirty="0"/>
              <a:t> Ranasinghe et al. “An Artificial Intelligence Framework for the Detection of Emotion Transitions in Telehealth Services”. In: July 2022, pp. 1–5. </a:t>
            </a:r>
            <a:r>
              <a:rPr lang="en-US" sz="1000" dirty="0" err="1"/>
              <a:t>doi</a:t>
            </a:r>
            <a:r>
              <a:rPr lang="en-US" sz="1000" dirty="0"/>
              <a:t>: 10.1109/HSI55341.2022.9869503.</a:t>
            </a:r>
          </a:p>
          <a:p>
            <a:pPr>
              <a:buFont typeface="+mj-lt"/>
              <a:buAutoNum type="arabicPeriod"/>
            </a:pPr>
            <a:r>
              <a:rPr lang="en-US" sz="1000" dirty="0"/>
              <a:t>Laura </a:t>
            </a:r>
            <a:r>
              <a:rPr lang="en-US" sz="1000" dirty="0" err="1"/>
              <a:t>Mascarell</a:t>
            </a:r>
            <a:r>
              <a:rPr lang="en-US" sz="1000" dirty="0"/>
              <a:t> et al. “Stance Detection in German News Articles”. In: Proceedings of the Fourth Workshop on Fact Extraction and </a:t>
            </a:r>
            <a:r>
              <a:rPr lang="en-US" sz="1000" dirty="0" err="1"/>
              <a:t>VERification</a:t>
            </a:r>
            <a:r>
              <a:rPr lang="en-US" sz="1000" dirty="0"/>
              <a:t> (FEVER). Dominican Republic: Association for Computational Linguistics, Nov. 2021, pp. 66–77. </a:t>
            </a:r>
            <a:r>
              <a:rPr lang="en-US" sz="1000" dirty="0" err="1"/>
              <a:t>doi</a:t>
            </a:r>
            <a:r>
              <a:rPr lang="en-US" sz="1000" dirty="0"/>
              <a:t>: 10.18653/v1/2021.fever-1.8. </a:t>
            </a:r>
            <a:r>
              <a:rPr lang="en-US" sz="1000" dirty="0" err="1"/>
              <a:t>url</a:t>
            </a:r>
            <a:r>
              <a:rPr lang="en-US" sz="1000" dirty="0"/>
              <a:t>: </a:t>
            </a:r>
            <a:r>
              <a:rPr lang="en-US" sz="1000" dirty="0">
                <a:hlinkClick r:id="rId4"/>
              </a:rPr>
              <a:t>https://aclanthology.org/2021.fever-1.8</a:t>
            </a:r>
            <a:r>
              <a:rPr lang="en-US" sz="1000" dirty="0"/>
              <a:t>. </a:t>
            </a:r>
          </a:p>
          <a:p>
            <a:pPr>
              <a:buFont typeface="+mj-lt"/>
              <a:buAutoNum type="arabicPeriod"/>
            </a:pPr>
            <a:r>
              <a:rPr lang="en-US" sz="1000" dirty="0"/>
              <a:t>Valentina </a:t>
            </a:r>
            <a:r>
              <a:rPr lang="en-US" sz="1000" dirty="0" err="1"/>
              <a:t>Colonnello</a:t>
            </a:r>
            <a:r>
              <a:rPr lang="en-US" sz="1000" dirty="0"/>
              <a:t>, Katia </a:t>
            </a:r>
            <a:r>
              <a:rPr lang="en-US" sz="1000" dirty="0" err="1"/>
              <a:t>Mattarozzi</a:t>
            </a:r>
            <a:r>
              <a:rPr lang="en-US" sz="1000" dirty="0"/>
              <a:t>, and Paolo M Russo. “Emotion recognition in medical students: effects of facial appearance and care schema activation”. In: Medical Education 53.2 (2019), pp. 195–205. </a:t>
            </a:r>
            <a:r>
              <a:rPr lang="en-US" sz="1000" dirty="0" err="1"/>
              <a:t>doi</a:t>
            </a:r>
            <a:r>
              <a:rPr lang="en-US" sz="1000" dirty="0"/>
              <a:t>: https://</a:t>
            </a:r>
            <a:r>
              <a:rPr lang="en-US" sz="1000" dirty="0" err="1"/>
              <a:t>doi.org</a:t>
            </a:r>
            <a:r>
              <a:rPr lang="en-US" sz="1000" dirty="0"/>
              <a:t>/10.1111/medu.13760. </a:t>
            </a:r>
            <a:r>
              <a:rPr lang="en-US" sz="1000" dirty="0" err="1"/>
              <a:t>eprint</a:t>
            </a:r>
            <a:r>
              <a:rPr lang="en-US" sz="1000" dirty="0"/>
              <a:t>: https:// </a:t>
            </a:r>
            <a:r>
              <a:rPr lang="en-US" sz="1000" dirty="0" err="1"/>
              <a:t>onlinelibrary.wiley.com</a:t>
            </a:r>
            <a:r>
              <a:rPr lang="en-US" sz="1000" dirty="0"/>
              <a:t>/</a:t>
            </a:r>
            <a:r>
              <a:rPr lang="en-US" sz="1000" dirty="0" err="1"/>
              <a:t>doi</a:t>
            </a:r>
            <a:r>
              <a:rPr lang="en-US" sz="1000" dirty="0"/>
              <a:t>/pdf/10.1111/medu.13760. </a:t>
            </a:r>
            <a:r>
              <a:rPr lang="en-US" sz="1000" dirty="0" err="1"/>
              <a:t>url</a:t>
            </a:r>
            <a:r>
              <a:rPr lang="en-US" sz="1000" dirty="0"/>
              <a:t>: </a:t>
            </a:r>
            <a:r>
              <a:rPr lang="en-US" sz="1000" dirty="0">
                <a:hlinkClick r:id="rId5"/>
              </a:rPr>
              <a:t>https://onlinelibrary.wiley.com/doi/abs/10.1111/medu.13760</a:t>
            </a:r>
            <a:r>
              <a:rPr lang="en-US" sz="1000" dirty="0"/>
              <a:t>. </a:t>
            </a:r>
          </a:p>
          <a:p>
            <a:pPr>
              <a:buFont typeface="+mj-lt"/>
              <a:buAutoNum type="arabicPeriod"/>
            </a:pPr>
            <a:r>
              <a:rPr lang="en-US" sz="1000" dirty="0"/>
              <a:t>Shalini Kapoor and </a:t>
            </a:r>
            <a:r>
              <a:rPr lang="en-US" sz="1000" dirty="0" err="1"/>
              <a:t>Tarun</a:t>
            </a:r>
            <a:r>
              <a:rPr lang="en-US" sz="1000" dirty="0"/>
              <a:t> Kumar. “Detecting emotion change instant in speech signal using spectral patterns in pitch coherent single frequency filtering spectrogram”. In: Expert Systems with Applications 232 (2023), p. 120882. </a:t>
            </a:r>
            <a:r>
              <a:rPr lang="en-US" sz="1000" dirty="0" err="1"/>
              <a:t>issn</a:t>
            </a:r>
            <a:r>
              <a:rPr lang="en-US" sz="1000" dirty="0"/>
              <a:t>: 0957-4174. </a:t>
            </a:r>
            <a:r>
              <a:rPr lang="en-US" sz="1000" dirty="0" err="1"/>
              <a:t>doi</a:t>
            </a:r>
            <a:r>
              <a:rPr lang="en-US" sz="1000" dirty="0"/>
              <a:t>: </a:t>
            </a:r>
            <a:r>
              <a:rPr lang="en-US" sz="1000" dirty="0">
                <a:hlinkClick r:id="rId6"/>
              </a:rPr>
              <a:t>https://doi.org/10.1016/j.eswa.2023.120882</a:t>
            </a:r>
            <a:r>
              <a:rPr lang="en-US" sz="1000" dirty="0"/>
              <a:t>.  </a:t>
            </a:r>
            <a:r>
              <a:rPr lang="en-US" sz="1000" dirty="0" err="1"/>
              <a:t>url</a:t>
            </a:r>
            <a:r>
              <a:rPr lang="en-US" sz="1000" dirty="0"/>
              <a:t>: </a:t>
            </a:r>
            <a:r>
              <a:rPr lang="en-US" sz="1000" dirty="0">
                <a:hlinkClick r:id="rId7"/>
              </a:rPr>
              <a:t>https://www.sciencedirect.com/science/article/pii/S0957417423013842</a:t>
            </a:r>
            <a:r>
              <a:rPr lang="en-US" sz="1000" dirty="0"/>
              <a:t>. </a:t>
            </a:r>
          </a:p>
          <a:p>
            <a:pPr>
              <a:buFont typeface="+mj-lt"/>
              <a:buAutoNum type="arabicPeriod"/>
            </a:pPr>
            <a:r>
              <a:rPr lang="en-US" sz="1000" dirty="0"/>
              <a:t>Sheetal </a:t>
            </a:r>
            <a:r>
              <a:rPr lang="en-US" sz="1000" dirty="0" err="1"/>
              <a:t>Kusal</a:t>
            </a:r>
            <a:r>
              <a:rPr lang="en-US" sz="1000" dirty="0"/>
              <a:t> et al. “AI Based Emotion Detection for Textual Big Data: Techniques and Contribution”. In: Big Data and Cognitive Computing 5.3 (2021). </a:t>
            </a:r>
            <a:r>
              <a:rPr lang="en-US" sz="1000" dirty="0" err="1"/>
              <a:t>issn</a:t>
            </a:r>
            <a:r>
              <a:rPr lang="en-US" sz="1000" dirty="0"/>
              <a:t>: 2504-2289. </a:t>
            </a:r>
            <a:r>
              <a:rPr lang="en-US" sz="1000" dirty="0" err="1"/>
              <a:t>doi</a:t>
            </a:r>
            <a:r>
              <a:rPr lang="en-US" sz="1000" dirty="0"/>
              <a:t>: 10.3390/bdcc5030043 . </a:t>
            </a:r>
            <a:r>
              <a:rPr lang="en-US" sz="1000" dirty="0" err="1"/>
              <a:t>url</a:t>
            </a:r>
            <a:r>
              <a:rPr lang="en-US" sz="1000" dirty="0"/>
              <a:t>: </a:t>
            </a:r>
            <a:r>
              <a:rPr lang="en-US" sz="1000" dirty="0">
                <a:hlinkClick r:id="rId8"/>
              </a:rPr>
              <a:t>https://www.mdpi.com/2504-2289/5/3/43</a:t>
            </a:r>
            <a:r>
              <a:rPr lang="en-US" sz="1000" dirty="0"/>
              <a:t>. </a:t>
            </a:r>
          </a:p>
          <a:p>
            <a:pPr>
              <a:buFont typeface="+mj-lt"/>
              <a:buAutoNum type="arabicPeriod"/>
            </a:pPr>
            <a:r>
              <a:rPr lang="en-US" sz="1000" dirty="0"/>
              <a:t>Kaggle. </a:t>
            </a:r>
            <a:r>
              <a:rPr lang="en-US" sz="1000" dirty="0" err="1"/>
              <a:t>Url</a:t>
            </a:r>
            <a:r>
              <a:rPr lang="en-US" sz="1000" dirty="0"/>
              <a:t>: </a:t>
            </a:r>
            <a:r>
              <a:rPr lang="en-US" sz="1000" dirty="0">
                <a:hlinkClick r:id="rId9"/>
              </a:rPr>
              <a:t>https://www.kaggle.com/datasets/pashupatigupta/emotion-detection-from-text</a:t>
            </a:r>
            <a:r>
              <a:rPr lang="en-US" sz="1000" dirty="0"/>
              <a:t> </a:t>
            </a:r>
          </a:p>
          <a:p>
            <a:pPr>
              <a:buFont typeface="+mj-lt"/>
              <a:buAutoNum type="arabicPeriod"/>
            </a:pPr>
            <a:r>
              <a:rPr lang="en-US" sz="1000" dirty="0"/>
              <a:t>Victor </a:t>
            </a:r>
            <a:r>
              <a:rPr lang="en-US" sz="1000" dirty="0" err="1"/>
              <a:t>Sanh</a:t>
            </a:r>
            <a:r>
              <a:rPr lang="en-US" sz="1000" dirty="0"/>
              <a:t> et al. “</a:t>
            </a:r>
            <a:r>
              <a:rPr lang="en-US" sz="1000" dirty="0" err="1"/>
              <a:t>DistilBERT</a:t>
            </a:r>
            <a:r>
              <a:rPr lang="en-US" sz="1000" dirty="0"/>
              <a:t>, a distilled version of BERT: smaller, faster, cheaper and lighter”. In: </a:t>
            </a:r>
            <a:r>
              <a:rPr lang="en-US" sz="1000" dirty="0" err="1"/>
              <a:t>ArXiv</a:t>
            </a:r>
            <a:r>
              <a:rPr lang="en-US" sz="1000" dirty="0"/>
              <a:t> abs/1910.01108 (2019).</a:t>
            </a:r>
          </a:p>
          <a:p>
            <a:pPr>
              <a:buFont typeface="+mj-lt"/>
              <a:buAutoNum type="arabicPeriod"/>
            </a:pPr>
            <a:r>
              <a:rPr lang="en-US" sz="1000" dirty="0" err="1"/>
              <a:t>Xue</a:t>
            </a:r>
            <a:r>
              <a:rPr lang="en-US" sz="1000" dirty="0"/>
              <a:t> Ying. “An Overview of Overfitting and its Solutions”. In: Journal of Physics: Conference Series 1168 (Feb. 2019), p. 022022. </a:t>
            </a:r>
            <a:r>
              <a:rPr lang="en-US" sz="1000" dirty="0" err="1"/>
              <a:t>doi</a:t>
            </a:r>
            <a:r>
              <a:rPr lang="en-US" sz="1000" dirty="0"/>
              <a:t>: 10.1088/1742-6596/1168/2/022022.</a:t>
            </a:r>
          </a:p>
        </p:txBody>
      </p:sp>
    </p:spTree>
    <p:extLst>
      <p:ext uri="{BB962C8B-B14F-4D97-AF65-F5344CB8AC3E}">
        <p14:creationId xmlns:p14="http://schemas.microsoft.com/office/powerpoint/2010/main" val="74224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D1A3-12DA-659E-743B-B21B4AC4F7E2}"/>
              </a:ext>
            </a:extLst>
          </p:cNvPr>
          <p:cNvSpPr>
            <a:spLocks noGrp="1"/>
          </p:cNvSpPr>
          <p:nvPr>
            <p:ph type="title"/>
          </p:nvPr>
        </p:nvSpPr>
        <p:spPr/>
        <p:txBody>
          <a:bodyPr/>
          <a:lstStyle/>
          <a:p>
            <a:r>
              <a:rPr lang="en-US" dirty="0"/>
              <a:t>Introduction &amp; Agenda</a:t>
            </a:r>
          </a:p>
        </p:txBody>
      </p:sp>
      <p:sp>
        <p:nvSpPr>
          <p:cNvPr id="3" name="Content Placeholder 2">
            <a:extLst>
              <a:ext uri="{FF2B5EF4-FFF2-40B4-BE49-F238E27FC236}">
                <a16:creationId xmlns:a16="http://schemas.microsoft.com/office/drawing/2014/main" id="{8B8D9189-CF70-C09C-F7BF-A766BD540E07}"/>
              </a:ext>
            </a:extLst>
          </p:cNvPr>
          <p:cNvSpPr>
            <a:spLocks noGrp="1"/>
          </p:cNvSpPr>
          <p:nvPr>
            <p:ph idx="1"/>
          </p:nvPr>
        </p:nvSpPr>
        <p:spPr>
          <a:xfrm>
            <a:off x="1134616" y="935831"/>
            <a:ext cx="10935193" cy="5350669"/>
          </a:xfrm>
        </p:spPr>
        <p:txBody>
          <a:bodyPr/>
          <a:lstStyle/>
          <a:p>
            <a:r>
              <a:rPr lang="en-US" b="1" dirty="0"/>
              <a:t>Introduction</a:t>
            </a:r>
          </a:p>
          <a:p>
            <a:pPr lvl="1"/>
            <a:r>
              <a:rPr lang="en-US" dirty="0"/>
              <a:t>Research on Emotion Detection (ED) in Text and improving Prediction Rates</a:t>
            </a:r>
          </a:p>
          <a:p>
            <a:pPr lvl="1"/>
            <a:r>
              <a:rPr lang="en-US" dirty="0"/>
              <a:t>Specifically by extending Data through Translation to Different Languages</a:t>
            </a:r>
          </a:p>
          <a:p>
            <a:pPr lvl="1"/>
            <a:r>
              <a:rPr lang="en-US" dirty="0"/>
              <a:t>Training Multiple ML Models on Original &amp; Extended Data to Compare Prediction Rates</a:t>
            </a:r>
          </a:p>
          <a:p>
            <a:pPr lvl="1"/>
            <a:r>
              <a:rPr lang="en-US" dirty="0"/>
              <a:t>and Finally in Real-Time Translate Text to process in Parallel for further expansion</a:t>
            </a:r>
          </a:p>
          <a:p>
            <a:r>
              <a:rPr lang="en-US" b="1" dirty="0"/>
              <a:t>Agenda</a:t>
            </a:r>
          </a:p>
          <a:p>
            <a:pPr lvl="1"/>
            <a:r>
              <a:rPr lang="en-US" dirty="0"/>
              <a:t>Significance of Emotion Detection</a:t>
            </a:r>
          </a:p>
          <a:p>
            <a:pPr lvl="1"/>
            <a:r>
              <a:rPr lang="en-US" dirty="0"/>
              <a:t>Challenges, Motivation and Scope of Research</a:t>
            </a:r>
          </a:p>
          <a:p>
            <a:pPr lvl="1"/>
            <a:r>
              <a:rPr lang="en-US" dirty="0"/>
              <a:t>Methodology – Including Code Review and Demonstration!</a:t>
            </a:r>
          </a:p>
          <a:p>
            <a:pPr lvl="1"/>
            <a:r>
              <a:rPr lang="en-US" dirty="0"/>
              <a:t>and finally Analysis of Results, Conclusion, and Future Work</a:t>
            </a:r>
          </a:p>
          <a:p>
            <a:pPr lvl="1"/>
            <a:endParaRPr lang="en-US" dirty="0"/>
          </a:p>
          <a:p>
            <a:endParaRPr lang="en-US" dirty="0"/>
          </a:p>
          <a:p>
            <a:endParaRPr lang="en-US" dirty="0"/>
          </a:p>
        </p:txBody>
      </p:sp>
      <p:pic>
        <p:nvPicPr>
          <p:cNvPr id="7" name="Picture 6" descr="A screenshot of a computer&#10;&#10;Description automatically generated">
            <a:extLst>
              <a:ext uri="{FF2B5EF4-FFF2-40B4-BE49-F238E27FC236}">
                <a16:creationId xmlns:a16="http://schemas.microsoft.com/office/drawing/2014/main" id="{EA84B683-B3BF-0867-323E-AFD14932EA41}"/>
              </a:ext>
            </a:extLst>
          </p:cNvPr>
          <p:cNvPicPr>
            <a:picLocks noChangeAspect="1"/>
          </p:cNvPicPr>
          <p:nvPr/>
        </p:nvPicPr>
        <p:blipFill>
          <a:blip r:embed="rId2"/>
          <a:stretch>
            <a:fillRect/>
          </a:stretch>
        </p:blipFill>
        <p:spPr>
          <a:xfrm>
            <a:off x="8940208" y="3343275"/>
            <a:ext cx="3136828" cy="275300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21991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Significance of Emotion Detection</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a:xfrm>
            <a:off x="6841330" y="1050131"/>
            <a:ext cx="5350670" cy="5022057"/>
          </a:xfrm>
        </p:spPr>
        <p:txBody>
          <a:bodyPr>
            <a:normAutofit/>
          </a:bodyPr>
          <a:lstStyle/>
          <a:p>
            <a:r>
              <a:rPr lang="en-US" dirty="0"/>
              <a:t>By accurately identifying and understanding emotions from text data, ML applications can assist in improving:</a:t>
            </a:r>
          </a:p>
          <a:p>
            <a:pPr lvl="1"/>
            <a:r>
              <a:rPr lang="en-US" dirty="0"/>
              <a:t>User Experiences (chat-bots),</a:t>
            </a:r>
          </a:p>
          <a:p>
            <a:pPr lvl="1"/>
            <a:r>
              <a:rPr lang="en-US" dirty="0"/>
              <a:t>Decision-Making Processes</a:t>
            </a:r>
          </a:p>
          <a:p>
            <a:pPr lvl="1"/>
            <a:r>
              <a:rPr lang="en-US" dirty="0"/>
              <a:t>and Overall human-machine interactions in a positive manner[4, 5], with most of these interactions being processed in real-time.</a:t>
            </a:r>
          </a:p>
          <a:p>
            <a:r>
              <a:rPr lang="en-US" dirty="0"/>
              <a:t>ED is still a growing field in Text, Video, and Image reading. The market for ED software and services is estimated to reach </a:t>
            </a:r>
            <a:r>
              <a:rPr lang="en-US" b="1" dirty="0"/>
              <a:t>$3.8billion[2] by 2025.</a:t>
            </a:r>
          </a:p>
          <a:p>
            <a:endParaRPr lang="en-US" dirty="0"/>
          </a:p>
        </p:txBody>
      </p:sp>
      <p:sp>
        <p:nvSpPr>
          <p:cNvPr id="4" name="Content Placeholder 2">
            <a:extLst>
              <a:ext uri="{FF2B5EF4-FFF2-40B4-BE49-F238E27FC236}">
                <a16:creationId xmlns:a16="http://schemas.microsoft.com/office/drawing/2014/main" id="{141BDC76-75C6-5D18-D590-45164F2BC408}"/>
              </a:ext>
            </a:extLst>
          </p:cNvPr>
          <p:cNvSpPr txBox="1">
            <a:spLocks/>
          </p:cNvSpPr>
          <p:nvPr/>
        </p:nvSpPr>
        <p:spPr>
          <a:xfrm>
            <a:off x="466725" y="1050131"/>
            <a:ext cx="6374606" cy="48366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Emotions can vary depending on the theoretical framework or model being considered. One well-known model is the Plutchik’s Wheel of Emotions, which proposes eight (8) primary emotions.</a:t>
            </a:r>
          </a:p>
          <a:p>
            <a:pPr lvl="1"/>
            <a:r>
              <a:rPr lang="en-US" dirty="0"/>
              <a:t>Joy / Happiness</a:t>
            </a:r>
          </a:p>
          <a:p>
            <a:pPr lvl="1"/>
            <a:r>
              <a:rPr lang="en-US" dirty="0"/>
              <a:t>Sadness</a:t>
            </a:r>
          </a:p>
          <a:p>
            <a:pPr lvl="1"/>
            <a:r>
              <a:rPr lang="en-US" dirty="0"/>
              <a:t>Anger</a:t>
            </a:r>
          </a:p>
          <a:p>
            <a:pPr lvl="1"/>
            <a:r>
              <a:rPr lang="en-US" dirty="0"/>
              <a:t>Worry / Fear</a:t>
            </a:r>
          </a:p>
          <a:p>
            <a:pPr lvl="1"/>
            <a:r>
              <a:rPr lang="en-US" dirty="0"/>
              <a:t>Surprise</a:t>
            </a:r>
          </a:p>
          <a:p>
            <a:pPr lvl="1"/>
            <a:r>
              <a:rPr lang="en-US" dirty="0"/>
              <a:t>Disgust / Hate</a:t>
            </a:r>
          </a:p>
          <a:p>
            <a:pPr lvl="1"/>
            <a:r>
              <a:rPr lang="en-US" dirty="0"/>
              <a:t>Trust / Love</a:t>
            </a:r>
          </a:p>
          <a:p>
            <a:pPr lvl="1"/>
            <a:r>
              <a:rPr lang="en-US" dirty="0"/>
              <a:t>Enthusiasm</a:t>
            </a:r>
          </a:p>
        </p:txBody>
      </p:sp>
      <p:pic>
        <p:nvPicPr>
          <p:cNvPr id="6" name="Picture 5" descr="A colorful circle with different colored squares&#10;&#10;Description automatically generated">
            <a:extLst>
              <a:ext uri="{FF2B5EF4-FFF2-40B4-BE49-F238E27FC236}">
                <a16:creationId xmlns:a16="http://schemas.microsoft.com/office/drawing/2014/main" id="{3CFE87B8-E76B-7C8C-DEEF-8767575F4F33}"/>
              </a:ext>
            </a:extLst>
          </p:cNvPr>
          <p:cNvPicPr>
            <a:picLocks noChangeAspect="1"/>
          </p:cNvPicPr>
          <p:nvPr/>
        </p:nvPicPr>
        <p:blipFill>
          <a:blip r:embed="rId2"/>
          <a:stretch>
            <a:fillRect/>
          </a:stretch>
        </p:blipFill>
        <p:spPr>
          <a:xfrm>
            <a:off x="3444675" y="2650331"/>
            <a:ext cx="3157538" cy="3157538"/>
          </a:xfrm>
          <a:prstGeom prst="rect">
            <a:avLst/>
          </a:prstGeom>
        </p:spPr>
      </p:pic>
    </p:spTree>
    <p:extLst>
      <p:ext uri="{BB962C8B-B14F-4D97-AF65-F5344CB8AC3E}">
        <p14:creationId xmlns:p14="http://schemas.microsoft.com/office/powerpoint/2010/main" val="279200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normAutofit fontScale="90000"/>
          </a:bodyPr>
          <a:lstStyle/>
          <a:p>
            <a:r>
              <a:rPr lang="en-US" dirty="0"/>
              <a:t>Challenges:</a:t>
            </a:r>
            <a:br>
              <a:rPr lang="en-US" dirty="0"/>
            </a:br>
            <a:r>
              <a:rPr lang="en-US" dirty="0"/>
              <a:t>Data Scarcity &amp; Language Fragmentation</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normAutofit/>
          </a:bodyPr>
          <a:lstStyle/>
          <a:p>
            <a:r>
              <a:rPr lang="en-US" dirty="0"/>
              <a:t>Emotion detection data requires primarily supervised learning data!</a:t>
            </a:r>
          </a:p>
          <a:p>
            <a:r>
              <a:rPr lang="en-US" dirty="0"/>
              <a:t>Unlike Sentiment Analysis (SA) the availability of large datasets for training purposes of ML models is much smaller[3].</a:t>
            </a:r>
          </a:p>
          <a:p>
            <a:r>
              <a:rPr lang="en-US" dirty="0"/>
              <a:t>Many datasets that are available are in many cases in multiple languages - not all are in English since emotions that are linked to text are contextual in nature.</a:t>
            </a:r>
          </a:p>
        </p:txBody>
      </p:sp>
    </p:spTree>
    <p:extLst>
      <p:ext uri="{BB962C8B-B14F-4D97-AF65-F5344CB8AC3E}">
        <p14:creationId xmlns:p14="http://schemas.microsoft.com/office/powerpoint/2010/main" val="330164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Motivation for Research and Evaluation of Dataset Extending Impact</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a:xfrm>
            <a:off x="1088136" y="1961535"/>
            <a:ext cx="9138804" cy="4324965"/>
          </a:xfrm>
        </p:spPr>
        <p:txBody>
          <a:bodyPr>
            <a:normAutofit/>
          </a:bodyPr>
          <a:lstStyle/>
          <a:p>
            <a:r>
              <a:rPr lang="en-US" dirty="0"/>
              <a:t>ED is still a growing field in Text, Video, and Image reading. The market for ED software and services is estimated to reach $3.8billion[2] by 2025.</a:t>
            </a:r>
          </a:p>
          <a:p>
            <a:r>
              <a:rPr lang="en-US" dirty="0"/>
              <a:t>ED spans most all domains such like psychology, </a:t>
            </a:r>
          </a:p>
          <a:p>
            <a:r>
              <a:rPr lang="en-US" dirty="0"/>
              <a:t>By use of ML models the analysis of human emotions at scale, providing valuable insights into individual and collective emotional states both in real-time but also for measuring sentiments from the past versus the current time.</a:t>
            </a:r>
          </a:p>
          <a:p>
            <a:r>
              <a:rPr lang="en-US" dirty="0"/>
              <a:t>In </a:t>
            </a:r>
            <a:r>
              <a:rPr lang="en-US" dirty="0" err="1"/>
              <a:t>Chowanda</a:t>
            </a:r>
            <a:r>
              <a:rPr lang="en-US" dirty="0"/>
              <a:t> et al. paper they believe that ”</a:t>
            </a:r>
            <a:r>
              <a:rPr lang="en-US" i="1" dirty="0"/>
              <a:t>Emotions hold a paramount role in the conversation, as it expresses context to the conversation</a:t>
            </a:r>
            <a:r>
              <a:rPr lang="en-US" dirty="0"/>
              <a:t>.”, this means that emotions are a part of a conversation and with that are needed to ensure valid analysis of a conversation.</a:t>
            </a:r>
          </a:p>
        </p:txBody>
      </p:sp>
    </p:spTree>
    <p:extLst>
      <p:ext uri="{BB962C8B-B14F-4D97-AF65-F5344CB8AC3E}">
        <p14:creationId xmlns:p14="http://schemas.microsoft.com/office/powerpoint/2010/main" val="63244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Objectives &amp; Scope of Research</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134616" y="1014413"/>
            <a:ext cx="9876283" cy="5272087"/>
          </a:xfrm>
        </p:spPr>
        <p:txBody>
          <a:bodyPr/>
          <a:lstStyle/>
          <a:p>
            <a:pPr marL="0" indent="0">
              <a:buNone/>
            </a:pPr>
            <a:r>
              <a:rPr lang="en-US" dirty="0"/>
              <a:t>The research project’s objectives were three-fold:</a:t>
            </a:r>
          </a:p>
          <a:p>
            <a:r>
              <a:rPr lang="en-US" dirty="0"/>
              <a:t>The first is to translate English data (feature &amp; label) to German in order to extend the original German dataset for ML training purposes. Will the added text lead to better predictions?</a:t>
            </a:r>
          </a:p>
          <a:p>
            <a:r>
              <a:rPr lang="en-US" dirty="0"/>
              <a:t>Similar to the first, can by translating German data to English and extending an original English dataset increase the predictability of English ML model? </a:t>
            </a:r>
          </a:p>
          <a:p>
            <a:r>
              <a:rPr lang="en-US" dirty="0"/>
              <a:t>And Lastly shifting the focus to real-time translation and its impact on prediction. Can by translating in real-time an input to multiple languages improve the predictability based on the combined output of two models.</a:t>
            </a:r>
          </a:p>
          <a:p>
            <a:pPr marL="0" indent="0">
              <a:buNone/>
            </a:pPr>
            <a:r>
              <a:rPr lang="en-US" dirty="0"/>
              <a:t>In summary, this research project </a:t>
            </a:r>
            <a:r>
              <a:rPr lang="en-US" u="sng" dirty="0"/>
              <a:t>investigated innovative ways </a:t>
            </a:r>
            <a:r>
              <a:rPr lang="en-US" dirty="0"/>
              <a:t>to enhance the predictability of Emotion Detection models in both English and German. With these three (3) objectives from above the scope was to </a:t>
            </a:r>
            <a:r>
              <a:rPr lang="en-US" b="1" u="sng" dirty="0"/>
              <a:t>P</a:t>
            </a:r>
            <a:r>
              <a:rPr lang="en-US" u="sng" dirty="0"/>
              <a:t>rocure, </a:t>
            </a:r>
            <a:r>
              <a:rPr lang="en-US" b="1" u="sng" dirty="0"/>
              <a:t>T</a:t>
            </a:r>
            <a:r>
              <a:rPr lang="en-US" u="sng" dirty="0"/>
              <a:t>ranslate, </a:t>
            </a:r>
            <a:r>
              <a:rPr lang="en-US" b="1" u="sng" dirty="0"/>
              <a:t>T</a:t>
            </a:r>
            <a:r>
              <a:rPr lang="en-US" u="sng" dirty="0"/>
              <a:t>rain, and </a:t>
            </a:r>
            <a:r>
              <a:rPr lang="en-US" b="1" u="sng" dirty="0"/>
              <a:t>E</a:t>
            </a:r>
            <a:r>
              <a:rPr lang="en-US" u="sng" dirty="0"/>
              <a:t>valuate</a:t>
            </a:r>
            <a:r>
              <a:rPr lang="en-US" dirty="0"/>
              <a:t> benefits of extending datasets by translation to improve emotion detection.</a:t>
            </a:r>
          </a:p>
          <a:p>
            <a:endParaRPr lang="en-US" dirty="0"/>
          </a:p>
        </p:txBody>
      </p:sp>
    </p:spTree>
    <p:extLst>
      <p:ext uri="{BB962C8B-B14F-4D97-AF65-F5344CB8AC3E}">
        <p14:creationId xmlns:p14="http://schemas.microsoft.com/office/powerpoint/2010/main" val="18696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978694"/>
            <a:ext cx="9922764" cy="5307806"/>
          </a:xfrm>
        </p:spPr>
        <p:txBody>
          <a:bodyPr>
            <a:normAutofit/>
          </a:bodyPr>
          <a:lstStyle/>
          <a:p>
            <a:r>
              <a:rPr lang="en-US" dirty="0"/>
              <a:t>Our research considered publication only past 2015, thereby providing an up-to-date perspective on ED analysis.</a:t>
            </a:r>
          </a:p>
          <a:p>
            <a:pPr marL="0" indent="0" algn="ctr">
              <a:buNone/>
            </a:pPr>
            <a:r>
              <a:rPr lang="en-US" sz="2400" b="1" i="1" dirty="0"/>
              <a:t>”Emotions hold a paramount role in the conversation,</a:t>
            </a:r>
            <a:br>
              <a:rPr lang="en-US" sz="2400" b="1" i="1" dirty="0"/>
            </a:br>
            <a:r>
              <a:rPr lang="en-US" sz="2400" b="1" i="1" dirty="0"/>
              <a:t>as it expresses context to the conversation.” </a:t>
            </a:r>
            <a:r>
              <a:rPr lang="en-US" sz="2400" b="1" dirty="0"/>
              <a:t>[1]</a:t>
            </a:r>
          </a:p>
          <a:p>
            <a:r>
              <a:rPr lang="en-US" dirty="0"/>
              <a:t>This means that emotions are a part of a conversation and with that are needed to ensure valid analysis of a conversation</a:t>
            </a:r>
          </a:p>
          <a:p>
            <a:r>
              <a:rPr lang="en-US" dirty="0"/>
              <a:t>Emotions can differ across </a:t>
            </a:r>
            <a:r>
              <a:rPr lang="en-US" b="1" dirty="0"/>
              <a:t>A</a:t>
            </a:r>
            <a:r>
              <a:rPr lang="en-US" dirty="0"/>
              <a:t>ge groups, </a:t>
            </a:r>
            <a:r>
              <a:rPr lang="en-US" b="1" dirty="0"/>
              <a:t>G</a:t>
            </a:r>
            <a:r>
              <a:rPr lang="en-US" dirty="0"/>
              <a:t>enders, </a:t>
            </a:r>
            <a:r>
              <a:rPr lang="en-US" b="1" dirty="0"/>
              <a:t>C</a:t>
            </a:r>
            <a:r>
              <a:rPr lang="en-US" dirty="0"/>
              <a:t>ultures, and </a:t>
            </a:r>
            <a:r>
              <a:rPr lang="en-US" b="1" dirty="0"/>
              <a:t>L</a:t>
            </a:r>
            <a:r>
              <a:rPr lang="en-US" dirty="0"/>
              <a:t>anguages[6]</a:t>
            </a:r>
          </a:p>
          <a:p>
            <a:r>
              <a:rPr lang="en-US" dirty="0"/>
              <a:t>Fragmentation caused by different languages further exacerbates the issue, as it reduces the size and diversity of data available for training, resulting in limited cross-lingual generalization and potentially biased models.[7]</a:t>
            </a:r>
          </a:p>
          <a:p>
            <a:endParaRPr lang="en-US" dirty="0"/>
          </a:p>
        </p:txBody>
      </p:sp>
    </p:spTree>
    <p:extLst>
      <p:ext uri="{BB962C8B-B14F-4D97-AF65-F5344CB8AC3E}">
        <p14:creationId xmlns:p14="http://schemas.microsoft.com/office/powerpoint/2010/main" val="334594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E865-F094-E712-B0F2-124725193CBF}"/>
              </a:ext>
            </a:extLst>
          </p:cNvPr>
          <p:cNvSpPr>
            <a:spLocks noGrp="1"/>
          </p:cNvSpPr>
          <p:nvPr>
            <p:ph type="title"/>
          </p:nvPr>
        </p:nvSpPr>
        <p:spPr/>
        <p:txBody>
          <a:bodyPr/>
          <a:lstStyle/>
          <a:p>
            <a:r>
              <a:rPr lang="en-US" dirty="0"/>
              <a:t>Methodology</a:t>
            </a:r>
          </a:p>
        </p:txBody>
      </p:sp>
      <p:graphicFrame>
        <p:nvGraphicFramePr>
          <p:cNvPr id="6" name="Diagram 5">
            <a:extLst>
              <a:ext uri="{FF2B5EF4-FFF2-40B4-BE49-F238E27FC236}">
                <a16:creationId xmlns:a16="http://schemas.microsoft.com/office/drawing/2014/main" id="{5425463B-5971-8C0A-5445-1E8F0E6BB885}"/>
              </a:ext>
            </a:extLst>
          </p:cNvPr>
          <p:cNvGraphicFramePr/>
          <p:nvPr>
            <p:extLst>
              <p:ext uri="{D42A27DB-BD31-4B8C-83A1-F6EECF244321}">
                <p14:modId xmlns:p14="http://schemas.microsoft.com/office/powerpoint/2010/main" val="3637682840"/>
              </p:ext>
            </p:extLst>
          </p:nvPr>
        </p:nvGraphicFramePr>
        <p:xfrm>
          <a:off x="1134617" y="914400"/>
          <a:ext cx="9922766" cy="5223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screenshot of a computer&#10;&#10;Description automatically generated">
            <a:extLst>
              <a:ext uri="{FF2B5EF4-FFF2-40B4-BE49-F238E27FC236}">
                <a16:creationId xmlns:a16="http://schemas.microsoft.com/office/drawing/2014/main" id="{EFA2BB7D-03E2-51DF-77E4-829B4BAC7B4D}"/>
              </a:ext>
            </a:extLst>
          </p:cNvPr>
          <p:cNvPicPr>
            <a:picLocks noChangeAspect="1"/>
          </p:cNvPicPr>
          <p:nvPr/>
        </p:nvPicPr>
        <p:blipFill>
          <a:blip r:embed="rId7"/>
          <a:stretch>
            <a:fillRect/>
          </a:stretch>
        </p:blipFill>
        <p:spPr>
          <a:xfrm>
            <a:off x="9450585" y="3429000"/>
            <a:ext cx="2324234" cy="203984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1" name="Picture 10" descr="A close-up of a sign&#10;&#10;Description automatically generated">
            <a:extLst>
              <a:ext uri="{FF2B5EF4-FFF2-40B4-BE49-F238E27FC236}">
                <a16:creationId xmlns:a16="http://schemas.microsoft.com/office/drawing/2014/main" id="{574A7723-23BE-7337-DBA8-44F11C0E56D8}"/>
              </a:ext>
            </a:extLst>
          </p:cNvPr>
          <p:cNvPicPr>
            <a:picLocks noChangeAspect="1"/>
          </p:cNvPicPr>
          <p:nvPr/>
        </p:nvPicPr>
        <p:blipFill>
          <a:blip r:embed="rId8"/>
          <a:stretch>
            <a:fillRect/>
          </a:stretch>
        </p:blipFill>
        <p:spPr>
          <a:xfrm>
            <a:off x="290275" y="2943899"/>
            <a:ext cx="2651483" cy="9702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close-up of a computer code&#10;&#10;Description automatically generated">
            <a:extLst>
              <a:ext uri="{FF2B5EF4-FFF2-40B4-BE49-F238E27FC236}">
                <a16:creationId xmlns:a16="http://schemas.microsoft.com/office/drawing/2014/main" id="{347BD424-75FE-605B-EF3D-2F23C3AB2FDE}"/>
              </a:ext>
            </a:extLst>
          </p:cNvPr>
          <p:cNvPicPr>
            <a:picLocks noChangeAspect="1"/>
          </p:cNvPicPr>
          <p:nvPr/>
        </p:nvPicPr>
        <p:blipFill>
          <a:blip r:embed="rId9"/>
          <a:stretch>
            <a:fillRect/>
          </a:stretch>
        </p:blipFill>
        <p:spPr>
          <a:xfrm>
            <a:off x="290275" y="4595444"/>
            <a:ext cx="4869388" cy="15352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diagram of a language&#10;&#10;Description automatically generated with medium confidence">
            <a:extLst>
              <a:ext uri="{FF2B5EF4-FFF2-40B4-BE49-F238E27FC236}">
                <a16:creationId xmlns:a16="http://schemas.microsoft.com/office/drawing/2014/main" id="{9CE489D0-5316-5D7E-9D46-7238F01D6FF0}"/>
              </a:ext>
            </a:extLst>
          </p:cNvPr>
          <p:cNvPicPr>
            <a:picLocks noChangeAspect="1"/>
          </p:cNvPicPr>
          <p:nvPr/>
        </p:nvPicPr>
        <p:blipFill>
          <a:blip r:embed="rId10"/>
          <a:stretch>
            <a:fillRect/>
          </a:stretch>
        </p:blipFill>
        <p:spPr>
          <a:xfrm>
            <a:off x="8741807" y="880171"/>
            <a:ext cx="3033012" cy="16383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8237638"/>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2990</Words>
  <Application>Microsoft Macintosh PowerPoint</Application>
  <PresentationFormat>Widescreen</PresentationFormat>
  <Paragraphs>255</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vt:lpstr>
      <vt:lpstr>Menlo</vt:lpstr>
      <vt:lpstr>Neue Haas Grotesk Text Pro</vt:lpstr>
      <vt:lpstr>BjornVTI</vt:lpstr>
      <vt:lpstr>PowerPoint Presentation</vt:lpstr>
      <vt:lpstr>Hello</vt:lpstr>
      <vt:lpstr>Introduction &amp; Agenda</vt:lpstr>
      <vt:lpstr>Significance of Emotion Detection</vt:lpstr>
      <vt:lpstr>Challenges: Data Scarcity &amp; Language Fragmentation</vt:lpstr>
      <vt:lpstr>Motivation for Research and Evaluation of Dataset Extending Impact</vt:lpstr>
      <vt:lpstr>Objectives &amp; Scope of Research</vt:lpstr>
      <vt:lpstr>Literature Review</vt:lpstr>
      <vt:lpstr>Methodology</vt:lpstr>
      <vt:lpstr>Methodology Data Procurement</vt:lpstr>
      <vt:lpstr>Methodology Parsing, Cleanup, &amp; Emotion Linkage</vt:lpstr>
      <vt:lpstr>Methodology Translation Application</vt:lpstr>
      <vt:lpstr>Methodology Dataset Extension</vt:lpstr>
      <vt:lpstr>Methodology ML Training &amp; Testing with PySpark Multi-Class Classification</vt:lpstr>
      <vt:lpstr>Methodology ML Training &amp; Testing with PySpark Pipeline: 1</vt:lpstr>
      <vt:lpstr>Methodology ML Training &amp; Testing with PySpark Pipeline: 2, 3, &amp; 4</vt:lpstr>
      <vt:lpstr>Methodology ML Training &amp; Testing with PySpark Pipeline: 5, 6, &amp; 7</vt:lpstr>
      <vt:lpstr>Methodology Creating an API for Real-Time Testing</vt:lpstr>
      <vt:lpstr>Results &amp; Analysis</vt:lpstr>
      <vt:lpstr>Results &amp; Analysis Prediction Results of Original &amp; Extended Datasets</vt:lpstr>
      <vt:lpstr>Results &amp; Analysis Analysis of Original Dataset</vt:lpstr>
      <vt:lpstr>Results &amp; Analysis Real-Time API Translation and Prediction</vt:lpstr>
      <vt:lpstr>Conclusions &amp; Future Work</vt:lpstr>
      <vt:lpstr>Thank you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Hoehn</dc:creator>
  <cp:lastModifiedBy>Richard Hoehn</cp:lastModifiedBy>
  <cp:revision>45</cp:revision>
  <dcterms:created xsi:type="dcterms:W3CDTF">2023-03-20T19:50:30Z</dcterms:created>
  <dcterms:modified xsi:type="dcterms:W3CDTF">2023-08-21T23:24:11Z</dcterms:modified>
</cp:coreProperties>
</file>