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1"/>
  </p:sldMasterIdLst>
  <p:notesMasterIdLst>
    <p:notesMasterId r:id="rId28"/>
  </p:notesMasterIdLst>
  <p:sldIdLst>
    <p:sldId id="287" r:id="rId2"/>
    <p:sldId id="277" r:id="rId3"/>
    <p:sldId id="278" r:id="rId4"/>
    <p:sldId id="259" r:id="rId5"/>
    <p:sldId id="261" r:id="rId6"/>
    <p:sldId id="264" r:id="rId7"/>
    <p:sldId id="258" r:id="rId8"/>
    <p:sldId id="262" r:id="rId9"/>
    <p:sldId id="280" r:id="rId10"/>
    <p:sldId id="281" r:id="rId11"/>
    <p:sldId id="282" r:id="rId12"/>
    <p:sldId id="269" r:id="rId13"/>
    <p:sldId id="270" r:id="rId14"/>
    <p:sldId id="283" r:id="rId15"/>
    <p:sldId id="286" r:id="rId16"/>
    <p:sldId id="284" r:id="rId17"/>
    <p:sldId id="285" r:id="rId18"/>
    <p:sldId id="271" r:id="rId19"/>
    <p:sldId id="288" r:id="rId20"/>
    <p:sldId id="272" r:id="rId21"/>
    <p:sldId id="273" r:id="rId22"/>
    <p:sldId id="274" r:id="rId23"/>
    <p:sldId id="275" r:id="rId24"/>
    <p:sldId id="276" r:id="rId25"/>
    <p:sldId id="267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6"/>
    <p:restoredTop sz="94694"/>
  </p:normalViewPr>
  <p:slideViewPr>
    <p:cSldViewPr snapToGrid="0">
      <p:cViewPr varScale="1">
        <p:scale>
          <a:sx n="121" d="100"/>
          <a:sy n="121" d="100"/>
        </p:scale>
        <p:origin x="10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AA9186-657A-944B-AC36-31328C5CD89B}" type="doc">
      <dgm:prSet loTypeId="urn:microsoft.com/office/officeart/2005/8/layout/StepDownProcess" loCatId="" qsTypeId="urn:microsoft.com/office/officeart/2005/8/quickstyle/simple2" qsCatId="simple" csTypeId="urn:microsoft.com/office/officeart/2005/8/colors/colorful1" csCatId="colorful" phldr="1"/>
      <dgm:spPr/>
    </dgm:pt>
    <dgm:pt modelId="{4A9397C4-0E46-5E41-BF13-924D67043E96}">
      <dgm:prSet phldrT="[Text]"/>
      <dgm:spPr/>
      <dgm:t>
        <a:bodyPr/>
        <a:lstStyle/>
        <a:p>
          <a:r>
            <a:rPr lang="en-US" dirty="0"/>
            <a:t>Data Procurement</a:t>
          </a:r>
        </a:p>
      </dgm:t>
    </dgm:pt>
    <dgm:pt modelId="{EE0DC163-EDB0-CE45-9AFF-CA11DB84E548}" type="parTrans" cxnId="{F4790DEE-B60B-7445-8893-36C6FDBDD514}">
      <dgm:prSet/>
      <dgm:spPr/>
      <dgm:t>
        <a:bodyPr/>
        <a:lstStyle/>
        <a:p>
          <a:endParaRPr lang="en-US"/>
        </a:p>
      </dgm:t>
    </dgm:pt>
    <dgm:pt modelId="{B4E6A84E-8352-0D40-B63A-333EA9690DC1}" type="sibTrans" cxnId="{F4790DEE-B60B-7445-8893-36C6FDBDD514}">
      <dgm:prSet/>
      <dgm:spPr/>
      <dgm:t>
        <a:bodyPr/>
        <a:lstStyle/>
        <a:p>
          <a:endParaRPr lang="en-US"/>
        </a:p>
      </dgm:t>
    </dgm:pt>
    <dgm:pt modelId="{79B6D109-5D01-4540-965B-AB28884900D3}">
      <dgm:prSet phldrT="[Text]"/>
      <dgm:spPr/>
      <dgm:t>
        <a:bodyPr/>
        <a:lstStyle/>
        <a:p>
          <a:r>
            <a:rPr lang="en-US" dirty="0"/>
            <a:t>Parsing &amp; Cleanup</a:t>
          </a:r>
        </a:p>
      </dgm:t>
    </dgm:pt>
    <dgm:pt modelId="{698830CD-B07D-2846-96AA-B54947500CC1}" type="parTrans" cxnId="{B8FC6B81-EE42-E94D-B481-FD62734EF267}">
      <dgm:prSet/>
      <dgm:spPr/>
      <dgm:t>
        <a:bodyPr/>
        <a:lstStyle/>
        <a:p>
          <a:endParaRPr lang="en-US"/>
        </a:p>
      </dgm:t>
    </dgm:pt>
    <dgm:pt modelId="{C66316C3-9B7E-E14A-9E9E-CC450B1776EB}" type="sibTrans" cxnId="{B8FC6B81-EE42-E94D-B481-FD62734EF267}">
      <dgm:prSet/>
      <dgm:spPr/>
      <dgm:t>
        <a:bodyPr/>
        <a:lstStyle/>
        <a:p>
          <a:endParaRPr lang="en-US"/>
        </a:p>
      </dgm:t>
    </dgm:pt>
    <dgm:pt modelId="{41015171-5E7A-1447-A5F0-552241001655}">
      <dgm:prSet phldrT="[Text]"/>
      <dgm:spPr/>
      <dgm:t>
        <a:bodyPr/>
        <a:lstStyle/>
        <a:p>
          <a:r>
            <a:rPr lang="en-US" dirty="0"/>
            <a:t>Dataset Translation &amp; Extending</a:t>
          </a:r>
        </a:p>
      </dgm:t>
    </dgm:pt>
    <dgm:pt modelId="{DFDA8284-DA78-7548-9AA5-5C84C9DADAA3}" type="parTrans" cxnId="{0107FF3E-CE8C-6446-B27F-9C0555E2DB42}">
      <dgm:prSet/>
      <dgm:spPr/>
      <dgm:t>
        <a:bodyPr/>
        <a:lstStyle/>
        <a:p>
          <a:endParaRPr lang="en-US"/>
        </a:p>
      </dgm:t>
    </dgm:pt>
    <dgm:pt modelId="{F84B0EF4-9432-0C4C-8034-8222DBA65571}" type="sibTrans" cxnId="{0107FF3E-CE8C-6446-B27F-9C0555E2DB42}">
      <dgm:prSet/>
      <dgm:spPr/>
      <dgm:t>
        <a:bodyPr/>
        <a:lstStyle/>
        <a:p>
          <a:endParaRPr lang="en-US"/>
        </a:p>
      </dgm:t>
    </dgm:pt>
    <dgm:pt modelId="{2DB256BE-4564-8E46-A02D-D98ED7A4BD9D}">
      <dgm:prSet phldrT="[Text]"/>
      <dgm:spPr/>
      <dgm:t>
        <a:bodyPr/>
        <a:lstStyle/>
        <a:p>
          <a:r>
            <a:rPr lang="en-US" dirty="0"/>
            <a:t>ML Training &amp; Testing</a:t>
          </a:r>
        </a:p>
      </dgm:t>
    </dgm:pt>
    <dgm:pt modelId="{AD1DB331-120D-B94D-8E79-1B0F0D45EF60}" type="parTrans" cxnId="{F33CC0E1-90FA-AE47-8896-4F07C992D45F}">
      <dgm:prSet/>
      <dgm:spPr/>
      <dgm:t>
        <a:bodyPr/>
        <a:lstStyle/>
        <a:p>
          <a:endParaRPr lang="en-US"/>
        </a:p>
      </dgm:t>
    </dgm:pt>
    <dgm:pt modelId="{2940A276-9CD5-B14A-8B91-71AE5ACA3757}" type="sibTrans" cxnId="{F33CC0E1-90FA-AE47-8896-4F07C992D45F}">
      <dgm:prSet/>
      <dgm:spPr/>
      <dgm:t>
        <a:bodyPr/>
        <a:lstStyle/>
        <a:p>
          <a:endParaRPr lang="en-US"/>
        </a:p>
      </dgm:t>
    </dgm:pt>
    <dgm:pt modelId="{2B231059-B77D-B44D-82C3-821D0FFE5DB8}">
      <dgm:prSet phldrT="[Text]"/>
      <dgm:spPr/>
      <dgm:t>
        <a:bodyPr/>
        <a:lstStyle/>
        <a:p>
          <a:r>
            <a:rPr lang="en-US" dirty="0"/>
            <a:t>API for Real-Time Translation &amp; Prediction</a:t>
          </a:r>
        </a:p>
      </dgm:t>
    </dgm:pt>
    <dgm:pt modelId="{4502360C-3C26-6348-9757-AD50A9992C4B}" type="parTrans" cxnId="{184C5BAC-FBA9-8849-BA55-83F6E44D4AB1}">
      <dgm:prSet/>
      <dgm:spPr/>
      <dgm:t>
        <a:bodyPr/>
        <a:lstStyle/>
        <a:p>
          <a:endParaRPr lang="en-US"/>
        </a:p>
      </dgm:t>
    </dgm:pt>
    <dgm:pt modelId="{0E25B546-1975-E344-BD97-2E1D3A1E377B}" type="sibTrans" cxnId="{184C5BAC-FBA9-8849-BA55-83F6E44D4AB1}">
      <dgm:prSet/>
      <dgm:spPr/>
      <dgm:t>
        <a:bodyPr/>
        <a:lstStyle/>
        <a:p>
          <a:endParaRPr lang="en-US"/>
        </a:p>
      </dgm:t>
    </dgm:pt>
    <dgm:pt modelId="{D6B9BEB1-15DB-5642-AE31-0FB03A3829DC}" type="pres">
      <dgm:prSet presAssocID="{58AA9186-657A-944B-AC36-31328C5CD89B}" presName="rootnode" presStyleCnt="0">
        <dgm:presLayoutVars>
          <dgm:chMax/>
          <dgm:chPref/>
          <dgm:dir/>
          <dgm:animLvl val="lvl"/>
        </dgm:presLayoutVars>
      </dgm:prSet>
      <dgm:spPr/>
    </dgm:pt>
    <dgm:pt modelId="{B4551201-CA9D-1A43-85AD-9622742E1395}" type="pres">
      <dgm:prSet presAssocID="{4A9397C4-0E46-5E41-BF13-924D67043E96}" presName="composite" presStyleCnt="0"/>
      <dgm:spPr/>
    </dgm:pt>
    <dgm:pt modelId="{E76B7611-1AF6-9349-89C1-99975321537C}" type="pres">
      <dgm:prSet presAssocID="{4A9397C4-0E46-5E41-BF13-924D67043E96}" presName="bentUpArrow1" presStyleLbl="alignImgPlace1" presStyleIdx="0" presStyleCnt="4" custScaleX="80773"/>
      <dgm:spPr/>
    </dgm:pt>
    <dgm:pt modelId="{15516420-DA0C-5745-97B3-052C22EE91E4}" type="pres">
      <dgm:prSet presAssocID="{4A9397C4-0E46-5E41-BF13-924D67043E96}" presName="ParentText" presStyleLbl="node1" presStyleIdx="0" presStyleCnt="5" custScaleX="145627">
        <dgm:presLayoutVars>
          <dgm:chMax val="1"/>
          <dgm:chPref val="1"/>
          <dgm:bulletEnabled val="1"/>
        </dgm:presLayoutVars>
      </dgm:prSet>
      <dgm:spPr/>
    </dgm:pt>
    <dgm:pt modelId="{6FCF3442-314F-DF41-8867-86B47981AFBB}" type="pres">
      <dgm:prSet presAssocID="{4A9397C4-0E46-5E41-BF13-924D67043E96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3AD70E52-2E4F-A14F-AB34-B295DE33AF8B}" type="pres">
      <dgm:prSet presAssocID="{B4E6A84E-8352-0D40-B63A-333EA9690DC1}" presName="sibTrans" presStyleCnt="0"/>
      <dgm:spPr/>
    </dgm:pt>
    <dgm:pt modelId="{AD5816CD-C9A0-284D-BF7D-C21337F352F6}" type="pres">
      <dgm:prSet presAssocID="{79B6D109-5D01-4540-965B-AB28884900D3}" presName="composite" presStyleCnt="0"/>
      <dgm:spPr/>
    </dgm:pt>
    <dgm:pt modelId="{1C0B540A-AD21-1741-94FE-2407A62DAF13}" type="pres">
      <dgm:prSet presAssocID="{79B6D109-5D01-4540-965B-AB28884900D3}" presName="bentUpArrow1" presStyleLbl="alignImgPlace1" presStyleIdx="1" presStyleCnt="4" custScaleX="80773"/>
      <dgm:spPr/>
    </dgm:pt>
    <dgm:pt modelId="{E8A6A8BF-8170-2C4F-9746-144C366AD008}" type="pres">
      <dgm:prSet presAssocID="{79B6D109-5D01-4540-965B-AB28884900D3}" presName="ParentText" presStyleLbl="node1" presStyleIdx="1" presStyleCnt="5" custScaleX="145627">
        <dgm:presLayoutVars>
          <dgm:chMax val="1"/>
          <dgm:chPref val="1"/>
          <dgm:bulletEnabled val="1"/>
        </dgm:presLayoutVars>
      </dgm:prSet>
      <dgm:spPr/>
    </dgm:pt>
    <dgm:pt modelId="{2AD27608-84D7-2C43-8E11-D838A2987337}" type="pres">
      <dgm:prSet presAssocID="{79B6D109-5D01-4540-965B-AB28884900D3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637083C0-A6EF-334F-81E8-4CDD593E5ADF}" type="pres">
      <dgm:prSet presAssocID="{C66316C3-9B7E-E14A-9E9E-CC450B1776EB}" presName="sibTrans" presStyleCnt="0"/>
      <dgm:spPr/>
    </dgm:pt>
    <dgm:pt modelId="{E57FA07E-2C01-304D-A039-A1A84B70A4DC}" type="pres">
      <dgm:prSet presAssocID="{41015171-5E7A-1447-A5F0-552241001655}" presName="composite" presStyleCnt="0"/>
      <dgm:spPr/>
    </dgm:pt>
    <dgm:pt modelId="{3E580A8A-DF23-BE4E-B02C-BFC87E8C9379}" type="pres">
      <dgm:prSet presAssocID="{41015171-5E7A-1447-A5F0-552241001655}" presName="bentUpArrow1" presStyleLbl="alignImgPlace1" presStyleIdx="2" presStyleCnt="4" custScaleX="80773"/>
      <dgm:spPr/>
    </dgm:pt>
    <dgm:pt modelId="{9379F8E9-0E87-D647-927F-FAF75DFB7AFF}" type="pres">
      <dgm:prSet presAssocID="{41015171-5E7A-1447-A5F0-552241001655}" presName="ParentText" presStyleLbl="node1" presStyleIdx="2" presStyleCnt="5" custScaleX="145627">
        <dgm:presLayoutVars>
          <dgm:chMax val="1"/>
          <dgm:chPref val="1"/>
          <dgm:bulletEnabled val="1"/>
        </dgm:presLayoutVars>
      </dgm:prSet>
      <dgm:spPr/>
    </dgm:pt>
    <dgm:pt modelId="{2E07C700-066D-7642-8087-C6D258D1F7F2}" type="pres">
      <dgm:prSet presAssocID="{41015171-5E7A-1447-A5F0-552241001655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FDDFF4E-5E03-D140-AE16-AD0E0BB0DC8A}" type="pres">
      <dgm:prSet presAssocID="{F84B0EF4-9432-0C4C-8034-8222DBA65571}" presName="sibTrans" presStyleCnt="0"/>
      <dgm:spPr/>
    </dgm:pt>
    <dgm:pt modelId="{960FBA53-2C72-DE42-9824-CFF0A5BFB0B8}" type="pres">
      <dgm:prSet presAssocID="{2DB256BE-4564-8E46-A02D-D98ED7A4BD9D}" presName="composite" presStyleCnt="0"/>
      <dgm:spPr/>
    </dgm:pt>
    <dgm:pt modelId="{2D537ADA-9747-6E4F-85DD-05116B53133A}" type="pres">
      <dgm:prSet presAssocID="{2DB256BE-4564-8E46-A02D-D98ED7A4BD9D}" presName="bentUpArrow1" presStyleLbl="alignImgPlace1" presStyleIdx="3" presStyleCnt="4" custScaleX="80773"/>
      <dgm:spPr/>
    </dgm:pt>
    <dgm:pt modelId="{32EDC88A-2CE3-5041-9CE1-F70DFAC39A73}" type="pres">
      <dgm:prSet presAssocID="{2DB256BE-4564-8E46-A02D-D98ED7A4BD9D}" presName="ParentText" presStyleLbl="node1" presStyleIdx="3" presStyleCnt="5" custScaleX="145627">
        <dgm:presLayoutVars>
          <dgm:chMax val="1"/>
          <dgm:chPref val="1"/>
          <dgm:bulletEnabled val="1"/>
        </dgm:presLayoutVars>
      </dgm:prSet>
      <dgm:spPr/>
    </dgm:pt>
    <dgm:pt modelId="{22B30021-800C-0C46-8F01-365707F4BB24}" type="pres">
      <dgm:prSet presAssocID="{2DB256BE-4564-8E46-A02D-D98ED7A4BD9D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6EC68802-45D9-6A4A-A435-477A1D6FF492}" type="pres">
      <dgm:prSet presAssocID="{2940A276-9CD5-B14A-8B91-71AE5ACA3757}" presName="sibTrans" presStyleCnt="0"/>
      <dgm:spPr/>
    </dgm:pt>
    <dgm:pt modelId="{503636CB-FFEE-D645-BA67-07826B5FE809}" type="pres">
      <dgm:prSet presAssocID="{2B231059-B77D-B44D-82C3-821D0FFE5DB8}" presName="composite" presStyleCnt="0"/>
      <dgm:spPr/>
    </dgm:pt>
    <dgm:pt modelId="{938CB644-ECBD-7044-8C77-810684673959}" type="pres">
      <dgm:prSet presAssocID="{2B231059-B77D-B44D-82C3-821D0FFE5DB8}" presName="ParentText" presStyleLbl="node1" presStyleIdx="4" presStyleCnt="5" custScaleX="145627">
        <dgm:presLayoutVars>
          <dgm:chMax val="1"/>
          <dgm:chPref val="1"/>
          <dgm:bulletEnabled val="1"/>
        </dgm:presLayoutVars>
      </dgm:prSet>
      <dgm:spPr/>
    </dgm:pt>
  </dgm:ptLst>
  <dgm:cxnLst>
    <dgm:cxn modelId="{4368FF3D-FF0A-3844-93A3-AA90E39F193B}" type="presOf" srcId="{2DB256BE-4564-8E46-A02D-D98ED7A4BD9D}" destId="{32EDC88A-2CE3-5041-9CE1-F70DFAC39A73}" srcOrd="0" destOrd="0" presId="urn:microsoft.com/office/officeart/2005/8/layout/StepDownProcess"/>
    <dgm:cxn modelId="{0107FF3E-CE8C-6446-B27F-9C0555E2DB42}" srcId="{58AA9186-657A-944B-AC36-31328C5CD89B}" destId="{41015171-5E7A-1447-A5F0-552241001655}" srcOrd="2" destOrd="0" parTransId="{DFDA8284-DA78-7548-9AA5-5C84C9DADAA3}" sibTransId="{F84B0EF4-9432-0C4C-8034-8222DBA65571}"/>
    <dgm:cxn modelId="{4F148B4A-1625-8F4D-8FE4-022F5C1BA01A}" type="presOf" srcId="{41015171-5E7A-1447-A5F0-552241001655}" destId="{9379F8E9-0E87-D647-927F-FAF75DFB7AFF}" srcOrd="0" destOrd="0" presId="urn:microsoft.com/office/officeart/2005/8/layout/StepDownProcess"/>
    <dgm:cxn modelId="{F944AC4E-4391-2046-AFC1-8B755D86F915}" type="presOf" srcId="{58AA9186-657A-944B-AC36-31328C5CD89B}" destId="{D6B9BEB1-15DB-5642-AE31-0FB03A3829DC}" srcOrd="0" destOrd="0" presId="urn:microsoft.com/office/officeart/2005/8/layout/StepDownProcess"/>
    <dgm:cxn modelId="{B8FC6B81-EE42-E94D-B481-FD62734EF267}" srcId="{58AA9186-657A-944B-AC36-31328C5CD89B}" destId="{79B6D109-5D01-4540-965B-AB28884900D3}" srcOrd="1" destOrd="0" parTransId="{698830CD-B07D-2846-96AA-B54947500CC1}" sibTransId="{C66316C3-9B7E-E14A-9E9E-CC450B1776EB}"/>
    <dgm:cxn modelId="{02BD7FA7-E7DC-1C44-95F2-85825D399B94}" type="presOf" srcId="{2B231059-B77D-B44D-82C3-821D0FFE5DB8}" destId="{938CB644-ECBD-7044-8C77-810684673959}" srcOrd="0" destOrd="0" presId="urn:microsoft.com/office/officeart/2005/8/layout/StepDownProcess"/>
    <dgm:cxn modelId="{184C5BAC-FBA9-8849-BA55-83F6E44D4AB1}" srcId="{58AA9186-657A-944B-AC36-31328C5CD89B}" destId="{2B231059-B77D-B44D-82C3-821D0FFE5DB8}" srcOrd="4" destOrd="0" parTransId="{4502360C-3C26-6348-9757-AD50A9992C4B}" sibTransId="{0E25B546-1975-E344-BD97-2E1D3A1E377B}"/>
    <dgm:cxn modelId="{9D7ED7AC-3975-614A-AD85-47CCC65FBE65}" type="presOf" srcId="{4A9397C4-0E46-5E41-BF13-924D67043E96}" destId="{15516420-DA0C-5745-97B3-052C22EE91E4}" srcOrd="0" destOrd="0" presId="urn:microsoft.com/office/officeart/2005/8/layout/StepDownProcess"/>
    <dgm:cxn modelId="{3BCDD6D7-8C62-6A46-A291-6D32CF85729B}" type="presOf" srcId="{79B6D109-5D01-4540-965B-AB28884900D3}" destId="{E8A6A8BF-8170-2C4F-9746-144C366AD008}" srcOrd="0" destOrd="0" presId="urn:microsoft.com/office/officeart/2005/8/layout/StepDownProcess"/>
    <dgm:cxn modelId="{F33CC0E1-90FA-AE47-8896-4F07C992D45F}" srcId="{58AA9186-657A-944B-AC36-31328C5CD89B}" destId="{2DB256BE-4564-8E46-A02D-D98ED7A4BD9D}" srcOrd="3" destOrd="0" parTransId="{AD1DB331-120D-B94D-8E79-1B0F0D45EF60}" sibTransId="{2940A276-9CD5-B14A-8B91-71AE5ACA3757}"/>
    <dgm:cxn modelId="{F4790DEE-B60B-7445-8893-36C6FDBDD514}" srcId="{58AA9186-657A-944B-AC36-31328C5CD89B}" destId="{4A9397C4-0E46-5E41-BF13-924D67043E96}" srcOrd="0" destOrd="0" parTransId="{EE0DC163-EDB0-CE45-9AFF-CA11DB84E548}" sibTransId="{B4E6A84E-8352-0D40-B63A-333EA9690DC1}"/>
    <dgm:cxn modelId="{7C43C8CE-5A9F-8545-9820-F106FD1DB3F1}" type="presParOf" srcId="{D6B9BEB1-15DB-5642-AE31-0FB03A3829DC}" destId="{B4551201-CA9D-1A43-85AD-9622742E1395}" srcOrd="0" destOrd="0" presId="urn:microsoft.com/office/officeart/2005/8/layout/StepDownProcess"/>
    <dgm:cxn modelId="{764B2ABC-D724-A043-8E64-3C2B34F3664E}" type="presParOf" srcId="{B4551201-CA9D-1A43-85AD-9622742E1395}" destId="{E76B7611-1AF6-9349-89C1-99975321537C}" srcOrd="0" destOrd="0" presId="urn:microsoft.com/office/officeart/2005/8/layout/StepDownProcess"/>
    <dgm:cxn modelId="{F59C4E21-45BD-2347-A520-786C36B1E3CC}" type="presParOf" srcId="{B4551201-CA9D-1A43-85AD-9622742E1395}" destId="{15516420-DA0C-5745-97B3-052C22EE91E4}" srcOrd="1" destOrd="0" presId="urn:microsoft.com/office/officeart/2005/8/layout/StepDownProcess"/>
    <dgm:cxn modelId="{8BC0297F-D415-8C4B-8752-33804D658FCC}" type="presParOf" srcId="{B4551201-CA9D-1A43-85AD-9622742E1395}" destId="{6FCF3442-314F-DF41-8867-86B47981AFBB}" srcOrd="2" destOrd="0" presId="urn:microsoft.com/office/officeart/2005/8/layout/StepDownProcess"/>
    <dgm:cxn modelId="{728B0211-2001-514A-8B20-7D314D7D7942}" type="presParOf" srcId="{D6B9BEB1-15DB-5642-AE31-0FB03A3829DC}" destId="{3AD70E52-2E4F-A14F-AB34-B295DE33AF8B}" srcOrd="1" destOrd="0" presId="urn:microsoft.com/office/officeart/2005/8/layout/StepDownProcess"/>
    <dgm:cxn modelId="{66EF26CC-8257-A74D-B6B0-2FE4C0685B72}" type="presParOf" srcId="{D6B9BEB1-15DB-5642-AE31-0FB03A3829DC}" destId="{AD5816CD-C9A0-284D-BF7D-C21337F352F6}" srcOrd="2" destOrd="0" presId="urn:microsoft.com/office/officeart/2005/8/layout/StepDownProcess"/>
    <dgm:cxn modelId="{FED1F2A9-7F1E-AB4D-B8B1-88DF1EFDB245}" type="presParOf" srcId="{AD5816CD-C9A0-284D-BF7D-C21337F352F6}" destId="{1C0B540A-AD21-1741-94FE-2407A62DAF13}" srcOrd="0" destOrd="0" presId="urn:microsoft.com/office/officeart/2005/8/layout/StepDownProcess"/>
    <dgm:cxn modelId="{56716C08-17E7-334C-9FD6-E7B7946C2A94}" type="presParOf" srcId="{AD5816CD-C9A0-284D-BF7D-C21337F352F6}" destId="{E8A6A8BF-8170-2C4F-9746-144C366AD008}" srcOrd="1" destOrd="0" presId="urn:microsoft.com/office/officeart/2005/8/layout/StepDownProcess"/>
    <dgm:cxn modelId="{88345119-6B3C-6241-900D-035E05B925D6}" type="presParOf" srcId="{AD5816CD-C9A0-284D-BF7D-C21337F352F6}" destId="{2AD27608-84D7-2C43-8E11-D838A2987337}" srcOrd="2" destOrd="0" presId="urn:microsoft.com/office/officeart/2005/8/layout/StepDownProcess"/>
    <dgm:cxn modelId="{C8877BE3-DEDA-0C40-AF0F-EAC925D574A0}" type="presParOf" srcId="{D6B9BEB1-15DB-5642-AE31-0FB03A3829DC}" destId="{637083C0-A6EF-334F-81E8-4CDD593E5ADF}" srcOrd="3" destOrd="0" presId="urn:microsoft.com/office/officeart/2005/8/layout/StepDownProcess"/>
    <dgm:cxn modelId="{C62E5756-37F2-9C49-BBCE-E3A763BF0B49}" type="presParOf" srcId="{D6B9BEB1-15DB-5642-AE31-0FB03A3829DC}" destId="{E57FA07E-2C01-304D-A039-A1A84B70A4DC}" srcOrd="4" destOrd="0" presId="urn:microsoft.com/office/officeart/2005/8/layout/StepDownProcess"/>
    <dgm:cxn modelId="{52411C2A-F145-9D48-8023-DC1D4CA6A8C9}" type="presParOf" srcId="{E57FA07E-2C01-304D-A039-A1A84B70A4DC}" destId="{3E580A8A-DF23-BE4E-B02C-BFC87E8C9379}" srcOrd="0" destOrd="0" presId="urn:microsoft.com/office/officeart/2005/8/layout/StepDownProcess"/>
    <dgm:cxn modelId="{B14AB461-BC60-7E48-AB0A-3AD1CBD556A2}" type="presParOf" srcId="{E57FA07E-2C01-304D-A039-A1A84B70A4DC}" destId="{9379F8E9-0E87-D647-927F-FAF75DFB7AFF}" srcOrd="1" destOrd="0" presId="urn:microsoft.com/office/officeart/2005/8/layout/StepDownProcess"/>
    <dgm:cxn modelId="{2431B144-52FF-F448-9CE7-F9B7B597C798}" type="presParOf" srcId="{E57FA07E-2C01-304D-A039-A1A84B70A4DC}" destId="{2E07C700-066D-7642-8087-C6D258D1F7F2}" srcOrd="2" destOrd="0" presId="urn:microsoft.com/office/officeart/2005/8/layout/StepDownProcess"/>
    <dgm:cxn modelId="{D05A1A41-D0F6-8649-812A-6FF13CCDB611}" type="presParOf" srcId="{D6B9BEB1-15DB-5642-AE31-0FB03A3829DC}" destId="{0FDDFF4E-5E03-D140-AE16-AD0E0BB0DC8A}" srcOrd="5" destOrd="0" presId="urn:microsoft.com/office/officeart/2005/8/layout/StepDownProcess"/>
    <dgm:cxn modelId="{61DD67E5-49D5-EB46-90B9-B424AC0F0948}" type="presParOf" srcId="{D6B9BEB1-15DB-5642-AE31-0FB03A3829DC}" destId="{960FBA53-2C72-DE42-9824-CFF0A5BFB0B8}" srcOrd="6" destOrd="0" presId="urn:microsoft.com/office/officeart/2005/8/layout/StepDownProcess"/>
    <dgm:cxn modelId="{E8D281FE-3145-174F-B9F4-63588E30F5CC}" type="presParOf" srcId="{960FBA53-2C72-DE42-9824-CFF0A5BFB0B8}" destId="{2D537ADA-9747-6E4F-85DD-05116B53133A}" srcOrd="0" destOrd="0" presId="urn:microsoft.com/office/officeart/2005/8/layout/StepDownProcess"/>
    <dgm:cxn modelId="{0C2BA24B-5E50-6E42-9275-54C83F7A1BB8}" type="presParOf" srcId="{960FBA53-2C72-DE42-9824-CFF0A5BFB0B8}" destId="{32EDC88A-2CE3-5041-9CE1-F70DFAC39A73}" srcOrd="1" destOrd="0" presId="urn:microsoft.com/office/officeart/2005/8/layout/StepDownProcess"/>
    <dgm:cxn modelId="{DBF67051-2E38-0D43-A5B9-26DD2D8A8AA9}" type="presParOf" srcId="{960FBA53-2C72-DE42-9824-CFF0A5BFB0B8}" destId="{22B30021-800C-0C46-8F01-365707F4BB24}" srcOrd="2" destOrd="0" presId="urn:microsoft.com/office/officeart/2005/8/layout/StepDownProcess"/>
    <dgm:cxn modelId="{81EF0738-F67F-A548-AC62-8CD89BF3CC7C}" type="presParOf" srcId="{D6B9BEB1-15DB-5642-AE31-0FB03A3829DC}" destId="{6EC68802-45D9-6A4A-A435-477A1D6FF492}" srcOrd="7" destOrd="0" presId="urn:microsoft.com/office/officeart/2005/8/layout/StepDownProcess"/>
    <dgm:cxn modelId="{FA9C4A0E-D257-3D41-A3B3-C0DB46DBAB2A}" type="presParOf" srcId="{D6B9BEB1-15DB-5642-AE31-0FB03A3829DC}" destId="{503636CB-FFEE-D645-BA67-07826B5FE809}" srcOrd="8" destOrd="0" presId="urn:microsoft.com/office/officeart/2005/8/layout/StepDownProcess"/>
    <dgm:cxn modelId="{F1A1DE01-E95D-854C-8D2D-F326142CF450}" type="presParOf" srcId="{503636CB-FFEE-D645-BA67-07826B5FE809}" destId="{938CB644-ECBD-7044-8C77-81068467395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9FE885-A6E7-7840-9D3B-542DF2C828D9}" type="doc">
      <dgm:prSet loTypeId="urn:microsoft.com/office/officeart/2005/8/layout/hierarchy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96A08-F437-C54B-A488-9144781141D1}">
      <dgm:prSet phldrT="[Text]"/>
      <dgm:spPr/>
      <dgm:t>
        <a:bodyPr/>
        <a:lstStyle/>
        <a:p>
          <a:r>
            <a:rPr lang="en-US" dirty="0"/>
            <a:t>Tokenizer</a:t>
          </a:r>
        </a:p>
      </dgm:t>
    </dgm:pt>
    <dgm:pt modelId="{0983B41B-6EC1-274B-88D3-6B638B5EF97C}" type="parTrans" cxnId="{A8E26DB2-EB6F-3B47-8078-8B883724444B}">
      <dgm:prSet/>
      <dgm:spPr/>
      <dgm:t>
        <a:bodyPr/>
        <a:lstStyle/>
        <a:p>
          <a:endParaRPr lang="en-US"/>
        </a:p>
      </dgm:t>
    </dgm:pt>
    <dgm:pt modelId="{50A6DD61-F7FC-6843-8FAF-0C2530358383}" type="sibTrans" cxnId="{A8E26DB2-EB6F-3B47-8078-8B883724444B}">
      <dgm:prSet/>
      <dgm:spPr/>
      <dgm:t>
        <a:bodyPr/>
        <a:lstStyle/>
        <a:p>
          <a:endParaRPr lang="en-US"/>
        </a:p>
      </dgm:t>
    </dgm:pt>
    <dgm:pt modelId="{88878987-0CC3-1044-A7BF-9E20E1206912}">
      <dgm:prSet phldrT="[Text]"/>
      <dgm:spPr/>
      <dgm:t>
        <a:bodyPr/>
        <a:lstStyle/>
        <a:p>
          <a:r>
            <a:rPr lang="en-US" dirty="0"/>
            <a:t>Count Vectorizer</a:t>
          </a:r>
        </a:p>
      </dgm:t>
    </dgm:pt>
    <dgm:pt modelId="{1F7B0D3D-8393-A44F-B9A6-D319B7F3AB9D}" type="parTrans" cxnId="{503F0363-BE8E-8A4D-83D2-40138253852A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4B1494EE-DB3D-0B4D-9903-ADF78BA8827B}" type="sibTrans" cxnId="{503F0363-BE8E-8A4D-83D2-40138253852A}">
      <dgm:prSet/>
      <dgm:spPr/>
      <dgm:t>
        <a:bodyPr/>
        <a:lstStyle/>
        <a:p>
          <a:endParaRPr lang="en-US"/>
        </a:p>
      </dgm:t>
    </dgm:pt>
    <dgm:pt modelId="{35AF5350-C0D4-7B43-947C-C926365E35E0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AAEE0CE1-2D52-7C4A-9250-BD9CAEB7AD1D}" type="parTrans" cxnId="{FFD8CB21-DCF7-7843-9B7B-FD1A8014C51F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F7BF1D6-A2D5-8249-A9C3-2BFB476C9EAA}" type="sibTrans" cxnId="{FFD8CB21-DCF7-7843-9B7B-FD1A8014C51F}">
      <dgm:prSet/>
      <dgm:spPr/>
      <dgm:t>
        <a:bodyPr/>
        <a:lstStyle/>
        <a:p>
          <a:endParaRPr lang="en-US"/>
        </a:p>
      </dgm:t>
    </dgm:pt>
    <dgm:pt modelId="{03457D0F-1D17-7740-BD50-97E1F24DFDE3}">
      <dgm:prSet phldrT="[Text]"/>
      <dgm:spPr/>
      <dgm:t>
        <a:bodyPr/>
        <a:lstStyle/>
        <a:p>
          <a:r>
            <a:rPr lang="en-US" dirty="0"/>
            <a:t>Naïve Bayes</a:t>
          </a:r>
        </a:p>
      </dgm:t>
    </dgm:pt>
    <dgm:pt modelId="{7974325D-A168-6144-AA33-92D45C0B2BC3}" type="parTrans" cxnId="{2CDCF08D-5107-8143-A3EB-E70C96554083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22525BC-0917-B04A-9D54-954372477BDB}" type="sibTrans" cxnId="{2CDCF08D-5107-8143-A3EB-E70C96554083}">
      <dgm:prSet/>
      <dgm:spPr/>
      <dgm:t>
        <a:bodyPr/>
        <a:lstStyle/>
        <a:p>
          <a:endParaRPr lang="en-US"/>
        </a:p>
      </dgm:t>
    </dgm:pt>
    <dgm:pt modelId="{4345715C-BFB9-C143-B3D9-0A00B220BDE2}">
      <dgm:prSet phldrT="[Text]"/>
      <dgm:spPr/>
      <dgm:t>
        <a:bodyPr/>
        <a:lstStyle/>
        <a:p>
          <a:r>
            <a:rPr lang="en-US" dirty="0"/>
            <a:t>Word 2 </a:t>
          </a:r>
          <a:r>
            <a:rPr lang="en-US" dirty="0" err="1"/>
            <a:t>Vec</a:t>
          </a:r>
          <a:endParaRPr lang="en-US" dirty="0"/>
        </a:p>
      </dgm:t>
    </dgm:pt>
    <dgm:pt modelId="{2E391530-5871-0647-AC34-EE8F08057EAD}" type="parTrans" cxnId="{74268026-75DA-DE48-9C16-9C1DA8B7B664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5D09275-B6C4-B440-9A4F-BC75C942A82B}" type="sibTrans" cxnId="{74268026-75DA-DE48-9C16-9C1DA8B7B664}">
      <dgm:prSet/>
      <dgm:spPr/>
      <dgm:t>
        <a:bodyPr/>
        <a:lstStyle/>
        <a:p>
          <a:endParaRPr lang="en-US"/>
        </a:p>
      </dgm:t>
    </dgm:pt>
    <dgm:pt modelId="{AB697E84-EA0C-9C4C-B25D-39BA14AD03F1}">
      <dgm:prSet phldrT="[Text]"/>
      <dgm:spPr/>
      <dgm:t>
        <a:bodyPr/>
        <a:lstStyle/>
        <a:p>
          <a:r>
            <a:rPr lang="en-US" dirty="0"/>
            <a:t>Random Forest Classifier</a:t>
          </a:r>
        </a:p>
      </dgm:t>
    </dgm:pt>
    <dgm:pt modelId="{9CE4866B-E7E0-D642-BA5E-B5BAA3EF9302}" type="parTrans" cxnId="{906EECFE-4C16-6F4F-B8EC-A118C2083F33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FADDA1F4-704C-7347-861C-B89EE5B6B542}" type="sibTrans" cxnId="{906EECFE-4C16-6F4F-B8EC-A118C2083F33}">
      <dgm:prSet/>
      <dgm:spPr/>
      <dgm:t>
        <a:bodyPr/>
        <a:lstStyle/>
        <a:p>
          <a:endParaRPr lang="en-US"/>
        </a:p>
      </dgm:t>
    </dgm:pt>
    <dgm:pt modelId="{0205682D-3101-0F45-B391-B9BC24EBD471}">
      <dgm:prSet phldrT="[Text]"/>
      <dgm:spPr/>
      <dgm:t>
        <a:bodyPr/>
        <a:lstStyle/>
        <a:p>
          <a:r>
            <a:rPr lang="en-US" dirty="0"/>
            <a:t>Stop Words Remover</a:t>
          </a:r>
        </a:p>
      </dgm:t>
    </dgm:pt>
    <dgm:pt modelId="{39E3113B-4C43-154B-859C-10E874094649}" type="parTrans" cxnId="{5273A5F0-301D-F442-B62E-4C64EF19374C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39938708-E632-2A42-BDA9-4E98D6EFB197}" type="sibTrans" cxnId="{5273A5F0-301D-F442-B62E-4C64EF19374C}">
      <dgm:prSet/>
      <dgm:spPr/>
      <dgm:t>
        <a:bodyPr/>
        <a:lstStyle/>
        <a:p>
          <a:endParaRPr lang="en-US"/>
        </a:p>
      </dgm:t>
    </dgm:pt>
    <dgm:pt modelId="{AE3F1896-0EE0-7A4D-9FB3-A0B563EF458C}" type="pres">
      <dgm:prSet presAssocID="{069FE885-A6E7-7840-9D3B-542DF2C828D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D9307B9-C5E2-714F-BB75-827C1EA941FD}" type="pres">
      <dgm:prSet presAssocID="{3E296A08-F437-C54B-A488-9144781141D1}" presName="root1" presStyleCnt="0"/>
      <dgm:spPr/>
    </dgm:pt>
    <dgm:pt modelId="{08FCFE3A-67BB-094D-9884-5539E2069B17}" type="pres">
      <dgm:prSet presAssocID="{3E296A08-F437-C54B-A488-9144781141D1}" presName="LevelOneTextNode" presStyleLbl="node0" presStyleIdx="0" presStyleCnt="1">
        <dgm:presLayoutVars>
          <dgm:chPref val="3"/>
        </dgm:presLayoutVars>
      </dgm:prSet>
      <dgm:spPr/>
    </dgm:pt>
    <dgm:pt modelId="{3A047286-0851-734F-9645-1C48E5F29BD7}" type="pres">
      <dgm:prSet presAssocID="{3E296A08-F437-C54B-A488-9144781141D1}" presName="level2hierChild" presStyleCnt="0"/>
      <dgm:spPr/>
    </dgm:pt>
    <dgm:pt modelId="{C195FDB8-4F14-224C-9BA8-E15F6A0405CA}" type="pres">
      <dgm:prSet presAssocID="{39E3113B-4C43-154B-859C-10E874094649}" presName="conn2-1" presStyleLbl="parChTrans1D2" presStyleIdx="0" presStyleCnt="1"/>
      <dgm:spPr/>
    </dgm:pt>
    <dgm:pt modelId="{F530F191-DDC0-6145-A4F8-B0442D77B5E2}" type="pres">
      <dgm:prSet presAssocID="{39E3113B-4C43-154B-859C-10E874094649}" presName="connTx" presStyleLbl="parChTrans1D2" presStyleIdx="0" presStyleCnt="1"/>
      <dgm:spPr/>
    </dgm:pt>
    <dgm:pt modelId="{CEEC435D-6AEC-4C4C-8ED3-1E1A6682A03A}" type="pres">
      <dgm:prSet presAssocID="{0205682D-3101-0F45-B391-B9BC24EBD471}" presName="root2" presStyleCnt="0"/>
      <dgm:spPr/>
    </dgm:pt>
    <dgm:pt modelId="{EE3A7C61-95C2-0344-BC42-330E04935717}" type="pres">
      <dgm:prSet presAssocID="{0205682D-3101-0F45-B391-B9BC24EBD471}" presName="LevelTwoTextNode" presStyleLbl="node2" presStyleIdx="0" presStyleCnt="1">
        <dgm:presLayoutVars>
          <dgm:chPref val="3"/>
        </dgm:presLayoutVars>
      </dgm:prSet>
      <dgm:spPr/>
    </dgm:pt>
    <dgm:pt modelId="{1A19E2B7-E4D0-854C-8F69-37C9B2F85AC1}" type="pres">
      <dgm:prSet presAssocID="{0205682D-3101-0F45-B391-B9BC24EBD471}" presName="level3hierChild" presStyleCnt="0"/>
      <dgm:spPr/>
    </dgm:pt>
    <dgm:pt modelId="{CE902A2E-FA3E-9F45-A1DA-DC4A924AEBB1}" type="pres">
      <dgm:prSet presAssocID="{1F7B0D3D-8393-A44F-B9A6-D319B7F3AB9D}" presName="conn2-1" presStyleLbl="parChTrans1D3" presStyleIdx="0" presStyleCnt="2"/>
      <dgm:spPr/>
    </dgm:pt>
    <dgm:pt modelId="{15BC8DD4-AEFE-6C4D-8BF4-A74432BD6327}" type="pres">
      <dgm:prSet presAssocID="{1F7B0D3D-8393-A44F-B9A6-D319B7F3AB9D}" presName="connTx" presStyleLbl="parChTrans1D3" presStyleIdx="0" presStyleCnt="2"/>
      <dgm:spPr/>
    </dgm:pt>
    <dgm:pt modelId="{7223240C-7604-C74A-8052-1255CC4BD28E}" type="pres">
      <dgm:prSet presAssocID="{88878987-0CC3-1044-A7BF-9E20E1206912}" presName="root2" presStyleCnt="0"/>
      <dgm:spPr/>
    </dgm:pt>
    <dgm:pt modelId="{62A7258D-7594-A948-A92E-193DDDD040C7}" type="pres">
      <dgm:prSet presAssocID="{88878987-0CC3-1044-A7BF-9E20E1206912}" presName="LevelTwoTextNode" presStyleLbl="node3" presStyleIdx="0" presStyleCnt="2">
        <dgm:presLayoutVars>
          <dgm:chPref val="3"/>
        </dgm:presLayoutVars>
      </dgm:prSet>
      <dgm:spPr/>
    </dgm:pt>
    <dgm:pt modelId="{54008AC9-9C30-1746-B1A1-1110541F7543}" type="pres">
      <dgm:prSet presAssocID="{88878987-0CC3-1044-A7BF-9E20E1206912}" presName="level3hierChild" presStyleCnt="0"/>
      <dgm:spPr/>
    </dgm:pt>
    <dgm:pt modelId="{5CDFCBC3-98B2-574C-90BF-37734DFE015E}" type="pres">
      <dgm:prSet presAssocID="{AAEE0CE1-2D52-7C4A-9250-BD9CAEB7AD1D}" presName="conn2-1" presStyleLbl="parChTrans1D4" presStyleIdx="0" presStyleCnt="3"/>
      <dgm:spPr/>
    </dgm:pt>
    <dgm:pt modelId="{0BAE7116-500B-8F40-BB2A-A77211660CD0}" type="pres">
      <dgm:prSet presAssocID="{AAEE0CE1-2D52-7C4A-9250-BD9CAEB7AD1D}" presName="connTx" presStyleLbl="parChTrans1D4" presStyleIdx="0" presStyleCnt="3"/>
      <dgm:spPr/>
    </dgm:pt>
    <dgm:pt modelId="{443B029E-DDD6-8742-910D-94F38700993E}" type="pres">
      <dgm:prSet presAssocID="{35AF5350-C0D4-7B43-947C-C926365E35E0}" presName="root2" presStyleCnt="0"/>
      <dgm:spPr/>
    </dgm:pt>
    <dgm:pt modelId="{A4905FE2-870D-6245-BBC5-54395CFFB7CF}" type="pres">
      <dgm:prSet presAssocID="{35AF5350-C0D4-7B43-947C-C926365E35E0}" presName="LevelTwoTextNode" presStyleLbl="node4" presStyleIdx="0" presStyleCnt="3">
        <dgm:presLayoutVars>
          <dgm:chPref val="3"/>
        </dgm:presLayoutVars>
      </dgm:prSet>
      <dgm:spPr/>
    </dgm:pt>
    <dgm:pt modelId="{672D93A9-4229-114E-9B24-B9739DA85395}" type="pres">
      <dgm:prSet presAssocID="{35AF5350-C0D4-7B43-947C-C926365E35E0}" presName="level3hierChild" presStyleCnt="0"/>
      <dgm:spPr/>
    </dgm:pt>
    <dgm:pt modelId="{856177FB-3D85-E842-AF99-1E39E4080C3A}" type="pres">
      <dgm:prSet presAssocID="{7974325D-A168-6144-AA33-92D45C0B2BC3}" presName="conn2-1" presStyleLbl="parChTrans1D4" presStyleIdx="1" presStyleCnt="3"/>
      <dgm:spPr/>
    </dgm:pt>
    <dgm:pt modelId="{56C186DD-9D0F-D248-BA68-60CA7AB00729}" type="pres">
      <dgm:prSet presAssocID="{7974325D-A168-6144-AA33-92D45C0B2BC3}" presName="connTx" presStyleLbl="parChTrans1D4" presStyleIdx="1" presStyleCnt="3"/>
      <dgm:spPr/>
    </dgm:pt>
    <dgm:pt modelId="{5CB5B706-A3B1-8D4F-A4EA-9EBCEE7FDDA7}" type="pres">
      <dgm:prSet presAssocID="{03457D0F-1D17-7740-BD50-97E1F24DFDE3}" presName="root2" presStyleCnt="0"/>
      <dgm:spPr/>
    </dgm:pt>
    <dgm:pt modelId="{51980C6C-E630-9743-B32C-9E6278468D98}" type="pres">
      <dgm:prSet presAssocID="{03457D0F-1D17-7740-BD50-97E1F24DFDE3}" presName="LevelTwoTextNode" presStyleLbl="node4" presStyleIdx="1" presStyleCnt="3">
        <dgm:presLayoutVars>
          <dgm:chPref val="3"/>
        </dgm:presLayoutVars>
      </dgm:prSet>
      <dgm:spPr/>
    </dgm:pt>
    <dgm:pt modelId="{43889CD8-9796-5A48-8C0D-0B9F03EA9DB8}" type="pres">
      <dgm:prSet presAssocID="{03457D0F-1D17-7740-BD50-97E1F24DFDE3}" presName="level3hierChild" presStyleCnt="0"/>
      <dgm:spPr/>
    </dgm:pt>
    <dgm:pt modelId="{49F62FA0-34FD-A043-882A-922E2C647B61}" type="pres">
      <dgm:prSet presAssocID="{2E391530-5871-0647-AC34-EE8F08057EAD}" presName="conn2-1" presStyleLbl="parChTrans1D3" presStyleIdx="1" presStyleCnt="2"/>
      <dgm:spPr/>
    </dgm:pt>
    <dgm:pt modelId="{B0B29C12-948B-8145-894D-2D01E2B6D4F3}" type="pres">
      <dgm:prSet presAssocID="{2E391530-5871-0647-AC34-EE8F08057EAD}" presName="connTx" presStyleLbl="parChTrans1D3" presStyleIdx="1" presStyleCnt="2"/>
      <dgm:spPr/>
    </dgm:pt>
    <dgm:pt modelId="{CB2F4DDA-C88D-E84D-9ACE-1B8814BD7D75}" type="pres">
      <dgm:prSet presAssocID="{4345715C-BFB9-C143-B3D9-0A00B220BDE2}" presName="root2" presStyleCnt="0"/>
      <dgm:spPr/>
    </dgm:pt>
    <dgm:pt modelId="{633C2ECD-00F1-BE45-AD18-2A5A4812EBE4}" type="pres">
      <dgm:prSet presAssocID="{4345715C-BFB9-C143-B3D9-0A00B220BDE2}" presName="LevelTwoTextNode" presStyleLbl="node3" presStyleIdx="1" presStyleCnt="2">
        <dgm:presLayoutVars>
          <dgm:chPref val="3"/>
        </dgm:presLayoutVars>
      </dgm:prSet>
      <dgm:spPr/>
    </dgm:pt>
    <dgm:pt modelId="{A84DA8AF-94D7-2C4B-96D7-1638CA0E904F}" type="pres">
      <dgm:prSet presAssocID="{4345715C-BFB9-C143-B3D9-0A00B220BDE2}" presName="level3hierChild" presStyleCnt="0"/>
      <dgm:spPr/>
    </dgm:pt>
    <dgm:pt modelId="{E64D5CB1-9CAA-1D42-A122-40B43DE5932D}" type="pres">
      <dgm:prSet presAssocID="{9CE4866B-E7E0-D642-BA5E-B5BAA3EF9302}" presName="conn2-1" presStyleLbl="parChTrans1D4" presStyleIdx="2" presStyleCnt="3"/>
      <dgm:spPr/>
    </dgm:pt>
    <dgm:pt modelId="{1BFBAA7A-2260-504E-A448-35B535B75B0C}" type="pres">
      <dgm:prSet presAssocID="{9CE4866B-E7E0-D642-BA5E-B5BAA3EF9302}" presName="connTx" presStyleLbl="parChTrans1D4" presStyleIdx="2" presStyleCnt="3"/>
      <dgm:spPr/>
    </dgm:pt>
    <dgm:pt modelId="{0B89BA98-E3AD-1B48-B802-5F8477665184}" type="pres">
      <dgm:prSet presAssocID="{AB697E84-EA0C-9C4C-B25D-39BA14AD03F1}" presName="root2" presStyleCnt="0"/>
      <dgm:spPr/>
    </dgm:pt>
    <dgm:pt modelId="{F417702F-15E6-7A41-B816-BD609E092993}" type="pres">
      <dgm:prSet presAssocID="{AB697E84-EA0C-9C4C-B25D-39BA14AD03F1}" presName="LevelTwoTextNode" presStyleLbl="node4" presStyleIdx="2" presStyleCnt="3">
        <dgm:presLayoutVars>
          <dgm:chPref val="3"/>
        </dgm:presLayoutVars>
      </dgm:prSet>
      <dgm:spPr/>
    </dgm:pt>
    <dgm:pt modelId="{772F662D-DAAD-3849-AE50-2DB3E2DD2B06}" type="pres">
      <dgm:prSet presAssocID="{AB697E84-EA0C-9C4C-B25D-39BA14AD03F1}" presName="level3hierChild" presStyleCnt="0"/>
      <dgm:spPr/>
    </dgm:pt>
  </dgm:ptLst>
  <dgm:cxnLst>
    <dgm:cxn modelId="{4AB65601-F4A2-8546-B027-C55389691739}" type="presOf" srcId="{0205682D-3101-0F45-B391-B9BC24EBD471}" destId="{EE3A7C61-95C2-0344-BC42-330E04935717}" srcOrd="0" destOrd="0" presId="urn:microsoft.com/office/officeart/2005/8/layout/hierarchy2"/>
    <dgm:cxn modelId="{04C1A104-707D-0F42-99C5-8E1417350814}" type="presOf" srcId="{39E3113B-4C43-154B-859C-10E874094649}" destId="{F530F191-DDC0-6145-A4F8-B0442D77B5E2}" srcOrd="1" destOrd="0" presId="urn:microsoft.com/office/officeart/2005/8/layout/hierarchy2"/>
    <dgm:cxn modelId="{9F9B6915-68DB-6140-B293-42D53A18EDE2}" type="presOf" srcId="{39E3113B-4C43-154B-859C-10E874094649}" destId="{C195FDB8-4F14-224C-9BA8-E15F6A0405CA}" srcOrd="0" destOrd="0" presId="urn:microsoft.com/office/officeart/2005/8/layout/hierarchy2"/>
    <dgm:cxn modelId="{FFD8CB21-DCF7-7843-9B7B-FD1A8014C51F}" srcId="{88878987-0CC3-1044-A7BF-9E20E1206912}" destId="{35AF5350-C0D4-7B43-947C-C926365E35E0}" srcOrd="0" destOrd="0" parTransId="{AAEE0CE1-2D52-7C4A-9250-BD9CAEB7AD1D}" sibTransId="{8F7BF1D6-A2D5-8249-A9C3-2BFB476C9EAA}"/>
    <dgm:cxn modelId="{286E4A24-60C7-F940-9712-E6DD2C1086D0}" type="presOf" srcId="{AAEE0CE1-2D52-7C4A-9250-BD9CAEB7AD1D}" destId="{0BAE7116-500B-8F40-BB2A-A77211660CD0}" srcOrd="1" destOrd="0" presId="urn:microsoft.com/office/officeart/2005/8/layout/hierarchy2"/>
    <dgm:cxn modelId="{74268026-75DA-DE48-9C16-9C1DA8B7B664}" srcId="{0205682D-3101-0F45-B391-B9BC24EBD471}" destId="{4345715C-BFB9-C143-B3D9-0A00B220BDE2}" srcOrd="1" destOrd="0" parTransId="{2E391530-5871-0647-AC34-EE8F08057EAD}" sibTransId="{85D09275-B6C4-B440-9A4F-BC75C942A82B}"/>
    <dgm:cxn modelId="{8E993B2C-3F34-BC40-BDA9-0B2FB3D94154}" type="presOf" srcId="{2E391530-5871-0647-AC34-EE8F08057EAD}" destId="{49F62FA0-34FD-A043-882A-922E2C647B61}" srcOrd="0" destOrd="0" presId="urn:microsoft.com/office/officeart/2005/8/layout/hierarchy2"/>
    <dgm:cxn modelId="{026D2540-7586-054F-9979-7E99E0E868B8}" type="presOf" srcId="{88878987-0CC3-1044-A7BF-9E20E1206912}" destId="{62A7258D-7594-A948-A92E-193DDDD040C7}" srcOrd="0" destOrd="0" presId="urn:microsoft.com/office/officeart/2005/8/layout/hierarchy2"/>
    <dgm:cxn modelId="{CB784B49-5733-6E41-817C-418A8AD4946F}" type="presOf" srcId="{AAEE0CE1-2D52-7C4A-9250-BD9CAEB7AD1D}" destId="{5CDFCBC3-98B2-574C-90BF-37734DFE015E}" srcOrd="0" destOrd="0" presId="urn:microsoft.com/office/officeart/2005/8/layout/hierarchy2"/>
    <dgm:cxn modelId="{32052B54-612D-A647-B80F-066702EA2526}" type="presOf" srcId="{AB697E84-EA0C-9C4C-B25D-39BA14AD03F1}" destId="{F417702F-15E6-7A41-B816-BD609E092993}" srcOrd="0" destOrd="0" presId="urn:microsoft.com/office/officeart/2005/8/layout/hierarchy2"/>
    <dgm:cxn modelId="{91A6175B-ECB6-5D41-B47D-50DC59169EFE}" type="presOf" srcId="{7974325D-A168-6144-AA33-92D45C0B2BC3}" destId="{856177FB-3D85-E842-AF99-1E39E4080C3A}" srcOrd="0" destOrd="0" presId="urn:microsoft.com/office/officeart/2005/8/layout/hierarchy2"/>
    <dgm:cxn modelId="{503F0363-BE8E-8A4D-83D2-40138253852A}" srcId="{0205682D-3101-0F45-B391-B9BC24EBD471}" destId="{88878987-0CC3-1044-A7BF-9E20E1206912}" srcOrd="0" destOrd="0" parTransId="{1F7B0D3D-8393-A44F-B9A6-D319B7F3AB9D}" sibTransId="{4B1494EE-DB3D-0B4D-9903-ADF78BA8827B}"/>
    <dgm:cxn modelId="{53A1BB63-1E40-ED40-BCFD-0ECFD5A9B9F9}" type="presOf" srcId="{1F7B0D3D-8393-A44F-B9A6-D319B7F3AB9D}" destId="{15BC8DD4-AEFE-6C4D-8BF4-A74432BD6327}" srcOrd="1" destOrd="0" presId="urn:microsoft.com/office/officeart/2005/8/layout/hierarchy2"/>
    <dgm:cxn modelId="{38A9666E-B58E-3C4D-B799-468A9FB98C28}" type="presOf" srcId="{2E391530-5871-0647-AC34-EE8F08057EAD}" destId="{B0B29C12-948B-8145-894D-2D01E2B6D4F3}" srcOrd="1" destOrd="0" presId="urn:microsoft.com/office/officeart/2005/8/layout/hierarchy2"/>
    <dgm:cxn modelId="{2CDCF08D-5107-8143-A3EB-E70C96554083}" srcId="{88878987-0CC3-1044-A7BF-9E20E1206912}" destId="{03457D0F-1D17-7740-BD50-97E1F24DFDE3}" srcOrd="1" destOrd="0" parTransId="{7974325D-A168-6144-AA33-92D45C0B2BC3}" sibTransId="{822525BC-0917-B04A-9D54-954372477BDB}"/>
    <dgm:cxn modelId="{7E7E1C93-7FF5-B74F-8925-455E51C1E629}" type="presOf" srcId="{3E296A08-F437-C54B-A488-9144781141D1}" destId="{08FCFE3A-67BB-094D-9884-5539E2069B17}" srcOrd="0" destOrd="0" presId="urn:microsoft.com/office/officeart/2005/8/layout/hierarchy2"/>
    <dgm:cxn modelId="{AE75B0A2-C60C-B04C-BED8-931A52A9584F}" type="presOf" srcId="{069FE885-A6E7-7840-9D3B-542DF2C828D9}" destId="{AE3F1896-0EE0-7A4D-9FB3-A0B563EF458C}" srcOrd="0" destOrd="0" presId="urn:microsoft.com/office/officeart/2005/8/layout/hierarchy2"/>
    <dgm:cxn modelId="{66110FA3-8C61-0440-86DF-D05F89D8431D}" type="presOf" srcId="{1F7B0D3D-8393-A44F-B9A6-D319B7F3AB9D}" destId="{CE902A2E-FA3E-9F45-A1DA-DC4A924AEBB1}" srcOrd="0" destOrd="0" presId="urn:microsoft.com/office/officeart/2005/8/layout/hierarchy2"/>
    <dgm:cxn modelId="{A8E26DB2-EB6F-3B47-8078-8B883724444B}" srcId="{069FE885-A6E7-7840-9D3B-542DF2C828D9}" destId="{3E296A08-F437-C54B-A488-9144781141D1}" srcOrd="0" destOrd="0" parTransId="{0983B41B-6EC1-274B-88D3-6B638B5EF97C}" sibTransId="{50A6DD61-F7FC-6843-8FAF-0C2530358383}"/>
    <dgm:cxn modelId="{947EE3D0-7BE4-E34A-B336-C8991A91192F}" type="presOf" srcId="{03457D0F-1D17-7740-BD50-97E1F24DFDE3}" destId="{51980C6C-E630-9743-B32C-9E6278468D98}" srcOrd="0" destOrd="0" presId="urn:microsoft.com/office/officeart/2005/8/layout/hierarchy2"/>
    <dgm:cxn modelId="{922607D9-ACA9-2745-9C08-601FBA8F23AB}" type="presOf" srcId="{35AF5350-C0D4-7B43-947C-C926365E35E0}" destId="{A4905FE2-870D-6245-BBC5-54395CFFB7CF}" srcOrd="0" destOrd="0" presId="urn:microsoft.com/office/officeart/2005/8/layout/hierarchy2"/>
    <dgm:cxn modelId="{CA74A3DB-CE5E-284D-937E-F86A9BF3135E}" type="presOf" srcId="{7974325D-A168-6144-AA33-92D45C0B2BC3}" destId="{56C186DD-9D0F-D248-BA68-60CA7AB00729}" srcOrd="1" destOrd="0" presId="urn:microsoft.com/office/officeart/2005/8/layout/hierarchy2"/>
    <dgm:cxn modelId="{F78EE5DC-35C9-A548-A178-E982EEB9590D}" type="presOf" srcId="{9CE4866B-E7E0-D642-BA5E-B5BAA3EF9302}" destId="{1BFBAA7A-2260-504E-A448-35B535B75B0C}" srcOrd="1" destOrd="0" presId="urn:microsoft.com/office/officeart/2005/8/layout/hierarchy2"/>
    <dgm:cxn modelId="{E5C82FE8-2322-FB44-9E5A-AB94A01C2FC2}" type="presOf" srcId="{4345715C-BFB9-C143-B3D9-0A00B220BDE2}" destId="{633C2ECD-00F1-BE45-AD18-2A5A4812EBE4}" srcOrd="0" destOrd="0" presId="urn:microsoft.com/office/officeart/2005/8/layout/hierarchy2"/>
    <dgm:cxn modelId="{5273A5F0-301D-F442-B62E-4C64EF19374C}" srcId="{3E296A08-F437-C54B-A488-9144781141D1}" destId="{0205682D-3101-0F45-B391-B9BC24EBD471}" srcOrd="0" destOrd="0" parTransId="{39E3113B-4C43-154B-859C-10E874094649}" sibTransId="{39938708-E632-2A42-BDA9-4E98D6EFB197}"/>
    <dgm:cxn modelId="{B455ABF3-2476-2547-B79B-023BF4F3DE19}" type="presOf" srcId="{9CE4866B-E7E0-D642-BA5E-B5BAA3EF9302}" destId="{E64D5CB1-9CAA-1D42-A122-40B43DE5932D}" srcOrd="0" destOrd="0" presId="urn:microsoft.com/office/officeart/2005/8/layout/hierarchy2"/>
    <dgm:cxn modelId="{906EECFE-4C16-6F4F-B8EC-A118C2083F33}" srcId="{4345715C-BFB9-C143-B3D9-0A00B220BDE2}" destId="{AB697E84-EA0C-9C4C-B25D-39BA14AD03F1}" srcOrd="0" destOrd="0" parTransId="{9CE4866B-E7E0-D642-BA5E-B5BAA3EF9302}" sibTransId="{FADDA1F4-704C-7347-861C-B89EE5B6B542}"/>
    <dgm:cxn modelId="{C6B9136F-2709-2A49-B484-F67BDF2A8404}" type="presParOf" srcId="{AE3F1896-0EE0-7A4D-9FB3-A0B563EF458C}" destId="{4D9307B9-C5E2-714F-BB75-827C1EA941FD}" srcOrd="0" destOrd="0" presId="urn:microsoft.com/office/officeart/2005/8/layout/hierarchy2"/>
    <dgm:cxn modelId="{E3D58344-6C6C-4F40-BFFD-855A110B9B6B}" type="presParOf" srcId="{4D9307B9-C5E2-714F-BB75-827C1EA941FD}" destId="{08FCFE3A-67BB-094D-9884-5539E2069B17}" srcOrd="0" destOrd="0" presId="urn:microsoft.com/office/officeart/2005/8/layout/hierarchy2"/>
    <dgm:cxn modelId="{A101877A-D806-5543-913B-AB2EA4599CBE}" type="presParOf" srcId="{4D9307B9-C5E2-714F-BB75-827C1EA941FD}" destId="{3A047286-0851-734F-9645-1C48E5F29BD7}" srcOrd="1" destOrd="0" presId="urn:microsoft.com/office/officeart/2005/8/layout/hierarchy2"/>
    <dgm:cxn modelId="{12A94AC8-A73A-604D-BA72-3A3C6102BEE1}" type="presParOf" srcId="{3A047286-0851-734F-9645-1C48E5F29BD7}" destId="{C195FDB8-4F14-224C-9BA8-E15F6A0405CA}" srcOrd="0" destOrd="0" presId="urn:microsoft.com/office/officeart/2005/8/layout/hierarchy2"/>
    <dgm:cxn modelId="{68C4F4CD-494A-4541-8C95-276F3EBB6088}" type="presParOf" srcId="{C195FDB8-4F14-224C-9BA8-E15F6A0405CA}" destId="{F530F191-DDC0-6145-A4F8-B0442D77B5E2}" srcOrd="0" destOrd="0" presId="urn:microsoft.com/office/officeart/2005/8/layout/hierarchy2"/>
    <dgm:cxn modelId="{9A5721EA-4A2B-B34D-B828-44259991BD44}" type="presParOf" srcId="{3A047286-0851-734F-9645-1C48E5F29BD7}" destId="{CEEC435D-6AEC-4C4C-8ED3-1E1A6682A03A}" srcOrd="1" destOrd="0" presId="urn:microsoft.com/office/officeart/2005/8/layout/hierarchy2"/>
    <dgm:cxn modelId="{8A7D049D-7FBF-0142-9DE8-8B4A36E7F859}" type="presParOf" srcId="{CEEC435D-6AEC-4C4C-8ED3-1E1A6682A03A}" destId="{EE3A7C61-95C2-0344-BC42-330E04935717}" srcOrd="0" destOrd="0" presId="urn:microsoft.com/office/officeart/2005/8/layout/hierarchy2"/>
    <dgm:cxn modelId="{B6D3286E-34A8-0346-9498-E93AE561D79E}" type="presParOf" srcId="{CEEC435D-6AEC-4C4C-8ED3-1E1A6682A03A}" destId="{1A19E2B7-E4D0-854C-8F69-37C9B2F85AC1}" srcOrd="1" destOrd="0" presId="urn:microsoft.com/office/officeart/2005/8/layout/hierarchy2"/>
    <dgm:cxn modelId="{010BEFB0-1FB3-F24D-B1AA-BFA2533CC607}" type="presParOf" srcId="{1A19E2B7-E4D0-854C-8F69-37C9B2F85AC1}" destId="{CE902A2E-FA3E-9F45-A1DA-DC4A924AEBB1}" srcOrd="0" destOrd="0" presId="urn:microsoft.com/office/officeart/2005/8/layout/hierarchy2"/>
    <dgm:cxn modelId="{D82281BE-A201-EF44-A7CB-4BC30CC85721}" type="presParOf" srcId="{CE902A2E-FA3E-9F45-A1DA-DC4A924AEBB1}" destId="{15BC8DD4-AEFE-6C4D-8BF4-A74432BD6327}" srcOrd="0" destOrd="0" presId="urn:microsoft.com/office/officeart/2005/8/layout/hierarchy2"/>
    <dgm:cxn modelId="{59DD1F46-F141-0C44-B469-80891FF2BF17}" type="presParOf" srcId="{1A19E2B7-E4D0-854C-8F69-37C9B2F85AC1}" destId="{7223240C-7604-C74A-8052-1255CC4BD28E}" srcOrd="1" destOrd="0" presId="urn:microsoft.com/office/officeart/2005/8/layout/hierarchy2"/>
    <dgm:cxn modelId="{6137EC99-1C2D-824A-9BFB-9F6649857898}" type="presParOf" srcId="{7223240C-7604-C74A-8052-1255CC4BD28E}" destId="{62A7258D-7594-A948-A92E-193DDDD040C7}" srcOrd="0" destOrd="0" presId="urn:microsoft.com/office/officeart/2005/8/layout/hierarchy2"/>
    <dgm:cxn modelId="{4256AC88-0157-6849-AB50-F2FDC78FC209}" type="presParOf" srcId="{7223240C-7604-C74A-8052-1255CC4BD28E}" destId="{54008AC9-9C30-1746-B1A1-1110541F7543}" srcOrd="1" destOrd="0" presId="urn:microsoft.com/office/officeart/2005/8/layout/hierarchy2"/>
    <dgm:cxn modelId="{896291B8-C934-5E40-B1E0-EF71A429733F}" type="presParOf" srcId="{54008AC9-9C30-1746-B1A1-1110541F7543}" destId="{5CDFCBC3-98B2-574C-90BF-37734DFE015E}" srcOrd="0" destOrd="0" presId="urn:microsoft.com/office/officeart/2005/8/layout/hierarchy2"/>
    <dgm:cxn modelId="{C0C26149-1A7F-5F45-8B48-493E04B7932D}" type="presParOf" srcId="{5CDFCBC3-98B2-574C-90BF-37734DFE015E}" destId="{0BAE7116-500B-8F40-BB2A-A77211660CD0}" srcOrd="0" destOrd="0" presId="urn:microsoft.com/office/officeart/2005/8/layout/hierarchy2"/>
    <dgm:cxn modelId="{7ABB1561-8B46-DE45-BA87-FE3F6752D67A}" type="presParOf" srcId="{54008AC9-9C30-1746-B1A1-1110541F7543}" destId="{443B029E-DDD6-8742-910D-94F38700993E}" srcOrd="1" destOrd="0" presId="urn:microsoft.com/office/officeart/2005/8/layout/hierarchy2"/>
    <dgm:cxn modelId="{B77DE5CA-09C2-A24D-B68E-1D0AD1BD2F4D}" type="presParOf" srcId="{443B029E-DDD6-8742-910D-94F38700993E}" destId="{A4905FE2-870D-6245-BBC5-54395CFFB7CF}" srcOrd="0" destOrd="0" presId="urn:microsoft.com/office/officeart/2005/8/layout/hierarchy2"/>
    <dgm:cxn modelId="{DE25E3F3-D85B-7B46-B5AE-600A889DE9E6}" type="presParOf" srcId="{443B029E-DDD6-8742-910D-94F38700993E}" destId="{672D93A9-4229-114E-9B24-B9739DA85395}" srcOrd="1" destOrd="0" presId="urn:microsoft.com/office/officeart/2005/8/layout/hierarchy2"/>
    <dgm:cxn modelId="{81324FCA-4104-504E-B757-4CD75032E5A2}" type="presParOf" srcId="{54008AC9-9C30-1746-B1A1-1110541F7543}" destId="{856177FB-3D85-E842-AF99-1E39E4080C3A}" srcOrd="2" destOrd="0" presId="urn:microsoft.com/office/officeart/2005/8/layout/hierarchy2"/>
    <dgm:cxn modelId="{05799F6B-2E2E-F844-BBFF-1AE905FC364F}" type="presParOf" srcId="{856177FB-3D85-E842-AF99-1E39E4080C3A}" destId="{56C186DD-9D0F-D248-BA68-60CA7AB00729}" srcOrd="0" destOrd="0" presId="urn:microsoft.com/office/officeart/2005/8/layout/hierarchy2"/>
    <dgm:cxn modelId="{EC897206-63C3-A84D-8D44-EDC3BBED556E}" type="presParOf" srcId="{54008AC9-9C30-1746-B1A1-1110541F7543}" destId="{5CB5B706-A3B1-8D4F-A4EA-9EBCEE7FDDA7}" srcOrd="3" destOrd="0" presId="urn:microsoft.com/office/officeart/2005/8/layout/hierarchy2"/>
    <dgm:cxn modelId="{D0B536A4-E331-B04A-A495-7C97F9126A89}" type="presParOf" srcId="{5CB5B706-A3B1-8D4F-A4EA-9EBCEE7FDDA7}" destId="{51980C6C-E630-9743-B32C-9E6278468D98}" srcOrd="0" destOrd="0" presId="urn:microsoft.com/office/officeart/2005/8/layout/hierarchy2"/>
    <dgm:cxn modelId="{03080C2F-3913-DF41-8BE3-5FDAB3B32A2F}" type="presParOf" srcId="{5CB5B706-A3B1-8D4F-A4EA-9EBCEE7FDDA7}" destId="{43889CD8-9796-5A48-8C0D-0B9F03EA9DB8}" srcOrd="1" destOrd="0" presId="urn:microsoft.com/office/officeart/2005/8/layout/hierarchy2"/>
    <dgm:cxn modelId="{5967F064-BE3E-9446-A5E2-87767EA804EC}" type="presParOf" srcId="{1A19E2B7-E4D0-854C-8F69-37C9B2F85AC1}" destId="{49F62FA0-34FD-A043-882A-922E2C647B61}" srcOrd="2" destOrd="0" presId="urn:microsoft.com/office/officeart/2005/8/layout/hierarchy2"/>
    <dgm:cxn modelId="{D1323307-2066-D74D-90B4-42189B3F0B4A}" type="presParOf" srcId="{49F62FA0-34FD-A043-882A-922E2C647B61}" destId="{B0B29C12-948B-8145-894D-2D01E2B6D4F3}" srcOrd="0" destOrd="0" presId="urn:microsoft.com/office/officeart/2005/8/layout/hierarchy2"/>
    <dgm:cxn modelId="{8E374479-8445-524A-B571-8C8D89A40171}" type="presParOf" srcId="{1A19E2B7-E4D0-854C-8F69-37C9B2F85AC1}" destId="{CB2F4DDA-C88D-E84D-9ACE-1B8814BD7D75}" srcOrd="3" destOrd="0" presId="urn:microsoft.com/office/officeart/2005/8/layout/hierarchy2"/>
    <dgm:cxn modelId="{33A7E13B-F3DE-D548-BA5F-4F64AC64A363}" type="presParOf" srcId="{CB2F4DDA-C88D-E84D-9ACE-1B8814BD7D75}" destId="{633C2ECD-00F1-BE45-AD18-2A5A4812EBE4}" srcOrd="0" destOrd="0" presId="urn:microsoft.com/office/officeart/2005/8/layout/hierarchy2"/>
    <dgm:cxn modelId="{A5DA51B0-A869-CC41-826B-C065E0A80786}" type="presParOf" srcId="{CB2F4DDA-C88D-E84D-9ACE-1B8814BD7D75}" destId="{A84DA8AF-94D7-2C4B-96D7-1638CA0E904F}" srcOrd="1" destOrd="0" presId="urn:microsoft.com/office/officeart/2005/8/layout/hierarchy2"/>
    <dgm:cxn modelId="{1DD9F957-5FD4-C94B-B0F5-8DDFD6C5E91C}" type="presParOf" srcId="{A84DA8AF-94D7-2C4B-96D7-1638CA0E904F}" destId="{E64D5CB1-9CAA-1D42-A122-40B43DE5932D}" srcOrd="0" destOrd="0" presId="urn:microsoft.com/office/officeart/2005/8/layout/hierarchy2"/>
    <dgm:cxn modelId="{C452654F-DA9D-D34C-AE95-79562346F391}" type="presParOf" srcId="{E64D5CB1-9CAA-1D42-A122-40B43DE5932D}" destId="{1BFBAA7A-2260-504E-A448-35B535B75B0C}" srcOrd="0" destOrd="0" presId="urn:microsoft.com/office/officeart/2005/8/layout/hierarchy2"/>
    <dgm:cxn modelId="{E3AABBB2-96B4-8149-B5EE-852D1EE7CE5A}" type="presParOf" srcId="{A84DA8AF-94D7-2C4B-96D7-1638CA0E904F}" destId="{0B89BA98-E3AD-1B48-B802-5F8477665184}" srcOrd="1" destOrd="0" presId="urn:microsoft.com/office/officeart/2005/8/layout/hierarchy2"/>
    <dgm:cxn modelId="{47E1496B-E24B-0A4D-8CDA-90C393A70E5A}" type="presParOf" srcId="{0B89BA98-E3AD-1B48-B802-5F8477665184}" destId="{F417702F-15E6-7A41-B816-BD609E092993}" srcOrd="0" destOrd="0" presId="urn:microsoft.com/office/officeart/2005/8/layout/hierarchy2"/>
    <dgm:cxn modelId="{97965558-45BB-3A47-953E-77D5F20E12E8}" type="presParOf" srcId="{0B89BA98-E3AD-1B48-B802-5F8477665184}" destId="{772F662D-DAAD-3849-AE50-2DB3E2DD2B0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9FE885-A6E7-7840-9D3B-542DF2C828D9}" type="doc">
      <dgm:prSet loTypeId="urn:microsoft.com/office/officeart/2005/8/layout/hierarchy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96A08-F437-C54B-A488-9144781141D1}">
      <dgm:prSet phldrT="[Text]"/>
      <dgm:spPr/>
      <dgm:t>
        <a:bodyPr/>
        <a:lstStyle/>
        <a:p>
          <a:r>
            <a:rPr lang="en-US" dirty="0"/>
            <a:t>Tokenizer</a:t>
          </a:r>
        </a:p>
      </dgm:t>
    </dgm:pt>
    <dgm:pt modelId="{0983B41B-6EC1-274B-88D3-6B638B5EF97C}" type="parTrans" cxnId="{A8E26DB2-EB6F-3B47-8078-8B883724444B}">
      <dgm:prSet/>
      <dgm:spPr/>
      <dgm:t>
        <a:bodyPr/>
        <a:lstStyle/>
        <a:p>
          <a:endParaRPr lang="en-US"/>
        </a:p>
      </dgm:t>
    </dgm:pt>
    <dgm:pt modelId="{50A6DD61-F7FC-6843-8FAF-0C2530358383}" type="sibTrans" cxnId="{A8E26DB2-EB6F-3B47-8078-8B883724444B}">
      <dgm:prSet/>
      <dgm:spPr/>
      <dgm:t>
        <a:bodyPr/>
        <a:lstStyle/>
        <a:p>
          <a:endParaRPr lang="en-US"/>
        </a:p>
      </dgm:t>
    </dgm:pt>
    <dgm:pt modelId="{88878987-0CC3-1044-A7BF-9E20E1206912}">
      <dgm:prSet phldrT="[Text]"/>
      <dgm:spPr/>
      <dgm:t>
        <a:bodyPr/>
        <a:lstStyle/>
        <a:p>
          <a:r>
            <a:rPr lang="en-US" dirty="0"/>
            <a:t>Count Vectorizer</a:t>
          </a:r>
        </a:p>
      </dgm:t>
    </dgm:pt>
    <dgm:pt modelId="{1F7B0D3D-8393-A44F-B9A6-D319B7F3AB9D}" type="parTrans" cxnId="{503F0363-BE8E-8A4D-83D2-40138253852A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4B1494EE-DB3D-0B4D-9903-ADF78BA8827B}" type="sibTrans" cxnId="{503F0363-BE8E-8A4D-83D2-40138253852A}">
      <dgm:prSet/>
      <dgm:spPr/>
      <dgm:t>
        <a:bodyPr/>
        <a:lstStyle/>
        <a:p>
          <a:endParaRPr lang="en-US"/>
        </a:p>
      </dgm:t>
    </dgm:pt>
    <dgm:pt modelId="{35AF5350-C0D4-7B43-947C-C926365E35E0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AAEE0CE1-2D52-7C4A-9250-BD9CAEB7AD1D}" type="parTrans" cxnId="{FFD8CB21-DCF7-7843-9B7B-FD1A8014C51F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F7BF1D6-A2D5-8249-A9C3-2BFB476C9EAA}" type="sibTrans" cxnId="{FFD8CB21-DCF7-7843-9B7B-FD1A8014C51F}">
      <dgm:prSet/>
      <dgm:spPr/>
      <dgm:t>
        <a:bodyPr/>
        <a:lstStyle/>
        <a:p>
          <a:endParaRPr lang="en-US"/>
        </a:p>
      </dgm:t>
    </dgm:pt>
    <dgm:pt modelId="{03457D0F-1D17-7740-BD50-97E1F24DFDE3}">
      <dgm:prSet phldrT="[Text]"/>
      <dgm:spPr/>
      <dgm:t>
        <a:bodyPr/>
        <a:lstStyle/>
        <a:p>
          <a:r>
            <a:rPr lang="en-US" dirty="0"/>
            <a:t>Naïve Bayes</a:t>
          </a:r>
        </a:p>
      </dgm:t>
    </dgm:pt>
    <dgm:pt modelId="{7974325D-A168-6144-AA33-92D45C0B2BC3}" type="parTrans" cxnId="{2CDCF08D-5107-8143-A3EB-E70C96554083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22525BC-0917-B04A-9D54-954372477BDB}" type="sibTrans" cxnId="{2CDCF08D-5107-8143-A3EB-E70C96554083}">
      <dgm:prSet/>
      <dgm:spPr/>
      <dgm:t>
        <a:bodyPr/>
        <a:lstStyle/>
        <a:p>
          <a:endParaRPr lang="en-US"/>
        </a:p>
      </dgm:t>
    </dgm:pt>
    <dgm:pt modelId="{4345715C-BFB9-C143-B3D9-0A00B220BDE2}">
      <dgm:prSet phldrT="[Text]"/>
      <dgm:spPr/>
      <dgm:t>
        <a:bodyPr/>
        <a:lstStyle/>
        <a:p>
          <a:r>
            <a:rPr lang="en-US" dirty="0"/>
            <a:t>Word 2 </a:t>
          </a:r>
          <a:r>
            <a:rPr lang="en-US" dirty="0" err="1"/>
            <a:t>Vec</a:t>
          </a:r>
          <a:endParaRPr lang="en-US" dirty="0"/>
        </a:p>
      </dgm:t>
    </dgm:pt>
    <dgm:pt modelId="{2E391530-5871-0647-AC34-EE8F08057EAD}" type="parTrans" cxnId="{74268026-75DA-DE48-9C16-9C1DA8B7B664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5D09275-B6C4-B440-9A4F-BC75C942A82B}" type="sibTrans" cxnId="{74268026-75DA-DE48-9C16-9C1DA8B7B664}">
      <dgm:prSet/>
      <dgm:spPr/>
      <dgm:t>
        <a:bodyPr/>
        <a:lstStyle/>
        <a:p>
          <a:endParaRPr lang="en-US"/>
        </a:p>
      </dgm:t>
    </dgm:pt>
    <dgm:pt modelId="{AB697E84-EA0C-9C4C-B25D-39BA14AD03F1}">
      <dgm:prSet phldrT="[Text]"/>
      <dgm:spPr/>
      <dgm:t>
        <a:bodyPr/>
        <a:lstStyle/>
        <a:p>
          <a:r>
            <a:rPr lang="en-US" dirty="0"/>
            <a:t>Random Forest Classifier</a:t>
          </a:r>
        </a:p>
      </dgm:t>
    </dgm:pt>
    <dgm:pt modelId="{9CE4866B-E7E0-D642-BA5E-B5BAA3EF9302}" type="parTrans" cxnId="{906EECFE-4C16-6F4F-B8EC-A118C2083F33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FADDA1F4-704C-7347-861C-B89EE5B6B542}" type="sibTrans" cxnId="{906EECFE-4C16-6F4F-B8EC-A118C2083F33}">
      <dgm:prSet/>
      <dgm:spPr/>
      <dgm:t>
        <a:bodyPr/>
        <a:lstStyle/>
        <a:p>
          <a:endParaRPr lang="en-US"/>
        </a:p>
      </dgm:t>
    </dgm:pt>
    <dgm:pt modelId="{0205682D-3101-0F45-B391-B9BC24EBD471}">
      <dgm:prSet phldrT="[Text]"/>
      <dgm:spPr/>
      <dgm:t>
        <a:bodyPr/>
        <a:lstStyle/>
        <a:p>
          <a:r>
            <a:rPr lang="en-US" dirty="0"/>
            <a:t>Stop Words Remover</a:t>
          </a:r>
        </a:p>
      </dgm:t>
    </dgm:pt>
    <dgm:pt modelId="{39E3113B-4C43-154B-859C-10E874094649}" type="parTrans" cxnId="{5273A5F0-301D-F442-B62E-4C64EF19374C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39938708-E632-2A42-BDA9-4E98D6EFB197}" type="sibTrans" cxnId="{5273A5F0-301D-F442-B62E-4C64EF19374C}">
      <dgm:prSet/>
      <dgm:spPr/>
      <dgm:t>
        <a:bodyPr/>
        <a:lstStyle/>
        <a:p>
          <a:endParaRPr lang="en-US"/>
        </a:p>
      </dgm:t>
    </dgm:pt>
    <dgm:pt modelId="{AE3F1896-0EE0-7A4D-9FB3-A0B563EF458C}" type="pres">
      <dgm:prSet presAssocID="{069FE885-A6E7-7840-9D3B-542DF2C828D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D9307B9-C5E2-714F-BB75-827C1EA941FD}" type="pres">
      <dgm:prSet presAssocID="{3E296A08-F437-C54B-A488-9144781141D1}" presName="root1" presStyleCnt="0"/>
      <dgm:spPr/>
    </dgm:pt>
    <dgm:pt modelId="{08FCFE3A-67BB-094D-9884-5539E2069B17}" type="pres">
      <dgm:prSet presAssocID="{3E296A08-F437-C54B-A488-9144781141D1}" presName="LevelOneTextNode" presStyleLbl="node0" presStyleIdx="0" presStyleCnt="1">
        <dgm:presLayoutVars>
          <dgm:chPref val="3"/>
        </dgm:presLayoutVars>
      </dgm:prSet>
      <dgm:spPr/>
    </dgm:pt>
    <dgm:pt modelId="{3A047286-0851-734F-9645-1C48E5F29BD7}" type="pres">
      <dgm:prSet presAssocID="{3E296A08-F437-C54B-A488-9144781141D1}" presName="level2hierChild" presStyleCnt="0"/>
      <dgm:spPr/>
    </dgm:pt>
    <dgm:pt modelId="{C195FDB8-4F14-224C-9BA8-E15F6A0405CA}" type="pres">
      <dgm:prSet presAssocID="{39E3113B-4C43-154B-859C-10E874094649}" presName="conn2-1" presStyleLbl="parChTrans1D2" presStyleIdx="0" presStyleCnt="1"/>
      <dgm:spPr/>
    </dgm:pt>
    <dgm:pt modelId="{F530F191-DDC0-6145-A4F8-B0442D77B5E2}" type="pres">
      <dgm:prSet presAssocID="{39E3113B-4C43-154B-859C-10E874094649}" presName="connTx" presStyleLbl="parChTrans1D2" presStyleIdx="0" presStyleCnt="1"/>
      <dgm:spPr/>
    </dgm:pt>
    <dgm:pt modelId="{CEEC435D-6AEC-4C4C-8ED3-1E1A6682A03A}" type="pres">
      <dgm:prSet presAssocID="{0205682D-3101-0F45-B391-B9BC24EBD471}" presName="root2" presStyleCnt="0"/>
      <dgm:spPr/>
    </dgm:pt>
    <dgm:pt modelId="{EE3A7C61-95C2-0344-BC42-330E04935717}" type="pres">
      <dgm:prSet presAssocID="{0205682D-3101-0F45-B391-B9BC24EBD471}" presName="LevelTwoTextNode" presStyleLbl="node2" presStyleIdx="0" presStyleCnt="1">
        <dgm:presLayoutVars>
          <dgm:chPref val="3"/>
        </dgm:presLayoutVars>
      </dgm:prSet>
      <dgm:spPr/>
    </dgm:pt>
    <dgm:pt modelId="{1A19E2B7-E4D0-854C-8F69-37C9B2F85AC1}" type="pres">
      <dgm:prSet presAssocID="{0205682D-3101-0F45-B391-B9BC24EBD471}" presName="level3hierChild" presStyleCnt="0"/>
      <dgm:spPr/>
    </dgm:pt>
    <dgm:pt modelId="{CE902A2E-FA3E-9F45-A1DA-DC4A924AEBB1}" type="pres">
      <dgm:prSet presAssocID="{1F7B0D3D-8393-A44F-B9A6-D319B7F3AB9D}" presName="conn2-1" presStyleLbl="parChTrans1D3" presStyleIdx="0" presStyleCnt="2"/>
      <dgm:spPr/>
    </dgm:pt>
    <dgm:pt modelId="{15BC8DD4-AEFE-6C4D-8BF4-A74432BD6327}" type="pres">
      <dgm:prSet presAssocID="{1F7B0D3D-8393-A44F-B9A6-D319B7F3AB9D}" presName="connTx" presStyleLbl="parChTrans1D3" presStyleIdx="0" presStyleCnt="2"/>
      <dgm:spPr/>
    </dgm:pt>
    <dgm:pt modelId="{7223240C-7604-C74A-8052-1255CC4BD28E}" type="pres">
      <dgm:prSet presAssocID="{88878987-0CC3-1044-A7BF-9E20E1206912}" presName="root2" presStyleCnt="0"/>
      <dgm:spPr/>
    </dgm:pt>
    <dgm:pt modelId="{62A7258D-7594-A948-A92E-193DDDD040C7}" type="pres">
      <dgm:prSet presAssocID="{88878987-0CC3-1044-A7BF-9E20E1206912}" presName="LevelTwoTextNode" presStyleLbl="node3" presStyleIdx="0" presStyleCnt="2">
        <dgm:presLayoutVars>
          <dgm:chPref val="3"/>
        </dgm:presLayoutVars>
      </dgm:prSet>
      <dgm:spPr/>
    </dgm:pt>
    <dgm:pt modelId="{54008AC9-9C30-1746-B1A1-1110541F7543}" type="pres">
      <dgm:prSet presAssocID="{88878987-0CC3-1044-A7BF-9E20E1206912}" presName="level3hierChild" presStyleCnt="0"/>
      <dgm:spPr/>
    </dgm:pt>
    <dgm:pt modelId="{5CDFCBC3-98B2-574C-90BF-37734DFE015E}" type="pres">
      <dgm:prSet presAssocID="{AAEE0CE1-2D52-7C4A-9250-BD9CAEB7AD1D}" presName="conn2-1" presStyleLbl="parChTrans1D4" presStyleIdx="0" presStyleCnt="3"/>
      <dgm:spPr/>
    </dgm:pt>
    <dgm:pt modelId="{0BAE7116-500B-8F40-BB2A-A77211660CD0}" type="pres">
      <dgm:prSet presAssocID="{AAEE0CE1-2D52-7C4A-9250-BD9CAEB7AD1D}" presName="connTx" presStyleLbl="parChTrans1D4" presStyleIdx="0" presStyleCnt="3"/>
      <dgm:spPr/>
    </dgm:pt>
    <dgm:pt modelId="{443B029E-DDD6-8742-910D-94F38700993E}" type="pres">
      <dgm:prSet presAssocID="{35AF5350-C0D4-7B43-947C-C926365E35E0}" presName="root2" presStyleCnt="0"/>
      <dgm:spPr/>
    </dgm:pt>
    <dgm:pt modelId="{A4905FE2-870D-6245-BBC5-54395CFFB7CF}" type="pres">
      <dgm:prSet presAssocID="{35AF5350-C0D4-7B43-947C-C926365E35E0}" presName="LevelTwoTextNode" presStyleLbl="node4" presStyleIdx="0" presStyleCnt="3">
        <dgm:presLayoutVars>
          <dgm:chPref val="3"/>
        </dgm:presLayoutVars>
      </dgm:prSet>
      <dgm:spPr/>
    </dgm:pt>
    <dgm:pt modelId="{672D93A9-4229-114E-9B24-B9739DA85395}" type="pres">
      <dgm:prSet presAssocID="{35AF5350-C0D4-7B43-947C-C926365E35E0}" presName="level3hierChild" presStyleCnt="0"/>
      <dgm:spPr/>
    </dgm:pt>
    <dgm:pt modelId="{856177FB-3D85-E842-AF99-1E39E4080C3A}" type="pres">
      <dgm:prSet presAssocID="{7974325D-A168-6144-AA33-92D45C0B2BC3}" presName="conn2-1" presStyleLbl="parChTrans1D4" presStyleIdx="1" presStyleCnt="3"/>
      <dgm:spPr/>
    </dgm:pt>
    <dgm:pt modelId="{56C186DD-9D0F-D248-BA68-60CA7AB00729}" type="pres">
      <dgm:prSet presAssocID="{7974325D-A168-6144-AA33-92D45C0B2BC3}" presName="connTx" presStyleLbl="parChTrans1D4" presStyleIdx="1" presStyleCnt="3"/>
      <dgm:spPr/>
    </dgm:pt>
    <dgm:pt modelId="{5CB5B706-A3B1-8D4F-A4EA-9EBCEE7FDDA7}" type="pres">
      <dgm:prSet presAssocID="{03457D0F-1D17-7740-BD50-97E1F24DFDE3}" presName="root2" presStyleCnt="0"/>
      <dgm:spPr/>
    </dgm:pt>
    <dgm:pt modelId="{51980C6C-E630-9743-B32C-9E6278468D98}" type="pres">
      <dgm:prSet presAssocID="{03457D0F-1D17-7740-BD50-97E1F24DFDE3}" presName="LevelTwoTextNode" presStyleLbl="node4" presStyleIdx="1" presStyleCnt="3">
        <dgm:presLayoutVars>
          <dgm:chPref val="3"/>
        </dgm:presLayoutVars>
      </dgm:prSet>
      <dgm:spPr/>
    </dgm:pt>
    <dgm:pt modelId="{43889CD8-9796-5A48-8C0D-0B9F03EA9DB8}" type="pres">
      <dgm:prSet presAssocID="{03457D0F-1D17-7740-BD50-97E1F24DFDE3}" presName="level3hierChild" presStyleCnt="0"/>
      <dgm:spPr/>
    </dgm:pt>
    <dgm:pt modelId="{49F62FA0-34FD-A043-882A-922E2C647B61}" type="pres">
      <dgm:prSet presAssocID="{2E391530-5871-0647-AC34-EE8F08057EAD}" presName="conn2-1" presStyleLbl="parChTrans1D3" presStyleIdx="1" presStyleCnt="2"/>
      <dgm:spPr/>
    </dgm:pt>
    <dgm:pt modelId="{B0B29C12-948B-8145-894D-2D01E2B6D4F3}" type="pres">
      <dgm:prSet presAssocID="{2E391530-5871-0647-AC34-EE8F08057EAD}" presName="connTx" presStyleLbl="parChTrans1D3" presStyleIdx="1" presStyleCnt="2"/>
      <dgm:spPr/>
    </dgm:pt>
    <dgm:pt modelId="{CB2F4DDA-C88D-E84D-9ACE-1B8814BD7D75}" type="pres">
      <dgm:prSet presAssocID="{4345715C-BFB9-C143-B3D9-0A00B220BDE2}" presName="root2" presStyleCnt="0"/>
      <dgm:spPr/>
    </dgm:pt>
    <dgm:pt modelId="{633C2ECD-00F1-BE45-AD18-2A5A4812EBE4}" type="pres">
      <dgm:prSet presAssocID="{4345715C-BFB9-C143-B3D9-0A00B220BDE2}" presName="LevelTwoTextNode" presStyleLbl="node3" presStyleIdx="1" presStyleCnt="2">
        <dgm:presLayoutVars>
          <dgm:chPref val="3"/>
        </dgm:presLayoutVars>
      </dgm:prSet>
      <dgm:spPr/>
    </dgm:pt>
    <dgm:pt modelId="{A84DA8AF-94D7-2C4B-96D7-1638CA0E904F}" type="pres">
      <dgm:prSet presAssocID="{4345715C-BFB9-C143-B3D9-0A00B220BDE2}" presName="level3hierChild" presStyleCnt="0"/>
      <dgm:spPr/>
    </dgm:pt>
    <dgm:pt modelId="{E64D5CB1-9CAA-1D42-A122-40B43DE5932D}" type="pres">
      <dgm:prSet presAssocID="{9CE4866B-E7E0-D642-BA5E-B5BAA3EF9302}" presName="conn2-1" presStyleLbl="parChTrans1D4" presStyleIdx="2" presStyleCnt="3"/>
      <dgm:spPr/>
    </dgm:pt>
    <dgm:pt modelId="{1BFBAA7A-2260-504E-A448-35B535B75B0C}" type="pres">
      <dgm:prSet presAssocID="{9CE4866B-E7E0-D642-BA5E-B5BAA3EF9302}" presName="connTx" presStyleLbl="parChTrans1D4" presStyleIdx="2" presStyleCnt="3"/>
      <dgm:spPr/>
    </dgm:pt>
    <dgm:pt modelId="{0B89BA98-E3AD-1B48-B802-5F8477665184}" type="pres">
      <dgm:prSet presAssocID="{AB697E84-EA0C-9C4C-B25D-39BA14AD03F1}" presName="root2" presStyleCnt="0"/>
      <dgm:spPr/>
    </dgm:pt>
    <dgm:pt modelId="{F417702F-15E6-7A41-B816-BD609E092993}" type="pres">
      <dgm:prSet presAssocID="{AB697E84-EA0C-9C4C-B25D-39BA14AD03F1}" presName="LevelTwoTextNode" presStyleLbl="node4" presStyleIdx="2" presStyleCnt="3">
        <dgm:presLayoutVars>
          <dgm:chPref val="3"/>
        </dgm:presLayoutVars>
      </dgm:prSet>
      <dgm:spPr/>
    </dgm:pt>
    <dgm:pt modelId="{772F662D-DAAD-3849-AE50-2DB3E2DD2B06}" type="pres">
      <dgm:prSet presAssocID="{AB697E84-EA0C-9C4C-B25D-39BA14AD03F1}" presName="level3hierChild" presStyleCnt="0"/>
      <dgm:spPr/>
    </dgm:pt>
  </dgm:ptLst>
  <dgm:cxnLst>
    <dgm:cxn modelId="{4AB65601-F4A2-8546-B027-C55389691739}" type="presOf" srcId="{0205682D-3101-0F45-B391-B9BC24EBD471}" destId="{EE3A7C61-95C2-0344-BC42-330E04935717}" srcOrd="0" destOrd="0" presId="urn:microsoft.com/office/officeart/2005/8/layout/hierarchy2"/>
    <dgm:cxn modelId="{04C1A104-707D-0F42-99C5-8E1417350814}" type="presOf" srcId="{39E3113B-4C43-154B-859C-10E874094649}" destId="{F530F191-DDC0-6145-A4F8-B0442D77B5E2}" srcOrd="1" destOrd="0" presId="urn:microsoft.com/office/officeart/2005/8/layout/hierarchy2"/>
    <dgm:cxn modelId="{9F9B6915-68DB-6140-B293-42D53A18EDE2}" type="presOf" srcId="{39E3113B-4C43-154B-859C-10E874094649}" destId="{C195FDB8-4F14-224C-9BA8-E15F6A0405CA}" srcOrd="0" destOrd="0" presId="urn:microsoft.com/office/officeart/2005/8/layout/hierarchy2"/>
    <dgm:cxn modelId="{FFD8CB21-DCF7-7843-9B7B-FD1A8014C51F}" srcId="{88878987-0CC3-1044-A7BF-9E20E1206912}" destId="{35AF5350-C0D4-7B43-947C-C926365E35E0}" srcOrd="0" destOrd="0" parTransId="{AAEE0CE1-2D52-7C4A-9250-BD9CAEB7AD1D}" sibTransId="{8F7BF1D6-A2D5-8249-A9C3-2BFB476C9EAA}"/>
    <dgm:cxn modelId="{286E4A24-60C7-F940-9712-E6DD2C1086D0}" type="presOf" srcId="{AAEE0CE1-2D52-7C4A-9250-BD9CAEB7AD1D}" destId="{0BAE7116-500B-8F40-BB2A-A77211660CD0}" srcOrd="1" destOrd="0" presId="urn:microsoft.com/office/officeart/2005/8/layout/hierarchy2"/>
    <dgm:cxn modelId="{74268026-75DA-DE48-9C16-9C1DA8B7B664}" srcId="{0205682D-3101-0F45-B391-B9BC24EBD471}" destId="{4345715C-BFB9-C143-B3D9-0A00B220BDE2}" srcOrd="1" destOrd="0" parTransId="{2E391530-5871-0647-AC34-EE8F08057EAD}" sibTransId="{85D09275-B6C4-B440-9A4F-BC75C942A82B}"/>
    <dgm:cxn modelId="{8E993B2C-3F34-BC40-BDA9-0B2FB3D94154}" type="presOf" srcId="{2E391530-5871-0647-AC34-EE8F08057EAD}" destId="{49F62FA0-34FD-A043-882A-922E2C647B61}" srcOrd="0" destOrd="0" presId="urn:microsoft.com/office/officeart/2005/8/layout/hierarchy2"/>
    <dgm:cxn modelId="{026D2540-7586-054F-9979-7E99E0E868B8}" type="presOf" srcId="{88878987-0CC3-1044-A7BF-9E20E1206912}" destId="{62A7258D-7594-A948-A92E-193DDDD040C7}" srcOrd="0" destOrd="0" presId="urn:microsoft.com/office/officeart/2005/8/layout/hierarchy2"/>
    <dgm:cxn modelId="{CB784B49-5733-6E41-817C-418A8AD4946F}" type="presOf" srcId="{AAEE0CE1-2D52-7C4A-9250-BD9CAEB7AD1D}" destId="{5CDFCBC3-98B2-574C-90BF-37734DFE015E}" srcOrd="0" destOrd="0" presId="urn:microsoft.com/office/officeart/2005/8/layout/hierarchy2"/>
    <dgm:cxn modelId="{32052B54-612D-A647-B80F-066702EA2526}" type="presOf" srcId="{AB697E84-EA0C-9C4C-B25D-39BA14AD03F1}" destId="{F417702F-15E6-7A41-B816-BD609E092993}" srcOrd="0" destOrd="0" presId="urn:microsoft.com/office/officeart/2005/8/layout/hierarchy2"/>
    <dgm:cxn modelId="{91A6175B-ECB6-5D41-B47D-50DC59169EFE}" type="presOf" srcId="{7974325D-A168-6144-AA33-92D45C0B2BC3}" destId="{856177FB-3D85-E842-AF99-1E39E4080C3A}" srcOrd="0" destOrd="0" presId="urn:microsoft.com/office/officeart/2005/8/layout/hierarchy2"/>
    <dgm:cxn modelId="{503F0363-BE8E-8A4D-83D2-40138253852A}" srcId="{0205682D-3101-0F45-B391-B9BC24EBD471}" destId="{88878987-0CC3-1044-A7BF-9E20E1206912}" srcOrd="0" destOrd="0" parTransId="{1F7B0D3D-8393-A44F-B9A6-D319B7F3AB9D}" sibTransId="{4B1494EE-DB3D-0B4D-9903-ADF78BA8827B}"/>
    <dgm:cxn modelId="{53A1BB63-1E40-ED40-BCFD-0ECFD5A9B9F9}" type="presOf" srcId="{1F7B0D3D-8393-A44F-B9A6-D319B7F3AB9D}" destId="{15BC8DD4-AEFE-6C4D-8BF4-A74432BD6327}" srcOrd="1" destOrd="0" presId="urn:microsoft.com/office/officeart/2005/8/layout/hierarchy2"/>
    <dgm:cxn modelId="{38A9666E-B58E-3C4D-B799-468A9FB98C28}" type="presOf" srcId="{2E391530-5871-0647-AC34-EE8F08057EAD}" destId="{B0B29C12-948B-8145-894D-2D01E2B6D4F3}" srcOrd="1" destOrd="0" presId="urn:microsoft.com/office/officeart/2005/8/layout/hierarchy2"/>
    <dgm:cxn modelId="{2CDCF08D-5107-8143-A3EB-E70C96554083}" srcId="{88878987-0CC3-1044-A7BF-9E20E1206912}" destId="{03457D0F-1D17-7740-BD50-97E1F24DFDE3}" srcOrd="1" destOrd="0" parTransId="{7974325D-A168-6144-AA33-92D45C0B2BC3}" sibTransId="{822525BC-0917-B04A-9D54-954372477BDB}"/>
    <dgm:cxn modelId="{7E7E1C93-7FF5-B74F-8925-455E51C1E629}" type="presOf" srcId="{3E296A08-F437-C54B-A488-9144781141D1}" destId="{08FCFE3A-67BB-094D-9884-5539E2069B17}" srcOrd="0" destOrd="0" presId="urn:microsoft.com/office/officeart/2005/8/layout/hierarchy2"/>
    <dgm:cxn modelId="{AE75B0A2-C60C-B04C-BED8-931A52A9584F}" type="presOf" srcId="{069FE885-A6E7-7840-9D3B-542DF2C828D9}" destId="{AE3F1896-0EE0-7A4D-9FB3-A0B563EF458C}" srcOrd="0" destOrd="0" presId="urn:microsoft.com/office/officeart/2005/8/layout/hierarchy2"/>
    <dgm:cxn modelId="{66110FA3-8C61-0440-86DF-D05F89D8431D}" type="presOf" srcId="{1F7B0D3D-8393-A44F-B9A6-D319B7F3AB9D}" destId="{CE902A2E-FA3E-9F45-A1DA-DC4A924AEBB1}" srcOrd="0" destOrd="0" presId="urn:microsoft.com/office/officeart/2005/8/layout/hierarchy2"/>
    <dgm:cxn modelId="{A8E26DB2-EB6F-3B47-8078-8B883724444B}" srcId="{069FE885-A6E7-7840-9D3B-542DF2C828D9}" destId="{3E296A08-F437-C54B-A488-9144781141D1}" srcOrd="0" destOrd="0" parTransId="{0983B41B-6EC1-274B-88D3-6B638B5EF97C}" sibTransId="{50A6DD61-F7FC-6843-8FAF-0C2530358383}"/>
    <dgm:cxn modelId="{947EE3D0-7BE4-E34A-B336-C8991A91192F}" type="presOf" srcId="{03457D0F-1D17-7740-BD50-97E1F24DFDE3}" destId="{51980C6C-E630-9743-B32C-9E6278468D98}" srcOrd="0" destOrd="0" presId="urn:microsoft.com/office/officeart/2005/8/layout/hierarchy2"/>
    <dgm:cxn modelId="{922607D9-ACA9-2745-9C08-601FBA8F23AB}" type="presOf" srcId="{35AF5350-C0D4-7B43-947C-C926365E35E0}" destId="{A4905FE2-870D-6245-BBC5-54395CFFB7CF}" srcOrd="0" destOrd="0" presId="urn:microsoft.com/office/officeart/2005/8/layout/hierarchy2"/>
    <dgm:cxn modelId="{CA74A3DB-CE5E-284D-937E-F86A9BF3135E}" type="presOf" srcId="{7974325D-A168-6144-AA33-92D45C0B2BC3}" destId="{56C186DD-9D0F-D248-BA68-60CA7AB00729}" srcOrd="1" destOrd="0" presId="urn:microsoft.com/office/officeart/2005/8/layout/hierarchy2"/>
    <dgm:cxn modelId="{F78EE5DC-35C9-A548-A178-E982EEB9590D}" type="presOf" srcId="{9CE4866B-E7E0-D642-BA5E-B5BAA3EF9302}" destId="{1BFBAA7A-2260-504E-A448-35B535B75B0C}" srcOrd="1" destOrd="0" presId="urn:microsoft.com/office/officeart/2005/8/layout/hierarchy2"/>
    <dgm:cxn modelId="{E5C82FE8-2322-FB44-9E5A-AB94A01C2FC2}" type="presOf" srcId="{4345715C-BFB9-C143-B3D9-0A00B220BDE2}" destId="{633C2ECD-00F1-BE45-AD18-2A5A4812EBE4}" srcOrd="0" destOrd="0" presId="urn:microsoft.com/office/officeart/2005/8/layout/hierarchy2"/>
    <dgm:cxn modelId="{5273A5F0-301D-F442-B62E-4C64EF19374C}" srcId="{3E296A08-F437-C54B-A488-9144781141D1}" destId="{0205682D-3101-0F45-B391-B9BC24EBD471}" srcOrd="0" destOrd="0" parTransId="{39E3113B-4C43-154B-859C-10E874094649}" sibTransId="{39938708-E632-2A42-BDA9-4E98D6EFB197}"/>
    <dgm:cxn modelId="{B455ABF3-2476-2547-B79B-023BF4F3DE19}" type="presOf" srcId="{9CE4866B-E7E0-D642-BA5E-B5BAA3EF9302}" destId="{E64D5CB1-9CAA-1D42-A122-40B43DE5932D}" srcOrd="0" destOrd="0" presId="urn:microsoft.com/office/officeart/2005/8/layout/hierarchy2"/>
    <dgm:cxn modelId="{906EECFE-4C16-6F4F-B8EC-A118C2083F33}" srcId="{4345715C-BFB9-C143-B3D9-0A00B220BDE2}" destId="{AB697E84-EA0C-9C4C-B25D-39BA14AD03F1}" srcOrd="0" destOrd="0" parTransId="{9CE4866B-E7E0-D642-BA5E-B5BAA3EF9302}" sibTransId="{FADDA1F4-704C-7347-861C-B89EE5B6B542}"/>
    <dgm:cxn modelId="{C6B9136F-2709-2A49-B484-F67BDF2A8404}" type="presParOf" srcId="{AE3F1896-0EE0-7A4D-9FB3-A0B563EF458C}" destId="{4D9307B9-C5E2-714F-BB75-827C1EA941FD}" srcOrd="0" destOrd="0" presId="urn:microsoft.com/office/officeart/2005/8/layout/hierarchy2"/>
    <dgm:cxn modelId="{E3D58344-6C6C-4F40-BFFD-855A110B9B6B}" type="presParOf" srcId="{4D9307B9-C5E2-714F-BB75-827C1EA941FD}" destId="{08FCFE3A-67BB-094D-9884-5539E2069B17}" srcOrd="0" destOrd="0" presId="urn:microsoft.com/office/officeart/2005/8/layout/hierarchy2"/>
    <dgm:cxn modelId="{A101877A-D806-5543-913B-AB2EA4599CBE}" type="presParOf" srcId="{4D9307B9-C5E2-714F-BB75-827C1EA941FD}" destId="{3A047286-0851-734F-9645-1C48E5F29BD7}" srcOrd="1" destOrd="0" presId="urn:microsoft.com/office/officeart/2005/8/layout/hierarchy2"/>
    <dgm:cxn modelId="{12A94AC8-A73A-604D-BA72-3A3C6102BEE1}" type="presParOf" srcId="{3A047286-0851-734F-9645-1C48E5F29BD7}" destId="{C195FDB8-4F14-224C-9BA8-E15F6A0405CA}" srcOrd="0" destOrd="0" presId="urn:microsoft.com/office/officeart/2005/8/layout/hierarchy2"/>
    <dgm:cxn modelId="{68C4F4CD-494A-4541-8C95-276F3EBB6088}" type="presParOf" srcId="{C195FDB8-4F14-224C-9BA8-E15F6A0405CA}" destId="{F530F191-DDC0-6145-A4F8-B0442D77B5E2}" srcOrd="0" destOrd="0" presId="urn:microsoft.com/office/officeart/2005/8/layout/hierarchy2"/>
    <dgm:cxn modelId="{9A5721EA-4A2B-B34D-B828-44259991BD44}" type="presParOf" srcId="{3A047286-0851-734F-9645-1C48E5F29BD7}" destId="{CEEC435D-6AEC-4C4C-8ED3-1E1A6682A03A}" srcOrd="1" destOrd="0" presId="urn:microsoft.com/office/officeart/2005/8/layout/hierarchy2"/>
    <dgm:cxn modelId="{8A7D049D-7FBF-0142-9DE8-8B4A36E7F859}" type="presParOf" srcId="{CEEC435D-6AEC-4C4C-8ED3-1E1A6682A03A}" destId="{EE3A7C61-95C2-0344-BC42-330E04935717}" srcOrd="0" destOrd="0" presId="urn:microsoft.com/office/officeart/2005/8/layout/hierarchy2"/>
    <dgm:cxn modelId="{B6D3286E-34A8-0346-9498-E93AE561D79E}" type="presParOf" srcId="{CEEC435D-6AEC-4C4C-8ED3-1E1A6682A03A}" destId="{1A19E2B7-E4D0-854C-8F69-37C9B2F85AC1}" srcOrd="1" destOrd="0" presId="urn:microsoft.com/office/officeart/2005/8/layout/hierarchy2"/>
    <dgm:cxn modelId="{010BEFB0-1FB3-F24D-B1AA-BFA2533CC607}" type="presParOf" srcId="{1A19E2B7-E4D0-854C-8F69-37C9B2F85AC1}" destId="{CE902A2E-FA3E-9F45-A1DA-DC4A924AEBB1}" srcOrd="0" destOrd="0" presId="urn:microsoft.com/office/officeart/2005/8/layout/hierarchy2"/>
    <dgm:cxn modelId="{D82281BE-A201-EF44-A7CB-4BC30CC85721}" type="presParOf" srcId="{CE902A2E-FA3E-9F45-A1DA-DC4A924AEBB1}" destId="{15BC8DD4-AEFE-6C4D-8BF4-A74432BD6327}" srcOrd="0" destOrd="0" presId="urn:microsoft.com/office/officeart/2005/8/layout/hierarchy2"/>
    <dgm:cxn modelId="{59DD1F46-F141-0C44-B469-80891FF2BF17}" type="presParOf" srcId="{1A19E2B7-E4D0-854C-8F69-37C9B2F85AC1}" destId="{7223240C-7604-C74A-8052-1255CC4BD28E}" srcOrd="1" destOrd="0" presId="urn:microsoft.com/office/officeart/2005/8/layout/hierarchy2"/>
    <dgm:cxn modelId="{6137EC99-1C2D-824A-9BFB-9F6649857898}" type="presParOf" srcId="{7223240C-7604-C74A-8052-1255CC4BD28E}" destId="{62A7258D-7594-A948-A92E-193DDDD040C7}" srcOrd="0" destOrd="0" presId="urn:microsoft.com/office/officeart/2005/8/layout/hierarchy2"/>
    <dgm:cxn modelId="{4256AC88-0157-6849-AB50-F2FDC78FC209}" type="presParOf" srcId="{7223240C-7604-C74A-8052-1255CC4BD28E}" destId="{54008AC9-9C30-1746-B1A1-1110541F7543}" srcOrd="1" destOrd="0" presId="urn:microsoft.com/office/officeart/2005/8/layout/hierarchy2"/>
    <dgm:cxn modelId="{896291B8-C934-5E40-B1E0-EF71A429733F}" type="presParOf" srcId="{54008AC9-9C30-1746-B1A1-1110541F7543}" destId="{5CDFCBC3-98B2-574C-90BF-37734DFE015E}" srcOrd="0" destOrd="0" presId="urn:microsoft.com/office/officeart/2005/8/layout/hierarchy2"/>
    <dgm:cxn modelId="{C0C26149-1A7F-5F45-8B48-493E04B7932D}" type="presParOf" srcId="{5CDFCBC3-98B2-574C-90BF-37734DFE015E}" destId="{0BAE7116-500B-8F40-BB2A-A77211660CD0}" srcOrd="0" destOrd="0" presId="urn:microsoft.com/office/officeart/2005/8/layout/hierarchy2"/>
    <dgm:cxn modelId="{7ABB1561-8B46-DE45-BA87-FE3F6752D67A}" type="presParOf" srcId="{54008AC9-9C30-1746-B1A1-1110541F7543}" destId="{443B029E-DDD6-8742-910D-94F38700993E}" srcOrd="1" destOrd="0" presId="urn:microsoft.com/office/officeart/2005/8/layout/hierarchy2"/>
    <dgm:cxn modelId="{B77DE5CA-09C2-A24D-B68E-1D0AD1BD2F4D}" type="presParOf" srcId="{443B029E-DDD6-8742-910D-94F38700993E}" destId="{A4905FE2-870D-6245-BBC5-54395CFFB7CF}" srcOrd="0" destOrd="0" presId="urn:microsoft.com/office/officeart/2005/8/layout/hierarchy2"/>
    <dgm:cxn modelId="{DE25E3F3-D85B-7B46-B5AE-600A889DE9E6}" type="presParOf" srcId="{443B029E-DDD6-8742-910D-94F38700993E}" destId="{672D93A9-4229-114E-9B24-B9739DA85395}" srcOrd="1" destOrd="0" presId="urn:microsoft.com/office/officeart/2005/8/layout/hierarchy2"/>
    <dgm:cxn modelId="{81324FCA-4104-504E-B757-4CD75032E5A2}" type="presParOf" srcId="{54008AC9-9C30-1746-B1A1-1110541F7543}" destId="{856177FB-3D85-E842-AF99-1E39E4080C3A}" srcOrd="2" destOrd="0" presId="urn:microsoft.com/office/officeart/2005/8/layout/hierarchy2"/>
    <dgm:cxn modelId="{05799F6B-2E2E-F844-BBFF-1AE905FC364F}" type="presParOf" srcId="{856177FB-3D85-E842-AF99-1E39E4080C3A}" destId="{56C186DD-9D0F-D248-BA68-60CA7AB00729}" srcOrd="0" destOrd="0" presId="urn:microsoft.com/office/officeart/2005/8/layout/hierarchy2"/>
    <dgm:cxn modelId="{EC897206-63C3-A84D-8D44-EDC3BBED556E}" type="presParOf" srcId="{54008AC9-9C30-1746-B1A1-1110541F7543}" destId="{5CB5B706-A3B1-8D4F-A4EA-9EBCEE7FDDA7}" srcOrd="3" destOrd="0" presId="urn:microsoft.com/office/officeart/2005/8/layout/hierarchy2"/>
    <dgm:cxn modelId="{D0B536A4-E331-B04A-A495-7C97F9126A89}" type="presParOf" srcId="{5CB5B706-A3B1-8D4F-A4EA-9EBCEE7FDDA7}" destId="{51980C6C-E630-9743-B32C-9E6278468D98}" srcOrd="0" destOrd="0" presId="urn:microsoft.com/office/officeart/2005/8/layout/hierarchy2"/>
    <dgm:cxn modelId="{03080C2F-3913-DF41-8BE3-5FDAB3B32A2F}" type="presParOf" srcId="{5CB5B706-A3B1-8D4F-A4EA-9EBCEE7FDDA7}" destId="{43889CD8-9796-5A48-8C0D-0B9F03EA9DB8}" srcOrd="1" destOrd="0" presId="urn:microsoft.com/office/officeart/2005/8/layout/hierarchy2"/>
    <dgm:cxn modelId="{5967F064-BE3E-9446-A5E2-87767EA804EC}" type="presParOf" srcId="{1A19E2B7-E4D0-854C-8F69-37C9B2F85AC1}" destId="{49F62FA0-34FD-A043-882A-922E2C647B61}" srcOrd="2" destOrd="0" presId="urn:microsoft.com/office/officeart/2005/8/layout/hierarchy2"/>
    <dgm:cxn modelId="{D1323307-2066-D74D-90B4-42189B3F0B4A}" type="presParOf" srcId="{49F62FA0-34FD-A043-882A-922E2C647B61}" destId="{B0B29C12-948B-8145-894D-2D01E2B6D4F3}" srcOrd="0" destOrd="0" presId="urn:microsoft.com/office/officeart/2005/8/layout/hierarchy2"/>
    <dgm:cxn modelId="{8E374479-8445-524A-B571-8C8D89A40171}" type="presParOf" srcId="{1A19E2B7-E4D0-854C-8F69-37C9B2F85AC1}" destId="{CB2F4DDA-C88D-E84D-9ACE-1B8814BD7D75}" srcOrd="3" destOrd="0" presId="urn:microsoft.com/office/officeart/2005/8/layout/hierarchy2"/>
    <dgm:cxn modelId="{33A7E13B-F3DE-D548-BA5F-4F64AC64A363}" type="presParOf" srcId="{CB2F4DDA-C88D-E84D-9ACE-1B8814BD7D75}" destId="{633C2ECD-00F1-BE45-AD18-2A5A4812EBE4}" srcOrd="0" destOrd="0" presId="urn:microsoft.com/office/officeart/2005/8/layout/hierarchy2"/>
    <dgm:cxn modelId="{A5DA51B0-A869-CC41-826B-C065E0A80786}" type="presParOf" srcId="{CB2F4DDA-C88D-E84D-9ACE-1B8814BD7D75}" destId="{A84DA8AF-94D7-2C4B-96D7-1638CA0E904F}" srcOrd="1" destOrd="0" presId="urn:microsoft.com/office/officeart/2005/8/layout/hierarchy2"/>
    <dgm:cxn modelId="{1DD9F957-5FD4-C94B-B0F5-8DDFD6C5E91C}" type="presParOf" srcId="{A84DA8AF-94D7-2C4B-96D7-1638CA0E904F}" destId="{E64D5CB1-9CAA-1D42-A122-40B43DE5932D}" srcOrd="0" destOrd="0" presId="urn:microsoft.com/office/officeart/2005/8/layout/hierarchy2"/>
    <dgm:cxn modelId="{C452654F-DA9D-D34C-AE95-79562346F391}" type="presParOf" srcId="{E64D5CB1-9CAA-1D42-A122-40B43DE5932D}" destId="{1BFBAA7A-2260-504E-A448-35B535B75B0C}" srcOrd="0" destOrd="0" presId="urn:microsoft.com/office/officeart/2005/8/layout/hierarchy2"/>
    <dgm:cxn modelId="{E3AABBB2-96B4-8149-B5EE-852D1EE7CE5A}" type="presParOf" srcId="{A84DA8AF-94D7-2C4B-96D7-1638CA0E904F}" destId="{0B89BA98-E3AD-1B48-B802-5F8477665184}" srcOrd="1" destOrd="0" presId="urn:microsoft.com/office/officeart/2005/8/layout/hierarchy2"/>
    <dgm:cxn modelId="{47E1496B-E24B-0A4D-8CDA-90C393A70E5A}" type="presParOf" srcId="{0B89BA98-E3AD-1B48-B802-5F8477665184}" destId="{F417702F-15E6-7A41-B816-BD609E092993}" srcOrd="0" destOrd="0" presId="urn:microsoft.com/office/officeart/2005/8/layout/hierarchy2"/>
    <dgm:cxn modelId="{97965558-45BB-3A47-953E-77D5F20E12E8}" type="presParOf" srcId="{0B89BA98-E3AD-1B48-B802-5F8477665184}" destId="{772F662D-DAAD-3849-AE50-2DB3E2DD2B0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9FE885-A6E7-7840-9D3B-542DF2C828D9}" type="doc">
      <dgm:prSet loTypeId="urn:microsoft.com/office/officeart/2005/8/layout/hierarchy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96A08-F437-C54B-A488-9144781141D1}">
      <dgm:prSet phldrT="[Text]"/>
      <dgm:spPr/>
      <dgm:t>
        <a:bodyPr/>
        <a:lstStyle/>
        <a:p>
          <a:r>
            <a:rPr lang="en-US" dirty="0"/>
            <a:t>Tokenizer</a:t>
          </a:r>
        </a:p>
      </dgm:t>
    </dgm:pt>
    <dgm:pt modelId="{0983B41B-6EC1-274B-88D3-6B638B5EF97C}" type="parTrans" cxnId="{A8E26DB2-EB6F-3B47-8078-8B883724444B}">
      <dgm:prSet/>
      <dgm:spPr/>
      <dgm:t>
        <a:bodyPr/>
        <a:lstStyle/>
        <a:p>
          <a:endParaRPr lang="en-US"/>
        </a:p>
      </dgm:t>
    </dgm:pt>
    <dgm:pt modelId="{50A6DD61-F7FC-6843-8FAF-0C2530358383}" type="sibTrans" cxnId="{A8E26DB2-EB6F-3B47-8078-8B883724444B}">
      <dgm:prSet/>
      <dgm:spPr/>
      <dgm:t>
        <a:bodyPr/>
        <a:lstStyle/>
        <a:p>
          <a:endParaRPr lang="en-US"/>
        </a:p>
      </dgm:t>
    </dgm:pt>
    <dgm:pt modelId="{88878987-0CC3-1044-A7BF-9E20E1206912}">
      <dgm:prSet phldrT="[Text]"/>
      <dgm:spPr/>
      <dgm:t>
        <a:bodyPr/>
        <a:lstStyle/>
        <a:p>
          <a:r>
            <a:rPr lang="en-US" dirty="0"/>
            <a:t>Count Vectorizer</a:t>
          </a:r>
        </a:p>
      </dgm:t>
    </dgm:pt>
    <dgm:pt modelId="{1F7B0D3D-8393-A44F-B9A6-D319B7F3AB9D}" type="parTrans" cxnId="{503F0363-BE8E-8A4D-83D2-40138253852A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4B1494EE-DB3D-0B4D-9903-ADF78BA8827B}" type="sibTrans" cxnId="{503F0363-BE8E-8A4D-83D2-40138253852A}">
      <dgm:prSet/>
      <dgm:spPr/>
      <dgm:t>
        <a:bodyPr/>
        <a:lstStyle/>
        <a:p>
          <a:endParaRPr lang="en-US"/>
        </a:p>
      </dgm:t>
    </dgm:pt>
    <dgm:pt modelId="{35AF5350-C0D4-7B43-947C-C926365E35E0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AAEE0CE1-2D52-7C4A-9250-BD9CAEB7AD1D}" type="parTrans" cxnId="{FFD8CB21-DCF7-7843-9B7B-FD1A8014C51F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F7BF1D6-A2D5-8249-A9C3-2BFB476C9EAA}" type="sibTrans" cxnId="{FFD8CB21-DCF7-7843-9B7B-FD1A8014C51F}">
      <dgm:prSet/>
      <dgm:spPr/>
      <dgm:t>
        <a:bodyPr/>
        <a:lstStyle/>
        <a:p>
          <a:endParaRPr lang="en-US"/>
        </a:p>
      </dgm:t>
    </dgm:pt>
    <dgm:pt modelId="{03457D0F-1D17-7740-BD50-97E1F24DFDE3}">
      <dgm:prSet phldrT="[Text]"/>
      <dgm:spPr/>
      <dgm:t>
        <a:bodyPr/>
        <a:lstStyle/>
        <a:p>
          <a:r>
            <a:rPr lang="en-US" dirty="0"/>
            <a:t>Naïve Bayes</a:t>
          </a:r>
        </a:p>
      </dgm:t>
    </dgm:pt>
    <dgm:pt modelId="{7974325D-A168-6144-AA33-92D45C0B2BC3}" type="parTrans" cxnId="{2CDCF08D-5107-8143-A3EB-E70C96554083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22525BC-0917-B04A-9D54-954372477BDB}" type="sibTrans" cxnId="{2CDCF08D-5107-8143-A3EB-E70C96554083}">
      <dgm:prSet/>
      <dgm:spPr/>
      <dgm:t>
        <a:bodyPr/>
        <a:lstStyle/>
        <a:p>
          <a:endParaRPr lang="en-US"/>
        </a:p>
      </dgm:t>
    </dgm:pt>
    <dgm:pt modelId="{4345715C-BFB9-C143-B3D9-0A00B220BDE2}">
      <dgm:prSet phldrT="[Text]"/>
      <dgm:spPr/>
      <dgm:t>
        <a:bodyPr/>
        <a:lstStyle/>
        <a:p>
          <a:r>
            <a:rPr lang="en-US" dirty="0"/>
            <a:t>Word 2 </a:t>
          </a:r>
          <a:r>
            <a:rPr lang="en-US" dirty="0" err="1"/>
            <a:t>Vec</a:t>
          </a:r>
          <a:endParaRPr lang="en-US" dirty="0"/>
        </a:p>
      </dgm:t>
    </dgm:pt>
    <dgm:pt modelId="{2E391530-5871-0647-AC34-EE8F08057EAD}" type="parTrans" cxnId="{74268026-75DA-DE48-9C16-9C1DA8B7B664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5D09275-B6C4-B440-9A4F-BC75C942A82B}" type="sibTrans" cxnId="{74268026-75DA-DE48-9C16-9C1DA8B7B664}">
      <dgm:prSet/>
      <dgm:spPr/>
      <dgm:t>
        <a:bodyPr/>
        <a:lstStyle/>
        <a:p>
          <a:endParaRPr lang="en-US"/>
        </a:p>
      </dgm:t>
    </dgm:pt>
    <dgm:pt modelId="{AB697E84-EA0C-9C4C-B25D-39BA14AD03F1}">
      <dgm:prSet phldrT="[Text]"/>
      <dgm:spPr/>
      <dgm:t>
        <a:bodyPr/>
        <a:lstStyle/>
        <a:p>
          <a:r>
            <a:rPr lang="en-US" dirty="0"/>
            <a:t>Random Forest Classifier</a:t>
          </a:r>
        </a:p>
      </dgm:t>
    </dgm:pt>
    <dgm:pt modelId="{9CE4866B-E7E0-D642-BA5E-B5BAA3EF9302}" type="parTrans" cxnId="{906EECFE-4C16-6F4F-B8EC-A118C2083F33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FADDA1F4-704C-7347-861C-B89EE5B6B542}" type="sibTrans" cxnId="{906EECFE-4C16-6F4F-B8EC-A118C2083F33}">
      <dgm:prSet/>
      <dgm:spPr/>
      <dgm:t>
        <a:bodyPr/>
        <a:lstStyle/>
        <a:p>
          <a:endParaRPr lang="en-US"/>
        </a:p>
      </dgm:t>
    </dgm:pt>
    <dgm:pt modelId="{0205682D-3101-0F45-B391-B9BC24EBD471}">
      <dgm:prSet phldrT="[Text]"/>
      <dgm:spPr/>
      <dgm:t>
        <a:bodyPr/>
        <a:lstStyle/>
        <a:p>
          <a:r>
            <a:rPr lang="en-US" dirty="0"/>
            <a:t>Stop Words Remover</a:t>
          </a:r>
        </a:p>
      </dgm:t>
    </dgm:pt>
    <dgm:pt modelId="{39E3113B-4C43-154B-859C-10E874094649}" type="parTrans" cxnId="{5273A5F0-301D-F442-B62E-4C64EF19374C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39938708-E632-2A42-BDA9-4E98D6EFB197}" type="sibTrans" cxnId="{5273A5F0-301D-F442-B62E-4C64EF19374C}">
      <dgm:prSet/>
      <dgm:spPr/>
      <dgm:t>
        <a:bodyPr/>
        <a:lstStyle/>
        <a:p>
          <a:endParaRPr lang="en-US"/>
        </a:p>
      </dgm:t>
    </dgm:pt>
    <dgm:pt modelId="{AE3F1896-0EE0-7A4D-9FB3-A0B563EF458C}" type="pres">
      <dgm:prSet presAssocID="{069FE885-A6E7-7840-9D3B-542DF2C828D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D9307B9-C5E2-714F-BB75-827C1EA941FD}" type="pres">
      <dgm:prSet presAssocID="{3E296A08-F437-C54B-A488-9144781141D1}" presName="root1" presStyleCnt="0"/>
      <dgm:spPr/>
    </dgm:pt>
    <dgm:pt modelId="{08FCFE3A-67BB-094D-9884-5539E2069B17}" type="pres">
      <dgm:prSet presAssocID="{3E296A08-F437-C54B-A488-9144781141D1}" presName="LevelOneTextNode" presStyleLbl="node0" presStyleIdx="0" presStyleCnt="1">
        <dgm:presLayoutVars>
          <dgm:chPref val="3"/>
        </dgm:presLayoutVars>
      </dgm:prSet>
      <dgm:spPr/>
    </dgm:pt>
    <dgm:pt modelId="{3A047286-0851-734F-9645-1C48E5F29BD7}" type="pres">
      <dgm:prSet presAssocID="{3E296A08-F437-C54B-A488-9144781141D1}" presName="level2hierChild" presStyleCnt="0"/>
      <dgm:spPr/>
    </dgm:pt>
    <dgm:pt modelId="{C195FDB8-4F14-224C-9BA8-E15F6A0405CA}" type="pres">
      <dgm:prSet presAssocID="{39E3113B-4C43-154B-859C-10E874094649}" presName="conn2-1" presStyleLbl="parChTrans1D2" presStyleIdx="0" presStyleCnt="1"/>
      <dgm:spPr/>
    </dgm:pt>
    <dgm:pt modelId="{F530F191-DDC0-6145-A4F8-B0442D77B5E2}" type="pres">
      <dgm:prSet presAssocID="{39E3113B-4C43-154B-859C-10E874094649}" presName="connTx" presStyleLbl="parChTrans1D2" presStyleIdx="0" presStyleCnt="1"/>
      <dgm:spPr/>
    </dgm:pt>
    <dgm:pt modelId="{CEEC435D-6AEC-4C4C-8ED3-1E1A6682A03A}" type="pres">
      <dgm:prSet presAssocID="{0205682D-3101-0F45-B391-B9BC24EBD471}" presName="root2" presStyleCnt="0"/>
      <dgm:spPr/>
    </dgm:pt>
    <dgm:pt modelId="{EE3A7C61-95C2-0344-BC42-330E04935717}" type="pres">
      <dgm:prSet presAssocID="{0205682D-3101-0F45-B391-B9BC24EBD471}" presName="LevelTwoTextNode" presStyleLbl="node2" presStyleIdx="0" presStyleCnt="1">
        <dgm:presLayoutVars>
          <dgm:chPref val="3"/>
        </dgm:presLayoutVars>
      </dgm:prSet>
      <dgm:spPr/>
    </dgm:pt>
    <dgm:pt modelId="{1A19E2B7-E4D0-854C-8F69-37C9B2F85AC1}" type="pres">
      <dgm:prSet presAssocID="{0205682D-3101-0F45-B391-B9BC24EBD471}" presName="level3hierChild" presStyleCnt="0"/>
      <dgm:spPr/>
    </dgm:pt>
    <dgm:pt modelId="{CE902A2E-FA3E-9F45-A1DA-DC4A924AEBB1}" type="pres">
      <dgm:prSet presAssocID="{1F7B0D3D-8393-A44F-B9A6-D319B7F3AB9D}" presName="conn2-1" presStyleLbl="parChTrans1D3" presStyleIdx="0" presStyleCnt="2"/>
      <dgm:spPr/>
    </dgm:pt>
    <dgm:pt modelId="{15BC8DD4-AEFE-6C4D-8BF4-A74432BD6327}" type="pres">
      <dgm:prSet presAssocID="{1F7B0D3D-8393-A44F-B9A6-D319B7F3AB9D}" presName="connTx" presStyleLbl="parChTrans1D3" presStyleIdx="0" presStyleCnt="2"/>
      <dgm:spPr/>
    </dgm:pt>
    <dgm:pt modelId="{7223240C-7604-C74A-8052-1255CC4BD28E}" type="pres">
      <dgm:prSet presAssocID="{88878987-0CC3-1044-A7BF-9E20E1206912}" presName="root2" presStyleCnt="0"/>
      <dgm:spPr/>
    </dgm:pt>
    <dgm:pt modelId="{62A7258D-7594-A948-A92E-193DDDD040C7}" type="pres">
      <dgm:prSet presAssocID="{88878987-0CC3-1044-A7BF-9E20E1206912}" presName="LevelTwoTextNode" presStyleLbl="node3" presStyleIdx="0" presStyleCnt="2">
        <dgm:presLayoutVars>
          <dgm:chPref val="3"/>
        </dgm:presLayoutVars>
      </dgm:prSet>
      <dgm:spPr/>
    </dgm:pt>
    <dgm:pt modelId="{54008AC9-9C30-1746-B1A1-1110541F7543}" type="pres">
      <dgm:prSet presAssocID="{88878987-0CC3-1044-A7BF-9E20E1206912}" presName="level3hierChild" presStyleCnt="0"/>
      <dgm:spPr/>
    </dgm:pt>
    <dgm:pt modelId="{5CDFCBC3-98B2-574C-90BF-37734DFE015E}" type="pres">
      <dgm:prSet presAssocID="{AAEE0CE1-2D52-7C4A-9250-BD9CAEB7AD1D}" presName="conn2-1" presStyleLbl="parChTrans1D4" presStyleIdx="0" presStyleCnt="3"/>
      <dgm:spPr/>
    </dgm:pt>
    <dgm:pt modelId="{0BAE7116-500B-8F40-BB2A-A77211660CD0}" type="pres">
      <dgm:prSet presAssocID="{AAEE0CE1-2D52-7C4A-9250-BD9CAEB7AD1D}" presName="connTx" presStyleLbl="parChTrans1D4" presStyleIdx="0" presStyleCnt="3"/>
      <dgm:spPr/>
    </dgm:pt>
    <dgm:pt modelId="{443B029E-DDD6-8742-910D-94F38700993E}" type="pres">
      <dgm:prSet presAssocID="{35AF5350-C0D4-7B43-947C-C926365E35E0}" presName="root2" presStyleCnt="0"/>
      <dgm:spPr/>
    </dgm:pt>
    <dgm:pt modelId="{A4905FE2-870D-6245-BBC5-54395CFFB7CF}" type="pres">
      <dgm:prSet presAssocID="{35AF5350-C0D4-7B43-947C-C926365E35E0}" presName="LevelTwoTextNode" presStyleLbl="node4" presStyleIdx="0" presStyleCnt="3">
        <dgm:presLayoutVars>
          <dgm:chPref val="3"/>
        </dgm:presLayoutVars>
      </dgm:prSet>
      <dgm:spPr/>
    </dgm:pt>
    <dgm:pt modelId="{672D93A9-4229-114E-9B24-B9739DA85395}" type="pres">
      <dgm:prSet presAssocID="{35AF5350-C0D4-7B43-947C-C926365E35E0}" presName="level3hierChild" presStyleCnt="0"/>
      <dgm:spPr/>
    </dgm:pt>
    <dgm:pt modelId="{856177FB-3D85-E842-AF99-1E39E4080C3A}" type="pres">
      <dgm:prSet presAssocID="{7974325D-A168-6144-AA33-92D45C0B2BC3}" presName="conn2-1" presStyleLbl="parChTrans1D4" presStyleIdx="1" presStyleCnt="3"/>
      <dgm:spPr/>
    </dgm:pt>
    <dgm:pt modelId="{56C186DD-9D0F-D248-BA68-60CA7AB00729}" type="pres">
      <dgm:prSet presAssocID="{7974325D-A168-6144-AA33-92D45C0B2BC3}" presName="connTx" presStyleLbl="parChTrans1D4" presStyleIdx="1" presStyleCnt="3"/>
      <dgm:spPr/>
    </dgm:pt>
    <dgm:pt modelId="{5CB5B706-A3B1-8D4F-A4EA-9EBCEE7FDDA7}" type="pres">
      <dgm:prSet presAssocID="{03457D0F-1D17-7740-BD50-97E1F24DFDE3}" presName="root2" presStyleCnt="0"/>
      <dgm:spPr/>
    </dgm:pt>
    <dgm:pt modelId="{51980C6C-E630-9743-B32C-9E6278468D98}" type="pres">
      <dgm:prSet presAssocID="{03457D0F-1D17-7740-BD50-97E1F24DFDE3}" presName="LevelTwoTextNode" presStyleLbl="node4" presStyleIdx="1" presStyleCnt="3">
        <dgm:presLayoutVars>
          <dgm:chPref val="3"/>
        </dgm:presLayoutVars>
      </dgm:prSet>
      <dgm:spPr/>
    </dgm:pt>
    <dgm:pt modelId="{43889CD8-9796-5A48-8C0D-0B9F03EA9DB8}" type="pres">
      <dgm:prSet presAssocID="{03457D0F-1D17-7740-BD50-97E1F24DFDE3}" presName="level3hierChild" presStyleCnt="0"/>
      <dgm:spPr/>
    </dgm:pt>
    <dgm:pt modelId="{49F62FA0-34FD-A043-882A-922E2C647B61}" type="pres">
      <dgm:prSet presAssocID="{2E391530-5871-0647-AC34-EE8F08057EAD}" presName="conn2-1" presStyleLbl="parChTrans1D3" presStyleIdx="1" presStyleCnt="2"/>
      <dgm:spPr/>
    </dgm:pt>
    <dgm:pt modelId="{B0B29C12-948B-8145-894D-2D01E2B6D4F3}" type="pres">
      <dgm:prSet presAssocID="{2E391530-5871-0647-AC34-EE8F08057EAD}" presName="connTx" presStyleLbl="parChTrans1D3" presStyleIdx="1" presStyleCnt="2"/>
      <dgm:spPr/>
    </dgm:pt>
    <dgm:pt modelId="{CB2F4DDA-C88D-E84D-9ACE-1B8814BD7D75}" type="pres">
      <dgm:prSet presAssocID="{4345715C-BFB9-C143-B3D9-0A00B220BDE2}" presName="root2" presStyleCnt="0"/>
      <dgm:spPr/>
    </dgm:pt>
    <dgm:pt modelId="{633C2ECD-00F1-BE45-AD18-2A5A4812EBE4}" type="pres">
      <dgm:prSet presAssocID="{4345715C-BFB9-C143-B3D9-0A00B220BDE2}" presName="LevelTwoTextNode" presStyleLbl="node3" presStyleIdx="1" presStyleCnt="2">
        <dgm:presLayoutVars>
          <dgm:chPref val="3"/>
        </dgm:presLayoutVars>
      </dgm:prSet>
      <dgm:spPr/>
    </dgm:pt>
    <dgm:pt modelId="{A84DA8AF-94D7-2C4B-96D7-1638CA0E904F}" type="pres">
      <dgm:prSet presAssocID="{4345715C-BFB9-C143-B3D9-0A00B220BDE2}" presName="level3hierChild" presStyleCnt="0"/>
      <dgm:spPr/>
    </dgm:pt>
    <dgm:pt modelId="{E64D5CB1-9CAA-1D42-A122-40B43DE5932D}" type="pres">
      <dgm:prSet presAssocID="{9CE4866B-E7E0-D642-BA5E-B5BAA3EF9302}" presName="conn2-1" presStyleLbl="parChTrans1D4" presStyleIdx="2" presStyleCnt="3"/>
      <dgm:spPr/>
    </dgm:pt>
    <dgm:pt modelId="{1BFBAA7A-2260-504E-A448-35B535B75B0C}" type="pres">
      <dgm:prSet presAssocID="{9CE4866B-E7E0-D642-BA5E-B5BAA3EF9302}" presName="connTx" presStyleLbl="parChTrans1D4" presStyleIdx="2" presStyleCnt="3"/>
      <dgm:spPr/>
    </dgm:pt>
    <dgm:pt modelId="{0B89BA98-E3AD-1B48-B802-5F8477665184}" type="pres">
      <dgm:prSet presAssocID="{AB697E84-EA0C-9C4C-B25D-39BA14AD03F1}" presName="root2" presStyleCnt="0"/>
      <dgm:spPr/>
    </dgm:pt>
    <dgm:pt modelId="{F417702F-15E6-7A41-B816-BD609E092993}" type="pres">
      <dgm:prSet presAssocID="{AB697E84-EA0C-9C4C-B25D-39BA14AD03F1}" presName="LevelTwoTextNode" presStyleLbl="node4" presStyleIdx="2" presStyleCnt="3">
        <dgm:presLayoutVars>
          <dgm:chPref val="3"/>
        </dgm:presLayoutVars>
      </dgm:prSet>
      <dgm:spPr/>
    </dgm:pt>
    <dgm:pt modelId="{772F662D-DAAD-3849-AE50-2DB3E2DD2B06}" type="pres">
      <dgm:prSet presAssocID="{AB697E84-EA0C-9C4C-B25D-39BA14AD03F1}" presName="level3hierChild" presStyleCnt="0"/>
      <dgm:spPr/>
    </dgm:pt>
  </dgm:ptLst>
  <dgm:cxnLst>
    <dgm:cxn modelId="{4AB65601-F4A2-8546-B027-C55389691739}" type="presOf" srcId="{0205682D-3101-0F45-B391-B9BC24EBD471}" destId="{EE3A7C61-95C2-0344-BC42-330E04935717}" srcOrd="0" destOrd="0" presId="urn:microsoft.com/office/officeart/2005/8/layout/hierarchy2"/>
    <dgm:cxn modelId="{04C1A104-707D-0F42-99C5-8E1417350814}" type="presOf" srcId="{39E3113B-4C43-154B-859C-10E874094649}" destId="{F530F191-DDC0-6145-A4F8-B0442D77B5E2}" srcOrd="1" destOrd="0" presId="urn:microsoft.com/office/officeart/2005/8/layout/hierarchy2"/>
    <dgm:cxn modelId="{9F9B6915-68DB-6140-B293-42D53A18EDE2}" type="presOf" srcId="{39E3113B-4C43-154B-859C-10E874094649}" destId="{C195FDB8-4F14-224C-9BA8-E15F6A0405CA}" srcOrd="0" destOrd="0" presId="urn:microsoft.com/office/officeart/2005/8/layout/hierarchy2"/>
    <dgm:cxn modelId="{FFD8CB21-DCF7-7843-9B7B-FD1A8014C51F}" srcId="{88878987-0CC3-1044-A7BF-9E20E1206912}" destId="{35AF5350-C0D4-7B43-947C-C926365E35E0}" srcOrd="0" destOrd="0" parTransId="{AAEE0CE1-2D52-7C4A-9250-BD9CAEB7AD1D}" sibTransId="{8F7BF1D6-A2D5-8249-A9C3-2BFB476C9EAA}"/>
    <dgm:cxn modelId="{286E4A24-60C7-F940-9712-E6DD2C1086D0}" type="presOf" srcId="{AAEE0CE1-2D52-7C4A-9250-BD9CAEB7AD1D}" destId="{0BAE7116-500B-8F40-BB2A-A77211660CD0}" srcOrd="1" destOrd="0" presId="urn:microsoft.com/office/officeart/2005/8/layout/hierarchy2"/>
    <dgm:cxn modelId="{74268026-75DA-DE48-9C16-9C1DA8B7B664}" srcId="{0205682D-3101-0F45-B391-B9BC24EBD471}" destId="{4345715C-BFB9-C143-B3D9-0A00B220BDE2}" srcOrd="1" destOrd="0" parTransId="{2E391530-5871-0647-AC34-EE8F08057EAD}" sibTransId="{85D09275-B6C4-B440-9A4F-BC75C942A82B}"/>
    <dgm:cxn modelId="{8E993B2C-3F34-BC40-BDA9-0B2FB3D94154}" type="presOf" srcId="{2E391530-5871-0647-AC34-EE8F08057EAD}" destId="{49F62FA0-34FD-A043-882A-922E2C647B61}" srcOrd="0" destOrd="0" presId="urn:microsoft.com/office/officeart/2005/8/layout/hierarchy2"/>
    <dgm:cxn modelId="{026D2540-7586-054F-9979-7E99E0E868B8}" type="presOf" srcId="{88878987-0CC3-1044-A7BF-9E20E1206912}" destId="{62A7258D-7594-A948-A92E-193DDDD040C7}" srcOrd="0" destOrd="0" presId="urn:microsoft.com/office/officeart/2005/8/layout/hierarchy2"/>
    <dgm:cxn modelId="{CB784B49-5733-6E41-817C-418A8AD4946F}" type="presOf" srcId="{AAEE0CE1-2D52-7C4A-9250-BD9CAEB7AD1D}" destId="{5CDFCBC3-98B2-574C-90BF-37734DFE015E}" srcOrd="0" destOrd="0" presId="urn:microsoft.com/office/officeart/2005/8/layout/hierarchy2"/>
    <dgm:cxn modelId="{32052B54-612D-A647-B80F-066702EA2526}" type="presOf" srcId="{AB697E84-EA0C-9C4C-B25D-39BA14AD03F1}" destId="{F417702F-15E6-7A41-B816-BD609E092993}" srcOrd="0" destOrd="0" presId="urn:microsoft.com/office/officeart/2005/8/layout/hierarchy2"/>
    <dgm:cxn modelId="{91A6175B-ECB6-5D41-B47D-50DC59169EFE}" type="presOf" srcId="{7974325D-A168-6144-AA33-92D45C0B2BC3}" destId="{856177FB-3D85-E842-AF99-1E39E4080C3A}" srcOrd="0" destOrd="0" presId="urn:microsoft.com/office/officeart/2005/8/layout/hierarchy2"/>
    <dgm:cxn modelId="{503F0363-BE8E-8A4D-83D2-40138253852A}" srcId="{0205682D-3101-0F45-B391-B9BC24EBD471}" destId="{88878987-0CC3-1044-A7BF-9E20E1206912}" srcOrd="0" destOrd="0" parTransId="{1F7B0D3D-8393-A44F-B9A6-D319B7F3AB9D}" sibTransId="{4B1494EE-DB3D-0B4D-9903-ADF78BA8827B}"/>
    <dgm:cxn modelId="{53A1BB63-1E40-ED40-BCFD-0ECFD5A9B9F9}" type="presOf" srcId="{1F7B0D3D-8393-A44F-B9A6-D319B7F3AB9D}" destId="{15BC8DD4-AEFE-6C4D-8BF4-A74432BD6327}" srcOrd="1" destOrd="0" presId="urn:microsoft.com/office/officeart/2005/8/layout/hierarchy2"/>
    <dgm:cxn modelId="{38A9666E-B58E-3C4D-B799-468A9FB98C28}" type="presOf" srcId="{2E391530-5871-0647-AC34-EE8F08057EAD}" destId="{B0B29C12-948B-8145-894D-2D01E2B6D4F3}" srcOrd="1" destOrd="0" presId="urn:microsoft.com/office/officeart/2005/8/layout/hierarchy2"/>
    <dgm:cxn modelId="{2CDCF08D-5107-8143-A3EB-E70C96554083}" srcId="{88878987-0CC3-1044-A7BF-9E20E1206912}" destId="{03457D0F-1D17-7740-BD50-97E1F24DFDE3}" srcOrd="1" destOrd="0" parTransId="{7974325D-A168-6144-AA33-92D45C0B2BC3}" sibTransId="{822525BC-0917-B04A-9D54-954372477BDB}"/>
    <dgm:cxn modelId="{7E7E1C93-7FF5-B74F-8925-455E51C1E629}" type="presOf" srcId="{3E296A08-F437-C54B-A488-9144781141D1}" destId="{08FCFE3A-67BB-094D-9884-5539E2069B17}" srcOrd="0" destOrd="0" presId="urn:microsoft.com/office/officeart/2005/8/layout/hierarchy2"/>
    <dgm:cxn modelId="{AE75B0A2-C60C-B04C-BED8-931A52A9584F}" type="presOf" srcId="{069FE885-A6E7-7840-9D3B-542DF2C828D9}" destId="{AE3F1896-0EE0-7A4D-9FB3-A0B563EF458C}" srcOrd="0" destOrd="0" presId="urn:microsoft.com/office/officeart/2005/8/layout/hierarchy2"/>
    <dgm:cxn modelId="{66110FA3-8C61-0440-86DF-D05F89D8431D}" type="presOf" srcId="{1F7B0D3D-8393-A44F-B9A6-D319B7F3AB9D}" destId="{CE902A2E-FA3E-9F45-A1DA-DC4A924AEBB1}" srcOrd="0" destOrd="0" presId="urn:microsoft.com/office/officeart/2005/8/layout/hierarchy2"/>
    <dgm:cxn modelId="{A8E26DB2-EB6F-3B47-8078-8B883724444B}" srcId="{069FE885-A6E7-7840-9D3B-542DF2C828D9}" destId="{3E296A08-F437-C54B-A488-9144781141D1}" srcOrd="0" destOrd="0" parTransId="{0983B41B-6EC1-274B-88D3-6B638B5EF97C}" sibTransId="{50A6DD61-F7FC-6843-8FAF-0C2530358383}"/>
    <dgm:cxn modelId="{947EE3D0-7BE4-E34A-B336-C8991A91192F}" type="presOf" srcId="{03457D0F-1D17-7740-BD50-97E1F24DFDE3}" destId="{51980C6C-E630-9743-B32C-9E6278468D98}" srcOrd="0" destOrd="0" presId="urn:microsoft.com/office/officeart/2005/8/layout/hierarchy2"/>
    <dgm:cxn modelId="{922607D9-ACA9-2745-9C08-601FBA8F23AB}" type="presOf" srcId="{35AF5350-C0D4-7B43-947C-C926365E35E0}" destId="{A4905FE2-870D-6245-BBC5-54395CFFB7CF}" srcOrd="0" destOrd="0" presId="urn:microsoft.com/office/officeart/2005/8/layout/hierarchy2"/>
    <dgm:cxn modelId="{CA74A3DB-CE5E-284D-937E-F86A9BF3135E}" type="presOf" srcId="{7974325D-A168-6144-AA33-92D45C0B2BC3}" destId="{56C186DD-9D0F-D248-BA68-60CA7AB00729}" srcOrd="1" destOrd="0" presId="urn:microsoft.com/office/officeart/2005/8/layout/hierarchy2"/>
    <dgm:cxn modelId="{F78EE5DC-35C9-A548-A178-E982EEB9590D}" type="presOf" srcId="{9CE4866B-E7E0-D642-BA5E-B5BAA3EF9302}" destId="{1BFBAA7A-2260-504E-A448-35B535B75B0C}" srcOrd="1" destOrd="0" presId="urn:microsoft.com/office/officeart/2005/8/layout/hierarchy2"/>
    <dgm:cxn modelId="{E5C82FE8-2322-FB44-9E5A-AB94A01C2FC2}" type="presOf" srcId="{4345715C-BFB9-C143-B3D9-0A00B220BDE2}" destId="{633C2ECD-00F1-BE45-AD18-2A5A4812EBE4}" srcOrd="0" destOrd="0" presId="urn:microsoft.com/office/officeart/2005/8/layout/hierarchy2"/>
    <dgm:cxn modelId="{5273A5F0-301D-F442-B62E-4C64EF19374C}" srcId="{3E296A08-F437-C54B-A488-9144781141D1}" destId="{0205682D-3101-0F45-B391-B9BC24EBD471}" srcOrd="0" destOrd="0" parTransId="{39E3113B-4C43-154B-859C-10E874094649}" sibTransId="{39938708-E632-2A42-BDA9-4E98D6EFB197}"/>
    <dgm:cxn modelId="{B455ABF3-2476-2547-B79B-023BF4F3DE19}" type="presOf" srcId="{9CE4866B-E7E0-D642-BA5E-B5BAA3EF9302}" destId="{E64D5CB1-9CAA-1D42-A122-40B43DE5932D}" srcOrd="0" destOrd="0" presId="urn:microsoft.com/office/officeart/2005/8/layout/hierarchy2"/>
    <dgm:cxn modelId="{906EECFE-4C16-6F4F-B8EC-A118C2083F33}" srcId="{4345715C-BFB9-C143-B3D9-0A00B220BDE2}" destId="{AB697E84-EA0C-9C4C-B25D-39BA14AD03F1}" srcOrd="0" destOrd="0" parTransId="{9CE4866B-E7E0-D642-BA5E-B5BAA3EF9302}" sibTransId="{FADDA1F4-704C-7347-861C-B89EE5B6B542}"/>
    <dgm:cxn modelId="{C6B9136F-2709-2A49-B484-F67BDF2A8404}" type="presParOf" srcId="{AE3F1896-0EE0-7A4D-9FB3-A0B563EF458C}" destId="{4D9307B9-C5E2-714F-BB75-827C1EA941FD}" srcOrd="0" destOrd="0" presId="urn:microsoft.com/office/officeart/2005/8/layout/hierarchy2"/>
    <dgm:cxn modelId="{E3D58344-6C6C-4F40-BFFD-855A110B9B6B}" type="presParOf" srcId="{4D9307B9-C5E2-714F-BB75-827C1EA941FD}" destId="{08FCFE3A-67BB-094D-9884-5539E2069B17}" srcOrd="0" destOrd="0" presId="urn:microsoft.com/office/officeart/2005/8/layout/hierarchy2"/>
    <dgm:cxn modelId="{A101877A-D806-5543-913B-AB2EA4599CBE}" type="presParOf" srcId="{4D9307B9-C5E2-714F-BB75-827C1EA941FD}" destId="{3A047286-0851-734F-9645-1C48E5F29BD7}" srcOrd="1" destOrd="0" presId="urn:microsoft.com/office/officeart/2005/8/layout/hierarchy2"/>
    <dgm:cxn modelId="{12A94AC8-A73A-604D-BA72-3A3C6102BEE1}" type="presParOf" srcId="{3A047286-0851-734F-9645-1C48E5F29BD7}" destId="{C195FDB8-4F14-224C-9BA8-E15F6A0405CA}" srcOrd="0" destOrd="0" presId="urn:microsoft.com/office/officeart/2005/8/layout/hierarchy2"/>
    <dgm:cxn modelId="{68C4F4CD-494A-4541-8C95-276F3EBB6088}" type="presParOf" srcId="{C195FDB8-4F14-224C-9BA8-E15F6A0405CA}" destId="{F530F191-DDC0-6145-A4F8-B0442D77B5E2}" srcOrd="0" destOrd="0" presId="urn:microsoft.com/office/officeart/2005/8/layout/hierarchy2"/>
    <dgm:cxn modelId="{9A5721EA-4A2B-B34D-B828-44259991BD44}" type="presParOf" srcId="{3A047286-0851-734F-9645-1C48E5F29BD7}" destId="{CEEC435D-6AEC-4C4C-8ED3-1E1A6682A03A}" srcOrd="1" destOrd="0" presId="urn:microsoft.com/office/officeart/2005/8/layout/hierarchy2"/>
    <dgm:cxn modelId="{8A7D049D-7FBF-0142-9DE8-8B4A36E7F859}" type="presParOf" srcId="{CEEC435D-6AEC-4C4C-8ED3-1E1A6682A03A}" destId="{EE3A7C61-95C2-0344-BC42-330E04935717}" srcOrd="0" destOrd="0" presId="urn:microsoft.com/office/officeart/2005/8/layout/hierarchy2"/>
    <dgm:cxn modelId="{B6D3286E-34A8-0346-9498-E93AE561D79E}" type="presParOf" srcId="{CEEC435D-6AEC-4C4C-8ED3-1E1A6682A03A}" destId="{1A19E2B7-E4D0-854C-8F69-37C9B2F85AC1}" srcOrd="1" destOrd="0" presId="urn:microsoft.com/office/officeart/2005/8/layout/hierarchy2"/>
    <dgm:cxn modelId="{010BEFB0-1FB3-F24D-B1AA-BFA2533CC607}" type="presParOf" srcId="{1A19E2B7-E4D0-854C-8F69-37C9B2F85AC1}" destId="{CE902A2E-FA3E-9F45-A1DA-DC4A924AEBB1}" srcOrd="0" destOrd="0" presId="urn:microsoft.com/office/officeart/2005/8/layout/hierarchy2"/>
    <dgm:cxn modelId="{D82281BE-A201-EF44-A7CB-4BC30CC85721}" type="presParOf" srcId="{CE902A2E-FA3E-9F45-A1DA-DC4A924AEBB1}" destId="{15BC8DD4-AEFE-6C4D-8BF4-A74432BD6327}" srcOrd="0" destOrd="0" presId="urn:microsoft.com/office/officeart/2005/8/layout/hierarchy2"/>
    <dgm:cxn modelId="{59DD1F46-F141-0C44-B469-80891FF2BF17}" type="presParOf" srcId="{1A19E2B7-E4D0-854C-8F69-37C9B2F85AC1}" destId="{7223240C-7604-C74A-8052-1255CC4BD28E}" srcOrd="1" destOrd="0" presId="urn:microsoft.com/office/officeart/2005/8/layout/hierarchy2"/>
    <dgm:cxn modelId="{6137EC99-1C2D-824A-9BFB-9F6649857898}" type="presParOf" srcId="{7223240C-7604-C74A-8052-1255CC4BD28E}" destId="{62A7258D-7594-A948-A92E-193DDDD040C7}" srcOrd="0" destOrd="0" presId="urn:microsoft.com/office/officeart/2005/8/layout/hierarchy2"/>
    <dgm:cxn modelId="{4256AC88-0157-6849-AB50-F2FDC78FC209}" type="presParOf" srcId="{7223240C-7604-C74A-8052-1255CC4BD28E}" destId="{54008AC9-9C30-1746-B1A1-1110541F7543}" srcOrd="1" destOrd="0" presId="urn:microsoft.com/office/officeart/2005/8/layout/hierarchy2"/>
    <dgm:cxn modelId="{896291B8-C934-5E40-B1E0-EF71A429733F}" type="presParOf" srcId="{54008AC9-9C30-1746-B1A1-1110541F7543}" destId="{5CDFCBC3-98B2-574C-90BF-37734DFE015E}" srcOrd="0" destOrd="0" presId="urn:microsoft.com/office/officeart/2005/8/layout/hierarchy2"/>
    <dgm:cxn modelId="{C0C26149-1A7F-5F45-8B48-493E04B7932D}" type="presParOf" srcId="{5CDFCBC3-98B2-574C-90BF-37734DFE015E}" destId="{0BAE7116-500B-8F40-BB2A-A77211660CD0}" srcOrd="0" destOrd="0" presId="urn:microsoft.com/office/officeart/2005/8/layout/hierarchy2"/>
    <dgm:cxn modelId="{7ABB1561-8B46-DE45-BA87-FE3F6752D67A}" type="presParOf" srcId="{54008AC9-9C30-1746-B1A1-1110541F7543}" destId="{443B029E-DDD6-8742-910D-94F38700993E}" srcOrd="1" destOrd="0" presId="urn:microsoft.com/office/officeart/2005/8/layout/hierarchy2"/>
    <dgm:cxn modelId="{B77DE5CA-09C2-A24D-B68E-1D0AD1BD2F4D}" type="presParOf" srcId="{443B029E-DDD6-8742-910D-94F38700993E}" destId="{A4905FE2-870D-6245-BBC5-54395CFFB7CF}" srcOrd="0" destOrd="0" presId="urn:microsoft.com/office/officeart/2005/8/layout/hierarchy2"/>
    <dgm:cxn modelId="{DE25E3F3-D85B-7B46-B5AE-600A889DE9E6}" type="presParOf" srcId="{443B029E-DDD6-8742-910D-94F38700993E}" destId="{672D93A9-4229-114E-9B24-B9739DA85395}" srcOrd="1" destOrd="0" presId="urn:microsoft.com/office/officeart/2005/8/layout/hierarchy2"/>
    <dgm:cxn modelId="{81324FCA-4104-504E-B757-4CD75032E5A2}" type="presParOf" srcId="{54008AC9-9C30-1746-B1A1-1110541F7543}" destId="{856177FB-3D85-E842-AF99-1E39E4080C3A}" srcOrd="2" destOrd="0" presId="urn:microsoft.com/office/officeart/2005/8/layout/hierarchy2"/>
    <dgm:cxn modelId="{05799F6B-2E2E-F844-BBFF-1AE905FC364F}" type="presParOf" srcId="{856177FB-3D85-E842-AF99-1E39E4080C3A}" destId="{56C186DD-9D0F-D248-BA68-60CA7AB00729}" srcOrd="0" destOrd="0" presId="urn:microsoft.com/office/officeart/2005/8/layout/hierarchy2"/>
    <dgm:cxn modelId="{EC897206-63C3-A84D-8D44-EDC3BBED556E}" type="presParOf" srcId="{54008AC9-9C30-1746-B1A1-1110541F7543}" destId="{5CB5B706-A3B1-8D4F-A4EA-9EBCEE7FDDA7}" srcOrd="3" destOrd="0" presId="urn:microsoft.com/office/officeart/2005/8/layout/hierarchy2"/>
    <dgm:cxn modelId="{D0B536A4-E331-B04A-A495-7C97F9126A89}" type="presParOf" srcId="{5CB5B706-A3B1-8D4F-A4EA-9EBCEE7FDDA7}" destId="{51980C6C-E630-9743-B32C-9E6278468D98}" srcOrd="0" destOrd="0" presId="urn:microsoft.com/office/officeart/2005/8/layout/hierarchy2"/>
    <dgm:cxn modelId="{03080C2F-3913-DF41-8BE3-5FDAB3B32A2F}" type="presParOf" srcId="{5CB5B706-A3B1-8D4F-A4EA-9EBCEE7FDDA7}" destId="{43889CD8-9796-5A48-8C0D-0B9F03EA9DB8}" srcOrd="1" destOrd="0" presId="urn:microsoft.com/office/officeart/2005/8/layout/hierarchy2"/>
    <dgm:cxn modelId="{5967F064-BE3E-9446-A5E2-87767EA804EC}" type="presParOf" srcId="{1A19E2B7-E4D0-854C-8F69-37C9B2F85AC1}" destId="{49F62FA0-34FD-A043-882A-922E2C647B61}" srcOrd="2" destOrd="0" presId="urn:microsoft.com/office/officeart/2005/8/layout/hierarchy2"/>
    <dgm:cxn modelId="{D1323307-2066-D74D-90B4-42189B3F0B4A}" type="presParOf" srcId="{49F62FA0-34FD-A043-882A-922E2C647B61}" destId="{B0B29C12-948B-8145-894D-2D01E2B6D4F3}" srcOrd="0" destOrd="0" presId="urn:microsoft.com/office/officeart/2005/8/layout/hierarchy2"/>
    <dgm:cxn modelId="{8E374479-8445-524A-B571-8C8D89A40171}" type="presParOf" srcId="{1A19E2B7-E4D0-854C-8F69-37C9B2F85AC1}" destId="{CB2F4DDA-C88D-E84D-9ACE-1B8814BD7D75}" srcOrd="3" destOrd="0" presId="urn:microsoft.com/office/officeart/2005/8/layout/hierarchy2"/>
    <dgm:cxn modelId="{33A7E13B-F3DE-D548-BA5F-4F64AC64A363}" type="presParOf" srcId="{CB2F4DDA-C88D-E84D-9ACE-1B8814BD7D75}" destId="{633C2ECD-00F1-BE45-AD18-2A5A4812EBE4}" srcOrd="0" destOrd="0" presId="urn:microsoft.com/office/officeart/2005/8/layout/hierarchy2"/>
    <dgm:cxn modelId="{A5DA51B0-A869-CC41-826B-C065E0A80786}" type="presParOf" srcId="{CB2F4DDA-C88D-E84D-9ACE-1B8814BD7D75}" destId="{A84DA8AF-94D7-2C4B-96D7-1638CA0E904F}" srcOrd="1" destOrd="0" presId="urn:microsoft.com/office/officeart/2005/8/layout/hierarchy2"/>
    <dgm:cxn modelId="{1DD9F957-5FD4-C94B-B0F5-8DDFD6C5E91C}" type="presParOf" srcId="{A84DA8AF-94D7-2C4B-96D7-1638CA0E904F}" destId="{E64D5CB1-9CAA-1D42-A122-40B43DE5932D}" srcOrd="0" destOrd="0" presId="urn:microsoft.com/office/officeart/2005/8/layout/hierarchy2"/>
    <dgm:cxn modelId="{C452654F-DA9D-D34C-AE95-79562346F391}" type="presParOf" srcId="{E64D5CB1-9CAA-1D42-A122-40B43DE5932D}" destId="{1BFBAA7A-2260-504E-A448-35B535B75B0C}" srcOrd="0" destOrd="0" presId="urn:microsoft.com/office/officeart/2005/8/layout/hierarchy2"/>
    <dgm:cxn modelId="{E3AABBB2-96B4-8149-B5EE-852D1EE7CE5A}" type="presParOf" srcId="{A84DA8AF-94D7-2C4B-96D7-1638CA0E904F}" destId="{0B89BA98-E3AD-1B48-B802-5F8477665184}" srcOrd="1" destOrd="0" presId="urn:microsoft.com/office/officeart/2005/8/layout/hierarchy2"/>
    <dgm:cxn modelId="{47E1496B-E24B-0A4D-8CDA-90C393A70E5A}" type="presParOf" srcId="{0B89BA98-E3AD-1B48-B802-5F8477665184}" destId="{F417702F-15E6-7A41-B816-BD609E092993}" srcOrd="0" destOrd="0" presId="urn:microsoft.com/office/officeart/2005/8/layout/hierarchy2"/>
    <dgm:cxn modelId="{97965558-45BB-3A47-953E-77D5F20E12E8}" type="presParOf" srcId="{0B89BA98-E3AD-1B48-B802-5F8477665184}" destId="{772F662D-DAAD-3849-AE50-2DB3E2DD2B0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B7611-1AF6-9349-89C1-99975321537C}">
      <dsp:nvSpPr>
        <dsp:cNvPr id="0" name=""/>
        <dsp:cNvSpPr/>
      </dsp:nvSpPr>
      <dsp:spPr>
        <a:xfrm rot="5400000">
          <a:off x="1982854" y="1003093"/>
          <a:ext cx="797057" cy="7329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5516420-DA0C-5745-97B3-052C22EE91E4}">
      <dsp:nvSpPr>
        <dsp:cNvPr id="0" name=""/>
        <dsp:cNvSpPr/>
      </dsp:nvSpPr>
      <dsp:spPr>
        <a:xfrm>
          <a:off x="1465576" y="32303"/>
          <a:ext cx="1953988" cy="939199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Procurement</a:t>
          </a:r>
        </a:p>
      </dsp:txBody>
      <dsp:txXfrm>
        <a:off x="1511432" y="78159"/>
        <a:ext cx="1862276" cy="847487"/>
      </dsp:txXfrm>
    </dsp:sp>
    <dsp:sp modelId="{6FCF3442-314F-DF41-8867-86B47981AFBB}">
      <dsp:nvSpPr>
        <dsp:cNvPr id="0" name=""/>
        <dsp:cNvSpPr/>
      </dsp:nvSpPr>
      <dsp:spPr>
        <a:xfrm>
          <a:off x="3113458" y="121877"/>
          <a:ext cx="975880" cy="759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B540A-AD21-1741-94FE-2407A62DAF13}">
      <dsp:nvSpPr>
        <dsp:cNvPr id="0" name=""/>
        <dsp:cNvSpPr/>
      </dsp:nvSpPr>
      <dsp:spPr>
        <a:xfrm rot="5400000">
          <a:off x="3242260" y="2058124"/>
          <a:ext cx="797057" cy="7329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59874"/>
            <a:satOff val="-1079"/>
            <a:lumOff val="25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8A6A8BF-8170-2C4F-9746-144C366AD008}">
      <dsp:nvSpPr>
        <dsp:cNvPr id="0" name=""/>
        <dsp:cNvSpPr/>
      </dsp:nvSpPr>
      <dsp:spPr>
        <a:xfrm>
          <a:off x="2724982" y="1087335"/>
          <a:ext cx="1953988" cy="939199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Parsing &amp; Cleanup</a:t>
          </a:r>
        </a:p>
      </dsp:txBody>
      <dsp:txXfrm>
        <a:off x="2770838" y="1133191"/>
        <a:ext cx="1862276" cy="847487"/>
      </dsp:txXfrm>
    </dsp:sp>
    <dsp:sp modelId="{2AD27608-84D7-2C43-8E11-D838A2987337}">
      <dsp:nvSpPr>
        <dsp:cNvPr id="0" name=""/>
        <dsp:cNvSpPr/>
      </dsp:nvSpPr>
      <dsp:spPr>
        <a:xfrm>
          <a:off x="4372865" y="1176909"/>
          <a:ext cx="975880" cy="759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80A8A-DF23-BE4E-B02C-BFC87E8C9379}">
      <dsp:nvSpPr>
        <dsp:cNvPr id="0" name=""/>
        <dsp:cNvSpPr/>
      </dsp:nvSpPr>
      <dsp:spPr>
        <a:xfrm rot="5400000">
          <a:off x="4501666" y="3113156"/>
          <a:ext cx="797057" cy="7329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119749"/>
            <a:satOff val="-2157"/>
            <a:lumOff val="51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379F8E9-0E87-D647-927F-FAF75DFB7AFF}">
      <dsp:nvSpPr>
        <dsp:cNvPr id="0" name=""/>
        <dsp:cNvSpPr/>
      </dsp:nvSpPr>
      <dsp:spPr>
        <a:xfrm>
          <a:off x="3984388" y="2142366"/>
          <a:ext cx="1953988" cy="939199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Dataset Translation &amp; Extending</a:t>
          </a:r>
        </a:p>
      </dsp:txBody>
      <dsp:txXfrm>
        <a:off x="4030244" y="2188222"/>
        <a:ext cx="1862276" cy="847487"/>
      </dsp:txXfrm>
    </dsp:sp>
    <dsp:sp modelId="{2E07C700-066D-7642-8087-C6D258D1F7F2}">
      <dsp:nvSpPr>
        <dsp:cNvPr id="0" name=""/>
        <dsp:cNvSpPr/>
      </dsp:nvSpPr>
      <dsp:spPr>
        <a:xfrm>
          <a:off x="5632271" y="2231940"/>
          <a:ext cx="975880" cy="759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537ADA-9747-6E4F-85DD-05116B53133A}">
      <dsp:nvSpPr>
        <dsp:cNvPr id="0" name=""/>
        <dsp:cNvSpPr/>
      </dsp:nvSpPr>
      <dsp:spPr>
        <a:xfrm rot="5400000">
          <a:off x="5761072" y="4168187"/>
          <a:ext cx="797057" cy="7329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79623"/>
            <a:satOff val="-3236"/>
            <a:lumOff val="77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2EDC88A-2CE3-5041-9CE1-F70DFAC39A73}">
      <dsp:nvSpPr>
        <dsp:cNvPr id="0" name=""/>
        <dsp:cNvSpPr/>
      </dsp:nvSpPr>
      <dsp:spPr>
        <a:xfrm>
          <a:off x="5243794" y="3197397"/>
          <a:ext cx="1953988" cy="939199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ML Training &amp; Testing</a:t>
          </a:r>
        </a:p>
      </dsp:txBody>
      <dsp:txXfrm>
        <a:off x="5289650" y="3243253"/>
        <a:ext cx="1862276" cy="847487"/>
      </dsp:txXfrm>
    </dsp:sp>
    <dsp:sp modelId="{22B30021-800C-0C46-8F01-365707F4BB24}">
      <dsp:nvSpPr>
        <dsp:cNvPr id="0" name=""/>
        <dsp:cNvSpPr/>
      </dsp:nvSpPr>
      <dsp:spPr>
        <a:xfrm>
          <a:off x="6891677" y="3286972"/>
          <a:ext cx="975880" cy="759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CB644-ECBD-7044-8C77-810684673959}">
      <dsp:nvSpPr>
        <dsp:cNvPr id="0" name=""/>
        <dsp:cNvSpPr/>
      </dsp:nvSpPr>
      <dsp:spPr>
        <a:xfrm>
          <a:off x="6503200" y="4252429"/>
          <a:ext cx="1953988" cy="939199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API for Real-Time Translation &amp; Prediction</a:t>
          </a:r>
        </a:p>
      </dsp:txBody>
      <dsp:txXfrm>
        <a:off x="6549056" y="4298285"/>
        <a:ext cx="1862276" cy="8474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CFE3A-67BB-094D-9884-5539E2069B17}">
      <dsp:nvSpPr>
        <dsp:cNvPr id="0" name=""/>
        <dsp:cNvSpPr/>
      </dsp:nvSpPr>
      <dsp:spPr>
        <a:xfrm>
          <a:off x="2490" y="1567916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Tokenizer</a:t>
          </a:r>
        </a:p>
      </dsp:txBody>
      <dsp:txXfrm>
        <a:off x="20542" y="1585968"/>
        <a:ext cx="1196586" cy="580241"/>
      </dsp:txXfrm>
    </dsp:sp>
    <dsp:sp modelId="{C195FDB8-4F14-224C-9BA8-E15F6A0405CA}">
      <dsp:nvSpPr>
        <dsp:cNvPr id="0" name=""/>
        <dsp:cNvSpPr/>
      </dsp:nvSpPr>
      <dsp:spPr>
        <a:xfrm>
          <a:off x="1235180" y="1859763"/>
          <a:ext cx="493076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493076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1469392" y="1863762"/>
        <a:ext cx="24653" cy="24653"/>
      </dsp:txXfrm>
    </dsp:sp>
    <dsp:sp modelId="{EE3A7C61-95C2-0344-BC42-330E04935717}">
      <dsp:nvSpPr>
        <dsp:cNvPr id="0" name=""/>
        <dsp:cNvSpPr/>
      </dsp:nvSpPr>
      <dsp:spPr>
        <a:xfrm>
          <a:off x="1728257" y="1567916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Stop Words Remover</a:t>
          </a:r>
        </a:p>
      </dsp:txBody>
      <dsp:txXfrm>
        <a:off x="1746309" y="1585968"/>
        <a:ext cx="1196586" cy="580241"/>
      </dsp:txXfrm>
    </dsp:sp>
    <dsp:sp modelId="{CE902A2E-FA3E-9F45-A1DA-DC4A924AEBB1}">
      <dsp:nvSpPr>
        <dsp:cNvPr id="0" name=""/>
        <dsp:cNvSpPr/>
      </dsp:nvSpPr>
      <dsp:spPr>
        <a:xfrm rot="18770822">
          <a:off x="2844953" y="1593964"/>
          <a:ext cx="72506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72506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3189359" y="1592163"/>
        <a:ext cx="36253" cy="36253"/>
      </dsp:txXfrm>
    </dsp:sp>
    <dsp:sp modelId="{62A7258D-7594-A948-A92E-193DDDD040C7}">
      <dsp:nvSpPr>
        <dsp:cNvPr id="0" name=""/>
        <dsp:cNvSpPr/>
      </dsp:nvSpPr>
      <dsp:spPr>
        <a:xfrm>
          <a:off x="3454024" y="1036318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Count Vectorizer</a:t>
          </a:r>
        </a:p>
      </dsp:txBody>
      <dsp:txXfrm>
        <a:off x="3472076" y="1054370"/>
        <a:ext cx="1196586" cy="580241"/>
      </dsp:txXfrm>
    </dsp:sp>
    <dsp:sp modelId="{5CDFCBC3-98B2-574C-90BF-37734DFE015E}">
      <dsp:nvSpPr>
        <dsp:cNvPr id="0" name=""/>
        <dsp:cNvSpPr/>
      </dsp:nvSpPr>
      <dsp:spPr>
        <a:xfrm rot="19457599">
          <a:off x="4629640" y="1150966"/>
          <a:ext cx="60722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60722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18072" y="1152111"/>
        <a:ext cx="30361" cy="30361"/>
      </dsp:txXfrm>
    </dsp:sp>
    <dsp:sp modelId="{A4905FE2-870D-6245-BBC5-54395CFFB7CF}">
      <dsp:nvSpPr>
        <dsp:cNvPr id="0" name=""/>
        <dsp:cNvSpPr/>
      </dsp:nvSpPr>
      <dsp:spPr>
        <a:xfrm>
          <a:off x="5179791" y="681920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Logistic Regression</a:t>
          </a:r>
        </a:p>
      </dsp:txBody>
      <dsp:txXfrm>
        <a:off x="5197843" y="699972"/>
        <a:ext cx="1196586" cy="580241"/>
      </dsp:txXfrm>
    </dsp:sp>
    <dsp:sp modelId="{856177FB-3D85-E842-AF99-1E39E4080C3A}">
      <dsp:nvSpPr>
        <dsp:cNvPr id="0" name=""/>
        <dsp:cNvSpPr/>
      </dsp:nvSpPr>
      <dsp:spPr>
        <a:xfrm rot="2142401">
          <a:off x="4629640" y="1505365"/>
          <a:ext cx="60722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60722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18072" y="1506510"/>
        <a:ext cx="30361" cy="30361"/>
      </dsp:txXfrm>
    </dsp:sp>
    <dsp:sp modelId="{51980C6C-E630-9743-B32C-9E6278468D98}">
      <dsp:nvSpPr>
        <dsp:cNvPr id="0" name=""/>
        <dsp:cNvSpPr/>
      </dsp:nvSpPr>
      <dsp:spPr>
        <a:xfrm>
          <a:off x="5179791" y="1390717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Naïve Bayes</a:t>
          </a:r>
        </a:p>
      </dsp:txBody>
      <dsp:txXfrm>
        <a:off x="5197843" y="1408769"/>
        <a:ext cx="1196586" cy="580241"/>
      </dsp:txXfrm>
    </dsp:sp>
    <dsp:sp modelId="{49F62FA0-34FD-A043-882A-922E2C647B61}">
      <dsp:nvSpPr>
        <dsp:cNvPr id="0" name=""/>
        <dsp:cNvSpPr/>
      </dsp:nvSpPr>
      <dsp:spPr>
        <a:xfrm rot="2829178">
          <a:off x="2844953" y="2125562"/>
          <a:ext cx="72506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72506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3189359" y="2123761"/>
        <a:ext cx="36253" cy="36253"/>
      </dsp:txXfrm>
    </dsp:sp>
    <dsp:sp modelId="{633C2ECD-00F1-BE45-AD18-2A5A4812EBE4}">
      <dsp:nvSpPr>
        <dsp:cNvPr id="0" name=""/>
        <dsp:cNvSpPr/>
      </dsp:nvSpPr>
      <dsp:spPr>
        <a:xfrm>
          <a:off x="3454024" y="2099514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Word 2 </a:t>
          </a:r>
          <a:r>
            <a:rPr lang="en-US" sz="1300" kern="1200" dirty="0" err="1"/>
            <a:t>Vec</a:t>
          </a:r>
          <a:endParaRPr lang="en-US" sz="1300" kern="1200" dirty="0"/>
        </a:p>
      </dsp:txBody>
      <dsp:txXfrm>
        <a:off x="3472076" y="2117566"/>
        <a:ext cx="1196586" cy="580241"/>
      </dsp:txXfrm>
    </dsp:sp>
    <dsp:sp modelId="{E64D5CB1-9CAA-1D42-A122-40B43DE5932D}">
      <dsp:nvSpPr>
        <dsp:cNvPr id="0" name=""/>
        <dsp:cNvSpPr/>
      </dsp:nvSpPr>
      <dsp:spPr>
        <a:xfrm>
          <a:off x="4686714" y="2391361"/>
          <a:ext cx="493076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493076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20926" y="2395360"/>
        <a:ext cx="24653" cy="24653"/>
      </dsp:txXfrm>
    </dsp:sp>
    <dsp:sp modelId="{F417702F-15E6-7A41-B816-BD609E092993}">
      <dsp:nvSpPr>
        <dsp:cNvPr id="0" name=""/>
        <dsp:cNvSpPr/>
      </dsp:nvSpPr>
      <dsp:spPr>
        <a:xfrm>
          <a:off x="5179791" y="2099514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Random Forest Classifier</a:t>
          </a:r>
        </a:p>
      </dsp:txBody>
      <dsp:txXfrm>
        <a:off x="5197843" y="2117566"/>
        <a:ext cx="1196586" cy="580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CFE3A-67BB-094D-9884-5539E2069B17}">
      <dsp:nvSpPr>
        <dsp:cNvPr id="0" name=""/>
        <dsp:cNvSpPr/>
      </dsp:nvSpPr>
      <dsp:spPr>
        <a:xfrm>
          <a:off x="2490" y="1567916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Tokenizer</a:t>
          </a:r>
        </a:p>
      </dsp:txBody>
      <dsp:txXfrm>
        <a:off x="20542" y="1585968"/>
        <a:ext cx="1196586" cy="580241"/>
      </dsp:txXfrm>
    </dsp:sp>
    <dsp:sp modelId="{C195FDB8-4F14-224C-9BA8-E15F6A0405CA}">
      <dsp:nvSpPr>
        <dsp:cNvPr id="0" name=""/>
        <dsp:cNvSpPr/>
      </dsp:nvSpPr>
      <dsp:spPr>
        <a:xfrm>
          <a:off x="1235180" y="1859763"/>
          <a:ext cx="493076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493076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1469392" y="1863762"/>
        <a:ext cx="24653" cy="24653"/>
      </dsp:txXfrm>
    </dsp:sp>
    <dsp:sp modelId="{EE3A7C61-95C2-0344-BC42-330E04935717}">
      <dsp:nvSpPr>
        <dsp:cNvPr id="0" name=""/>
        <dsp:cNvSpPr/>
      </dsp:nvSpPr>
      <dsp:spPr>
        <a:xfrm>
          <a:off x="1728257" y="1567916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Stop Words Remover</a:t>
          </a:r>
        </a:p>
      </dsp:txBody>
      <dsp:txXfrm>
        <a:off x="1746309" y="1585968"/>
        <a:ext cx="1196586" cy="580241"/>
      </dsp:txXfrm>
    </dsp:sp>
    <dsp:sp modelId="{CE902A2E-FA3E-9F45-A1DA-DC4A924AEBB1}">
      <dsp:nvSpPr>
        <dsp:cNvPr id="0" name=""/>
        <dsp:cNvSpPr/>
      </dsp:nvSpPr>
      <dsp:spPr>
        <a:xfrm rot="18770822">
          <a:off x="2844953" y="1593964"/>
          <a:ext cx="72506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72506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3189359" y="1592163"/>
        <a:ext cx="36253" cy="36253"/>
      </dsp:txXfrm>
    </dsp:sp>
    <dsp:sp modelId="{62A7258D-7594-A948-A92E-193DDDD040C7}">
      <dsp:nvSpPr>
        <dsp:cNvPr id="0" name=""/>
        <dsp:cNvSpPr/>
      </dsp:nvSpPr>
      <dsp:spPr>
        <a:xfrm>
          <a:off x="3454024" y="1036318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Count Vectorizer</a:t>
          </a:r>
        </a:p>
      </dsp:txBody>
      <dsp:txXfrm>
        <a:off x="3472076" y="1054370"/>
        <a:ext cx="1196586" cy="580241"/>
      </dsp:txXfrm>
    </dsp:sp>
    <dsp:sp modelId="{5CDFCBC3-98B2-574C-90BF-37734DFE015E}">
      <dsp:nvSpPr>
        <dsp:cNvPr id="0" name=""/>
        <dsp:cNvSpPr/>
      </dsp:nvSpPr>
      <dsp:spPr>
        <a:xfrm rot="19457599">
          <a:off x="4629640" y="1150966"/>
          <a:ext cx="60722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60722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18072" y="1152111"/>
        <a:ext cx="30361" cy="30361"/>
      </dsp:txXfrm>
    </dsp:sp>
    <dsp:sp modelId="{A4905FE2-870D-6245-BBC5-54395CFFB7CF}">
      <dsp:nvSpPr>
        <dsp:cNvPr id="0" name=""/>
        <dsp:cNvSpPr/>
      </dsp:nvSpPr>
      <dsp:spPr>
        <a:xfrm>
          <a:off x="5179791" y="681920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Logistic Regression</a:t>
          </a:r>
        </a:p>
      </dsp:txBody>
      <dsp:txXfrm>
        <a:off x="5197843" y="699972"/>
        <a:ext cx="1196586" cy="580241"/>
      </dsp:txXfrm>
    </dsp:sp>
    <dsp:sp modelId="{856177FB-3D85-E842-AF99-1E39E4080C3A}">
      <dsp:nvSpPr>
        <dsp:cNvPr id="0" name=""/>
        <dsp:cNvSpPr/>
      </dsp:nvSpPr>
      <dsp:spPr>
        <a:xfrm rot="2142401">
          <a:off x="4629640" y="1505365"/>
          <a:ext cx="60722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60722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18072" y="1506510"/>
        <a:ext cx="30361" cy="30361"/>
      </dsp:txXfrm>
    </dsp:sp>
    <dsp:sp modelId="{51980C6C-E630-9743-B32C-9E6278468D98}">
      <dsp:nvSpPr>
        <dsp:cNvPr id="0" name=""/>
        <dsp:cNvSpPr/>
      </dsp:nvSpPr>
      <dsp:spPr>
        <a:xfrm>
          <a:off x="5179791" y="1390717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Naïve Bayes</a:t>
          </a:r>
        </a:p>
      </dsp:txBody>
      <dsp:txXfrm>
        <a:off x="5197843" y="1408769"/>
        <a:ext cx="1196586" cy="580241"/>
      </dsp:txXfrm>
    </dsp:sp>
    <dsp:sp modelId="{49F62FA0-34FD-A043-882A-922E2C647B61}">
      <dsp:nvSpPr>
        <dsp:cNvPr id="0" name=""/>
        <dsp:cNvSpPr/>
      </dsp:nvSpPr>
      <dsp:spPr>
        <a:xfrm rot="2829178">
          <a:off x="2844953" y="2125562"/>
          <a:ext cx="72506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72506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3189359" y="2123761"/>
        <a:ext cx="36253" cy="36253"/>
      </dsp:txXfrm>
    </dsp:sp>
    <dsp:sp modelId="{633C2ECD-00F1-BE45-AD18-2A5A4812EBE4}">
      <dsp:nvSpPr>
        <dsp:cNvPr id="0" name=""/>
        <dsp:cNvSpPr/>
      </dsp:nvSpPr>
      <dsp:spPr>
        <a:xfrm>
          <a:off x="3454024" y="2099514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Word 2 </a:t>
          </a:r>
          <a:r>
            <a:rPr lang="en-US" sz="1300" kern="1200" dirty="0" err="1"/>
            <a:t>Vec</a:t>
          </a:r>
          <a:endParaRPr lang="en-US" sz="1300" kern="1200" dirty="0"/>
        </a:p>
      </dsp:txBody>
      <dsp:txXfrm>
        <a:off x="3472076" y="2117566"/>
        <a:ext cx="1196586" cy="580241"/>
      </dsp:txXfrm>
    </dsp:sp>
    <dsp:sp modelId="{E64D5CB1-9CAA-1D42-A122-40B43DE5932D}">
      <dsp:nvSpPr>
        <dsp:cNvPr id="0" name=""/>
        <dsp:cNvSpPr/>
      </dsp:nvSpPr>
      <dsp:spPr>
        <a:xfrm>
          <a:off x="4686714" y="2391361"/>
          <a:ext cx="493076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493076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20926" y="2395360"/>
        <a:ext cx="24653" cy="24653"/>
      </dsp:txXfrm>
    </dsp:sp>
    <dsp:sp modelId="{F417702F-15E6-7A41-B816-BD609E092993}">
      <dsp:nvSpPr>
        <dsp:cNvPr id="0" name=""/>
        <dsp:cNvSpPr/>
      </dsp:nvSpPr>
      <dsp:spPr>
        <a:xfrm>
          <a:off x="5179791" y="2099514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Random Forest Classifier</a:t>
          </a:r>
        </a:p>
      </dsp:txBody>
      <dsp:txXfrm>
        <a:off x="5197843" y="2117566"/>
        <a:ext cx="1196586" cy="5802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CFE3A-67BB-094D-9884-5539E2069B17}">
      <dsp:nvSpPr>
        <dsp:cNvPr id="0" name=""/>
        <dsp:cNvSpPr/>
      </dsp:nvSpPr>
      <dsp:spPr>
        <a:xfrm>
          <a:off x="2490" y="1567916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Tokenizer</a:t>
          </a:r>
        </a:p>
      </dsp:txBody>
      <dsp:txXfrm>
        <a:off x="20542" y="1585968"/>
        <a:ext cx="1196586" cy="580241"/>
      </dsp:txXfrm>
    </dsp:sp>
    <dsp:sp modelId="{C195FDB8-4F14-224C-9BA8-E15F6A0405CA}">
      <dsp:nvSpPr>
        <dsp:cNvPr id="0" name=""/>
        <dsp:cNvSpPr/>
      </dsp:nvSpPr>
      <dsp:spPr>
        <a:xfrm>
          <a:off x="1235180" y="1859763"/>
          <a:ext cx="493076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493076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1469392" y="1863762"/>
        <a:ext cx="24653" cy="24653"/>
      </dsp:txXfrm>
    </dsp:sp>
    <dsp:sp modelId="{EE3A7C61-95C2-0344-BC42-330E04935717}">
      <dsp:nvSpPr>
        <dsp:cNvPr id="0" name=""/>
        <dsp:cNvSpPr/>
      </dsp:nvSpPr>
      <dsp:spPr>
        <a:xfrm>
          <a:off x="1728257" y="1567916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Stop Words Remover</a:t>
          </a:r>
        </a:p>
      </dsp:txBody>
      <dsp:txXfrm>
        <a:off x="1746309" y="1585968"/>
        <a:ext cx="1196586" cy="580241"/>
      </dsp:txXfrm>
    </dsp:sp>
    <dsp:sp modelId="{CE902A2E-FA3E-9F45-A1DA-DC4A924AEBB1}">
      <dsp:nvSpPr>
        <dsp:cNvPr id="0" name=""/>
        <dsp:cNvSpPr/>
      </dsp:nvSpPr>
      <dsp:spPr>
        <a:xfrm rot="18770822">
          <a:off x="2844953" y="1593964"/>
          <a:ext cx="72506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72506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3189359" y="1592163"/>
        <a:ext cx="36253" cy="36253"/>
      </dsp:txXfrm>
    </dsp:sp>
    <dsp:sp modelId="{62A7258D-7594-A948-A92E-193DDDD040C7}">
      <dsp:nvSpPr>
        <dsp:cNvPr id="0" name=""/>
        <dsp:cNvSpPr/>
      </dsp:nvSpPr>
      <dsp:spPr>
        <a:xfrm>
          <a:off x="3454024" y="1036318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Count Vectorizer</a:t>
          </a:r>
        </a:p>
      </dsp:txBody>
      <dsp:txXfrm>
        <a:off x="3472076" y="1054370"/>
        <a:ext cx="1196586" cy="580241"/>
      </dsp:txXfrm>
    </dsp:sp>
    <dsp:sp modelId="{5CDFCBC3-98B2-574C-90BF-37734DFE015E}">
      <dsp:nvSpPr>
        <dsp:cNvPr id="0" name=""/>
        <dsp:cNvSpPr/>
      </dsp:nvSpPr>
      <dsp:spPr>
        <a:xfrm rot="19457599">
          <a:off x="4629640" y="1150966"/>
          <a:ext cx="60722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60722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18072" y="1152111"/>
        <a:ext cx="30361" cy="30361"/>
      </dsp:txXfrm>
    </dsp:sp>
    <dsp:sp modelId="{A4905FE2-870D-6245-BBC5-54395CFFB7CF}">
      <dsp:nvSpPr>
        <dsp:cNvPr id="0" name=""/>
        <dsp:cNvSpPr/>
      </dsp:nvSpPr>
      <dsp:spPr>
        <a:xfrm>
          <a:off x="5179791" y="681920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Logistic Regression</a:t>
          </a:r>
        </a:p>
      </dsp:txBody>
      <dsp:txXfrm>
        <a:off x="5197843" y="699972"/>
        <a:ext cx="1196586" cy="580241"/>
      </dsp:txXfrm>
    </dsp:sp>
    <dsp:sp modelId="{856177FB-3D85-E842-AF99-1E39E4080C3A}">
      <dsp:nvSpPr>
        <dsp:cNvPr id="0" name=""/>
        <dsp:cNvSpPr/>
      </dsp:nvSpPr>
      <dsp:spPr>
        <a:xfrm rot="2142401">
          <a:off x="4629640" y="1505365"/>
          <a:ext cx="60722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60722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18072" y="1506510"/>
        <a:ext cx="30361" cy="30361"/>
      </dsp:txXfrm>
    </dsp:sp>
    <dsp:sp modelId="{51980C6C-E630-9743-B32C-9E6278468D98}">
      <dsp:nvSpPr>
        <dsp:cNvPr id="0" name=""/>
        <dsp:cNvSpPr/>
      </dsp:nvSpPr>
      <dsp:spPr>
        <a:xfrm>
          <a:off x="5179791" y="1390717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Naïve Bayes</a:t>
          </a:r>
        </a:p>
      </dsp:txBody>
      <dsp:txXfrm>
        <a:off x="5197843" y="1408769"/>
        <a:ext cx="1196586" cy="580241"/>
      </dsp:txXfrm>
    </dsp:sp>
    <dsp:sp modelId="{49F62FA0-34FD-A043-882A-922E2C647B61}">
      <dsp:nvSpPr>
        <dsp:cNvPr id="0" name=""/>
        <dsp:cNvSpPr/>
      </dsp:nvSpPr>
      <dsp:spPr>
        <a:xfrm rot="2829178">
          <a:off x="2844953" y="2125562"/>
          <a:ext cx="72506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72506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3189359" y="2123761"/>
        <a:ext cx="36253" cy="36253"/>
      </dsp:txXfrm>
    </dsp:sp>
    <dsp:sp modelId="{633C2ECD-00F1-BE45-AD18-2A5A4812EBE4}">
      <dsp:nvSpPr>
        <dsp:cNvPr id="0" name=""/>
        <dsp:cNvSpPr/>
      </dsp:nvSpPr>
      <dsp:spPr>
        <a:xfrm>
          <a:off x="3454024" y="2099514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Word 2 </a:t>
          </a:r>
          <a:r>
            <a:rPr lang="en-US" sz="1300" kern="1200" dirty="0" err="1"/>
            <a:t>Vec</a:t>
          </a:r>
          <a:endParaRPr lang="en-US" sz="1300" kern="1200" dirty="0"/>
        </a:p>
      </dsp:txBody>
      <dsp:txXfrm>
        <a:off x="3472076" y="2117566"/>
        <a:ext cx="1196586" cy="580241"/>
      </dsp:txXfrm>
    </dsp:sp>
    <dsp:sp modelId="{E64D5CB1-9CAA-1D42-A122-40B43DE5932D}">
      <dsp:nvSpPr>
        <dsp:cNvPr id="0" name=""/>
        <dsp:cNvSpPr/>
      </dsp:nvSpPr>
      <dsp:spPr>
        <a:xfrm>
          <a:off x="4686714" y="2391361"/>
          <a:ext cx="493076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493076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20926" y="2395360"/>
        <a:ext cx="24653" cy="24653"/>
      </dsp:txXfrm>
    </dsp:sp>
    <dsp:sp modelId="{F417702F-15E6-7A41-B816-BD609E092993}">
      <dsp:nvSpPr>
        <dsp:cNvPr id="0" name=""/>
        <dsp:cNvSpPr/>
      </dsp:nvSpPr>
      <dsp:spPr>
        <a:xfrm>
          <a:off x="5179791" y="2099514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Random Forest Classifier</a:t>
          </a:r>
        </a:p>
      </dsp:txBody>
      <dsp:txXfrm>
        <a:off x="5197843" y="2117566"/>
        <a:ext cx="1196586" cy="580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59B06-F1D2-CA44-B076-5D4430A352F2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0F56A-5384-CC40-A3B4-A869BEE48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5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0F56A-5384-CC40-A3B4-A869BEE48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6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0F56A-5384-CC40-A3B4-A869BEE484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3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BDC339-8FDE-D38A-1C74-851AB4B1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33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0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7DBCFD-B82B-D34B-01E7-42C23DD3E8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233057"/>
            <a:ext cx="10935193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4616" y="1690914"/>
            <a:ext cx="10935193" cy="4595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A79855DA-6956-8303-6E45-EE5F377809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54451" y="233057"/>
            <a:ext cx="825715" cy="446402"/>
          </a:xfrm>
          <a:prstGeom prst="rect">
            <a:avLst/>
          </a:prstGeom>
          <a:effectLst>
            <a:glow rad="190500">
              <a:schemeClr val="bg1">
                <a:alpha val="2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C1F9AD-9809-769C-CBFB-61541C362FC0}"/>
              </a:ext>
            </a:extLst>
          </p:cNvPr>
          <p:cNvSpPr txBox="1"/>
          <p:nvPr userDrawn="1"/>
        </p:nvSpPr>
        <p:spPr>
          <a:xfrm>
            <a:off x="7482313" y="6500897"/>
            <a:ext cx="458749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D6D5B1DA-669C-594A-BD9D-2A56F8757A5A}" type="datetime1">
              <a:rPr lang="en-US" sz="1050" smtClean="0">
                <a:solidFill>
                  <a:schemeClr val="bg1">
                    <a:lumMod val="50000"/>
                  </a:schemeClr>
                </a:solidFill>
              </a:rPr>
              <a:pPr algn="r"/>
              <a:t>9/13/23</a:t>
            </a:fld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 - Slide </a:t>
            </a:r>
            <a:fld id="{719D7796-F675-488F-AC46-C88938C80352}" type="slidenum"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EDBD0B-4BDC-3373-7568-015DE4323179}"/>
              </a:ext>
            </a:extLst>
          </p:cNvPr>
          <p:cNvSpPr txBox="1"/>
          <p:nvPr userDrawn="1"/>
        </p:nvSpPr>
        <p:spPr>
          <a:xfrm>
            <a:off x="122188" y="6477008"/>
            <a:ext cx="2930977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MTSU – Qualifying Exam – Richard Hoehn</a:t>
            </a:r>
            <a:endParaRPr 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3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dpi.com/2504-2289/5/3/43" TargetMode="External"/><Relationship Id="rId3" Type="http://schemas.openxmlformats.org/officeDocument/2006/relationships/hyperlink" Target="https://www.aclu/" TargetMode="External"/><Relationship Id="rId7" Type="http://schemas.openxmlformats.org/officeDocument/2006/relationships/hyperlink" Target="https://www.sciencedirect.com/science/article/pii/S0957417423013842" TargetMode="External"/><Relationship Id="rId2" Type="http://schemas.openxmlformats.org/officeDocument/2006/relationships/hyperlink" Target="https://www.sciencedirect.com/science/article/pii/S18770509210013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j.eswa.2023.120882" TargetMode="External"/><Relationship Id="rId5" Type="http://schemas.openxmlformats.org/officeDocument/2006/relationships/hyperlink" Target="https://onlinelibrary.wiley.com/doi/abs/10.1111/medu.13760" TargetMode="External"/><Relationship Id="rId4" Type="http://schemas.openxmlformats.org/officeDocument/2006/relationships/hyperlink" Target="https://aclanthology.org/2021.fever-1.8" TargetMode="External"/><Relationship Id="rId9" Type="http://schemas.openxmlformats.org/officeDocument/2006/relationships/hyperlink" Target="https://www.kaggle.com/datasets/pashupatigupta/emotion-detection-from-tex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E646925-90D7-FD60-34BF-C540B291C1D4}"/>
              </a:ext>
            </a:extLst>
          </p:cNvPr>
          <p:cNvSpPr txBox="1">
            <a:spLocks/>
          </p:cNvSpPr>
          <p:nvPr/>
        </p:nvSpPr>
        <p:spPr>
          <a:xfrm>
            <a:off x="0" y="4357691"/>
            <a:ext cx="12191978" cy="1764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Qualifying Exam – Computational Data &amp; Sciences</a:t>
            </a:r>
          </a:p>
          <a:p>
            <a:pPr marL="0" indent="0" algn="ctr">
              <a:buNone/>
            </a:pPr>
            <a:r>
              <a:rPr lang="en-US" sz="2400" dirty="0"/>
              <a:t>By Richard Hoehn</a:t>
            </a:r>
          </a:p>
          <a:p>
            <a:pPr marL="0" indent="0" algn="ctr">
              <a:buNone/>
            </a:pPr>
            <a:r>
              <a:rPr lang="en-US" sz="2400" dirty="0"/>
              <a:t>MTSU – August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604FC-78FD-40C9-6935-32E926F7A7E8}"/>
              </a:ext>
            </a:extLst>
          </p:cNvPr>
          <p:cNvSpPr txBox="1"/>
          <p:nvPr/>
        </p:nvSpPr>
        <p:spPr>
          <a:xfrm>
            <a:off x="0" y="1099925"/>
            <a:ext cx="12191978" cy="2123658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Improving Emotion Detection Through Translation of Text to ML Models Trained in Different Languages</a:t>
            </a:r>
          </a:p>
        </p:txBody>
      </p:sp>
    </p:spTree>
    <p:extLst>
      <p:ext uri="{BB962C8B-B14F-4D97-AF65-F5344CB8AC3E}">
        <p14:creationId xmlns:p14="http://schemas.microsoft.com/office/powerpoint/2010/main" val="690101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A05A-5B25-2BE8-EAA1-6DF8E082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dirty="0"/>
              <a:t>Data Procurement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744B-4EF6-1542-5ECE-C7C4A71B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8" y="1371536"/>
            <a:ext cx="6467302" cy="4914964"/>
          </a:xfrm>
        </p:spPr>
        <p:txBody>
          <a:bodyPr/>
          <a:lstStyle/>
          <a:p>
            <a:r>
              <a:rPr lang="en-US" dirty="0"/>
              <a:t>The data procurement was relatively straight forward and once found by using multiple Google search terms for the Emotion Detection in English and German text languages.</a:t>
            </a:r>
          </a:p>
          <a:p>
            <a:r>
              <a:rPr lang="en-US" dirty="0"/>
              <a:t>The German data was obtained from the dataset built by ETH’s Emotion and Stance Detection for German Text[4] based on voting feedback.</a:t>
            </a:r>
          </a:p>
          <a:p>
            <a:r>
              <a:rPr lang="en-US" dirty="0"/>
              <a:t>The English dataset was downloaded from Kaggle[8] based on Tweets collected in 2021.</a:t>
            </a:r>
          </a:p>
          <a:p>
            <a:r>
              <a:rPr lang="en-US" dirty="0"/>
              <a:t>Unfortunately, there was a large quantity difference between German and English!</a:t>
            </a:r>
          </a:p>
        </p:txBody>
      </p:sp>
      <p:pic>
        <p:nvPicPr>
          <p:cNvPr id="4" name="Picture 3" descr="A close-up of a sign&#10;&#10;Description automatically generated">
            <a:extLst>
              <a:ext uri="{FF2B5EF4-FFF2-40B4-BE49-F238E27FC236}">
                <a16:creationId xmlns:a16="http://schemas.microsoft.com/office/drawing/2014/main" id="{79D58A39-3EAA-25BA-9E89-274E3F5C5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892" y="1371536"/>
            <a:ext cx="3971946" cy="14533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0107B17E-F798-B5D9-5649-5DDA0AD7A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892" y="3068665"/>
            <a:ext cx="3971946" cy="33117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3964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6B9B4BB-F61B-1A5B-6250-78437C632F85}"/>
              </a:ext>
            </a:extLst>
          </p:cNvPr>
          <p:cNvSpPr txBox="1"/>
          <p:nvPr/>
        </p:nvSpPr>
        <p:spPr>
          <a:xfrm>
            <a:off x="1134617" y="3429000"/>
            <a:ext cx="6692027" cy="30008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Emotion Panda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DataFrame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This was predetermined by review of the emotion from English to German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emotion_key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"boredom"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"---"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"love"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Vertrauen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"relief"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"---"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"fun"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"---"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"hate"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Ekel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"neutral"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Unklar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"anger"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Ärger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"happiness"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Freude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"surprise"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Überraschung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"sadness"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Traurigkeit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"worry"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"Angst"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"enthusiasm"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Antizipation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"empty 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"---"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"---"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Keine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Create a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from the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emotion_key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dictionary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df_emotions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pd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emotion_key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items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columns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emotion_en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emotion_de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3A05A-5B25-2BE8-EAA1-6DF8E082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dirty="0"/>
              <a:t>Parsing, Cleanup, &amp; Emotion Linkage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744B-4EF6-1542-5ECE-C7C4A71B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7" y="1340603"/>
            <a:ext cx="7993886" cy="4945897"/>
          </a:xfrm>
        </p:spPr>
        <p:txBody>
          <a:bodyPr/>
          <a:lstStyle/>
          <a:p>
            <a:r>
              <a:rPr lang="en-US" dirty="0"/>
              <a:t>By use of Jupyter Notebooks the English (csv) and German (JSON) files were read and processed ease of demo.</a:t>
            </a:r>
          </a:p>
          <a:p>
            <a:r>
              <a:rPr lang="en-US" dirty="0"/>
              <a:t>For processing I opted to use Pandas over PySpark.</a:t>
            </a:r>
          </a:p>
          <a:p>
            <a:r>
              <a:rPr lang="en-US" dirty="0"/>
              <a:t>Google Translator was used for Translation – Their API is Free!</a:t>
            </a:r>
          </a:p>
        </p:txBody>
      </p:sp>
      <p:pic>
        <p:nvPicPr>
          <p:cNvPr id="7" name="Picture 6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746C9D74-4DD3-CB7C-78F3-E20B1813A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685" y="1290126"/>
            <a:ext cx="2329125" cy="2329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EA3E9D-0B00-DC7A-5BCE-AC0E462D89B4}"/>
              </a:ext>
            </a:extLst>
          </p:cNvPr>
          <p:cNvSpPr txBox="1"/>
          <p:nvPr/>
        </p:nvSpPr>
        <p:spPr>
          <a:xfrm>
            <a:off x="5780739" y="4109290"/>
            <a:ext cx="6289071" cy="161582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This google API take a Sentence and converts to German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translate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sentence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dest_lang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translator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Translator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translator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.raise_Exception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translation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translator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translate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sentence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dest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dest_lang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9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sleep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Add a delay (This is due to rate limit of 1/s)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translation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text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except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Exception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"Translation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Error: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43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52CD-F154-166E-6A15-C0223DA4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dirty="0"/>
              <a:t>Translation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E4B31-EBDD-62D9-F24F-33649208CB04}"/>
              </a:ext>
            </a:extLst>
          </p:cNvPr>
          <p:cNvSpPr txBox="1"/>
          <p:nvPr/>
        </p:nvSpPr>
        <p:spPr>
          <a:xfrm>
            <a:off x="1134617" y="1201821"/>
            <a:ext cx="6969148" cy="52629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# 1</a:t>
            </a: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Merge German Emotions onto English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pd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merge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df_emotions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emotion_en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how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'left’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2</a:t>
            </a:r>
          </a:p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Add German Sentence Column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sentence_de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3 </a:t>
            </a:r>
          </a:p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Randomly select 1500 rows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sample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1500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random_state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2023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4 </a:t>
            </a:r>
          </a:p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# Save original to Disk</a:t>
            </a:r>
            <a:b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to_csv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'./data/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pd_en.csv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5</a:t>
            </a:r>
          </a:p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Iterate over the rows with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tqdm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to show the progress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tqdm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iterrows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total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shape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]):</a:t>
            </a:r>
            <a:endParaRPr lang="en-US" sz="1050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   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6</a:t>
            </a:r>
          </a:p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    #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Call Translation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sentence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translate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sentence_en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'de’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 #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To German (‘de’)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sz="1050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endParaRPr lang="en-US" sz="1050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  # 7</a:t>
            </a:r>
          </a:p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    #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Save Sentence on Column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sentence_de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sentence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8</a:t>
            </a:r>
          </a:p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#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Save the file with all the translations!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to_csv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'./data/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pd_en_translated.csv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pic>
        <p:nvPicPr>
          <p:cNvPr id="6" name="Picture 5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85F0AB02-DBE7-4ACB-B91D-888D6C763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685" y="1290126"/>
            <a:ext cx="2329125" cy="23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1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26A-ADB7-A14C-BD75-5FAAF755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Methodology</a:t>
            </a:r>
            <a:br>
              <a:rPr lang="en-US" sz="2700" dirty="0"/>
            </a:br>
            <a:r>
              <a:rPr lang="en-US" dirty="0"/>
              <a:t>Dataset Extension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1FA5D-8DA6-64DE-8613-405186FAE9DD}"/>
              </a:ext>
            </a:extLst>
          </p:cNvPr>
          <p:cNvSpPr txBox="1"/>
          <p:nvPr/>
        </p:nvSpPr>
        <p:spPr>
          <a:xfrm>
            <a:off x="1134618" y="1194473"/>
            <a:ext cx="6777268" cy="229293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Split the English and German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Dataframes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for Training and Testing</a:t>
            </a:r>
            <a:endParaRPr lang="en-US" sz="11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We are using a 20/80 Split</a:t>
            </a:r>
            <a:endParaRPr lang="en-US" sz="11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df_en_train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df_en_test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randomSplit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0.85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0.15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seed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2023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df_de_train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df_de_test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randomSplit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0.85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0.15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seed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2023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"English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Train Row Count: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df_en_train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"German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Train Row Count: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df_de_train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Create the Extended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wiht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Translated Data</a:t>
            </a:r>
            <a:endParaRPr lang="en-US" sz="11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df_en_train_extended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df_en_train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df_en_train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columns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df_de_train_extended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df_de_train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df_de_train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columns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"English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Extended Train Row Count: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df_en_train_extended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"German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Extended Train Row Count: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df_de_train_extended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pic>
        <p:nvPicPr>
          <p:cNvPr id="7" name="Picture 6" descr="A table with numbers and text&#10;&#10;Description automatically generated">
            <a:extLst>
              <a:ext uri="{FF2B5EF4-FFF2-40B4-BE49-F238E27FC236}">
                <a16:creationId xmlns:a16="http://schemas.microsoft.com/office/drawing/2014/main" id="{074B7BCE-D387-7CD0-71C7-15855034B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884" y="3728026"/>
            <a:ext cx="6200133" cy="21165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urved Up Arrow 7">
            <a:extLst>
              <a:ext uri="{FF2B5EF4-FFF2-40B4-BE49-F238E27FC236}">
                <a16:creationId xmlns:a16="http://schemas.microsoft.com/office/drawing/2014/main" id="{81592DD8-0731-A5F9-8491-86FDC4D23E35}"/>
              </a:ext>
            </a:extLst>
          </p:cNvPr>
          <p:cNvSpPr/>
          <p:nvPr/>
        </p:nvSpPr>
        <p:spPr>
          <a:xfrm rot="2851252" flipV="1">
            <a:off x="7740300" y="2063835"/>
            <a:ext cx="2600069" cy="1298635"/>
          </a:xfrm>
          <a:prstGeom prst="curvedUpArrow">
            <a:avLst>
              <a:gd name="adj1" fmla="val 25000"/>
              <a:gd name="adj2" fmla="val 70386"/>
              <a:gd name="adj3" fmla="val 414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1E5ADA79-64DE-EB80-2F10-2A0DC6C7E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717" y="1194473"/>
            <a:ext cx="1662301" cy="1662301"/>
          </a:xfrm>
          <a:prstGeom prst="rect">
            <a:avLst/>
          </a:prstGeom>
        </p:spPr>
      </p:pic>
      <p:pic>
        <p:nvPicPr>
          <p:cNvPr id="11" name="Picture 10" descr="A diagram of a language&#10;&#10;Description automatically generated with medium confidence">
            <a:extLst>
              <a:ext uri="{FF2B5EF4-FFF2-40B4-BE49-F238E27FC236}">
                <a16:creationId xmlns:a16="http://schemas.microsoft.com/office/drawing/2014/main" id="{998669EC-45C3-299D-5EE6-A88F44AD2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617" y="3728025"/>
            <a:ext cx="3918443" cy="2116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8557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26A-ADB7-A14C-BD75-5FAAF755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233057"/>
            <a:ext cx="10935193" cy="1652893"/>
          </a:xfrm>
        </p:spPr>
        <p:txBody>
          <a:bodyPr>
            <a:normAutofit/>
          </a:bodyPr>
          <a:lstStyle/>
          <a:p>
            <a:r>
              <a:rPr lang="en-US" sz="2700" dirty="0"/>
              <a:t>Methodology</a:t>
            </a:r>
            <a:br>
              <a:rPr lang="en-US" sz="2700" dirty="0"/>
            </a:br>
            <a:r>
              <a:rPr lang="en-US" dirty="0"/>
              <a:t>ML Training &amp; Testing with PySpark</a:t>
            </a:r>
            <a:br>
              <a:rPr lang="en-US" dirty="0"/>
            </a:br>
            <a:r>
              <a:rPr lang="en-US" dirty="0"/>
              <a:t>Multi-Class Classification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1DC4E8-74C7-365E-D34B-53E889EC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1885951"/>
            <a:ext cx="7428359" cy="2419349"/>
          </a:xfrm>
        </p:spPr>
        <p:txBody>
          <a:bodyPr>
            <a:normAutofit/>
          </a:bodyPr>
          <a:lstStyle/>
          <a:p>
            <a:r>
              <a:rPr lang="en-US" dirty="0"/>
              <a:t>Due to the eight (8) emotions present our research we decided to build of type </a:t>
            </a:r>
            <a:r>
              <a:rPr lang="en-US" b="1" dirty="0"/>
              <a:t>Multi-Class Classification Model</a:t>
            </a:r>
          </a:p>
          <a:p>
            <a:r>
              <a:rPr lang="en-US" b="1" dirty="0"/>
              <a:t>This is due to the research scope to be in search of predictive improvement and measuring a single class of emotion is more distinct than using Multi-Label </a:t>
            </a:r>
            <a:r>
              <a:rPr lang="en-US" b="1" dirty="0" err="1"/>
              <a:t>Classificaiton</a:t>
            </a:r>
            <a:endParaRPr lang="en-US" dirty="0"/>
          </a:p>
          <a:p>
            <a:endParaRPr lang="en-US" dirty="0"/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81751438-8206-64A3-35E9-BBB7FFDAA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15" y="4142766"/>
            <a:ext cx="7772400" cy="21348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 descr="A cartoon exclamation mark&#10;&#10;Description automatically generated">
            <a:extLst>
              <a:ext uri="{FF2B5EF4-FFF2-40B4-BE49-F238E27FC236}">
                <a16:creationId xmlns:a16="http://schemas.microsoft.com/office/drawing/2014/main" id="{41EA1BCC-E6E4-8D0B-3124-5E303AD8E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455" y="1355421"/>
            <a:ext cx="3317875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26A-ADB7-A14C-BD75-5FAAF755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233057"/>
            <a:ext cx="10935193" cy="1652893"/>
          </a:xfrm>
        </p:spPr>
        <p:txBody>
          <a:bodyPr>
            <a:normAutofit/>
          </a:bodyPr>
          <a:lstStyle/>
          <a:p>
            <a:r>
              <a:rPr lang="en-US" sz="2700" dirty="0"/>
              <a:t>Methodology</a:t>
            </a:r>
            <a:br>
              <a:rPr lang="en-US" sz="2700" dirty="0"/>
            </a:br>
            <a:r>
              <a:rPr lang="en-US" dirty="0"/>
              <a:t>ML Training &amp; Testing with PySpark</a:t>
            </a:r>
            <a:br>
              <a:rPr lang="en-US" dirty="0"/>
            </a:br>
            <a:r>
              <a:rPr lang="en-US" dirty="0"/>
              <a:t>Pipeline: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1DC4E8-74C7-365E-D34B-53E889EC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850" y="2390775"/>
            <a:ext cx="4887959" cy="38957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1 - Tokenization</a:t>
            </a:r>
          </a:p>
          <a:p>
            <a:r>
              <a:rPr lang="en-US" dirty="0"/>
              <a:t>Used </a:t>
            </a:r>
            <a:r>
              <a:rPr lang="en-US" dirty="0" err="1"/>
              <a:t>DistilBERT</a:t>
            </a:r>
            <a:r>
              <a:rPr lang="en-US" dirty="0"/>
              <a:t> (multi-language) for word tokenization.</a:t>
            </a:r>
          </a:p>
          <a:p>
            <a:r>
              <a:rPr lang="en-US" dirty="0"/>
              <a:t>We used the </a:t>
            </a:r>
            <a:r>
              <a:rPr lang="en-US" dirty="0" err="1"/>
              <a:t>DistilBERT</a:t>
            </a:r>
            <a:r>
              <a:rPr lang="en-US" dirty="0"/>
              <a:t> from </a:t>
            </a:r>
            <a:r>
              <a:rPr lang="en-US" dirty="0" err="1"/>
              <a:t>Hugginface’s</a:t>
            </a:r>
            <a:r>
              <a:rPr lang="en-US" dirty="0"/>
              <a:t> Transformers[9] due to it’s download size and multi-language features.</a:t>
            </a:r>
          </a:p>
          <a:p>
            <a:r>
              <a:rPr lang="en-US" dirty="0"/>
              <a:t>We opted to not use case sensitive tokenization due to the nature of tweets generally not following capitalizations and us mixing English with German.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B7FD46-EB12-8A8B-27BB-48ACF39ACF96}"/>
              </a:ext>
            </a:extLst>
          </p:cNvPr>
          <p:cNvGrpSpPr/>
          <p:nvPr/>
        </p:nvGrpSpPr>
        <p:grpSpPr>
          <a:xfrm>
            <a:off x="122191" y="1730110"/>
            <a:ext cx="6602460" cy="3397780"/>
            <a:chOff x="122190" y="1393295"/>
            <a:chExt cx="8050261" cy="4207405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E1A7D6C6-D55E-5EC2-04B6-CDAECCE91F81}"/>
                </a:ext>
              </a:extLst>
            </p:cNvPr>
            <p:cNvGraphicFramePr/>
            <p:nvPr/>
          </p:nvGraphicFramePr>
          <p:xfrm>
            <a:off x="122190" y="1393295"/>
            <a:ext cx="7821660" cy="420740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38D9C1-70E6-033B-A56D-6FC5D99AE9C0}"/>
                </a:ext>
              </a:extLst>
            </p:cNvPr>
            <p:cNvSpPr/>
            <p:nvPr/>
          </p:nvSpPr>
          <p:spPr>
            <a:xfrm>
              <a:off x="1350914" y="387011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C66700-A426-2C42-1CAC-D6C8ECB1E1EF}"/>
                </a:ext>
              </a:extLst>
            </p:cNvPr>
            <p:cNvSpPr/>
            <p:nvPr/>
          </p:nvSpPr>
          <p:spPr>
            <a:xfrm>
              <a:off x="3444778" y="387011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FDF708-90BF-3AA7-325D-8F7371F8B3E5}"/>
                </a:ext>
              </a:extLst>
            </p:cNvPr>
            <p:cNvSpPr/>
            <p:nvPr/>
          </p:nvSpPr>
          <p:spPr>
            <a:xfrm>
              <a:off x="5566544" y="32210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FEE7A80-3A99-F8A8-9DBF-ADBDBCE0695A}"/>
                </a:ext>
              </a:extLst>
            </p:cNvPr>
            <p:cNvSpPr/>
            <p:nvPr/>
          </p:nvSpPr>
          <p:spPr>
            <a:xfrm>
              <a:off x="5593483" y="452733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6AF7FB-D924-21F9-10E9-3ADBD4230DA7}"/>
                </a:ext>
              </a:extLst>
            </p:cNvPr>
            <p:cNvSpPr/>
            <p:nvPr/>
          </p:nvSpPr>
          <p:spPr>
            <a:xfrm>
              <a:off x="7675516" y="273875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E24EFC-45F3-BA29-A073-33F781EEDC54}"/>
                </a:ext>
              </a:extLst>
            </p:cNvPr>
            <p:cNvSpPr/>
            <p:nvPr/>
          </p:nvSpPr>
          <p:spPr>
            <a:xfrm>
              <a:off x="7715251" y="3611297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5D3ADB-7CE6-CF64-535A-5D446956D7A0}"/>
                </a:ext>
              </a:extLst>
            </p:cNvPr>
            <p:cNvSpPr/>
            <p:nvPr/>
          </p:nvSpPr>
          <p:spPr>
            <a:xfrm>
              <a:off x="7675516" y="452733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pic>
        <p:nvPicPr>
          <p:cNvPr id="14" name="Picture 13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1A78DC2C-44A0-8A7B-CC5C-8E7E1F0FC7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99091" y="1404023"/>
            <a:ext cx="986752" cy="9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53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26A-ADB7-A14C-BD75-5FAAF755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233057"/>
            <a:ext cx="10935193" cy="1652893"/>
          </a:xfrm>
        </p:spPr>
        <p:txBody>
          <a:bodyPr>
            <a:normAutofit/>
          </a:bodyPr>
          <a:lstStyle/>
          <a:p>
            <a:r>
              <a:rPr lang="en-US" sz="2700" dirty="0"/>
              <a:t>Methodology</a:t>
            </a:r>
            <a:br>
              <a:rPr lang="en-US" sz="2700" dirty="0"/>
            </a:br>
            <a:r>
              <a:rPr lang="en-US" dirty="0"/>
              <a:t>ML Training &amp; Testing with PySpark</a:t>
            </a:r>
            <a:br>
              <a:rPr lang="en-US" dirty="0"/>
            </a:br>
            <a:r>
              <a:rPr lang="en-US" dirty="0"/>
              <a:t>Pipeline: 2, 3, </a:t>
            </a:r>
            <a:r>
              <a:rPr lang="en-US" sz="2400" dirty="0"/>
              <a:t>&amp;</a:t>
            </a:r>
            <a:r>
              <a:rPr lang="en-US" dirty="0"/>
              <a:t> 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1DC4E8-74C7-365E-D34B-53E889EC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850" y="2000250"/>
            <a:ext cx="4887959" cy="428625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2 - Stop Words Remover</a:t>
            </a:r>
            <a:br>
              <a:rPr lang="en-US" dirty="0"/>
            </a:br>
            <a:r>
              <a:rPr lang="en-US" dirty="0"/>
              <a:t>Removing words that occur commonly across the dataset.</a:t>
            </a:r>
          </a:p>
          <a:p>
            <a:pPr marL="0" indent="0">
              <a:buNone/>
            </a:pPr>
            <a:r>
              <a:rPr lang="en-US" b="1" dirty="0"/>
              <a:t>3 - Count Vectorizer</a:t>
            </a:r>
            <a:br>
              <a:rPr lang="en-US" dirty="0"/>
            </a:br>
            <a:r>
              <a:rPr lang="en-US" dirty="0"/>
              <a:t>Is a method to convert text to numerical data.</a:t>
            </a:r>
          </a:p>
          <a:p>
            <a:pPr marL="0" indent="0">
              <a:buNone/>
            </a:pPr>
            <a:r>
              <a:rPr lang="en-US" b="1" dirty="0"/>
              <a:t>4 - Word 2 </a:t>
            </a:r>
            <a:r>
              <a:rPr lang="en-US" b="1" dirty="0" err="1"/>
              <a:t>Vec</a:t>
            </a:r>
            <a:br>
              <a:rPr lang="en-US" dirty="0"/>
            </a:br>
            <a:r>
              <a:rPr lang="en-US" dirty="0"/>
              <a:t>Is a way to group the vectors of similar words together in order to detect similarities mathematically. This was only used on Random Forest Classifier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B7FD46-EB12-8A8B-27BB-48ACF39ACF96}"/>
              </a:ext>
            </a:extLst>
          </p:cNvPr>
          <p:cNvGrpSpPr/>
          <p:nvPr/>
        </p:nvGrpSpPr>
        <p:grpSpPr>
          <a:xfrm>
            <a:off x="122191" y="1730110"/>
            <a:ext cx="6602460" cy="3397780"/>
            <a:chOff x="122190" y="1393295"/>
            <a:chExt cx="8050261" cy="4207405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E1A7D6C6-D55E-5EC2-04B6-CDAECCE91F81}"/>
                </a:ext>
              </a:extLst>
            </p:cNvPr>
            <p:cNvGraphicFramePr/>
            <p:nvPr/>
          </p:nvGraphicFramePr>
          <p:xfrm>
            <a:off x="122190" y="1393295"/>
            <a:ext cx="7821660" cy="420740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38D9C1-70E6-033B-A56D-6FC5D99AE9C0}"/>
                </a:ext>
              </a:extLst>
            </p:cNvPr>
            <p:cNvSpPr/>
            <p:nvPr/>
          </p:nvSpPr>
          <p:spPr>
            <a:xfrm>
              <a:off x="1350914" y="387011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C66700-A426-2C42-1CAC-D6C8ECB1E1EF}"/>
                </a:ext>
              </a:extLst>
            </p:cNvPr>
            <p:cNvSpPr/>
            <p:nvPr/>
          </p:nvSpPr>
          <p:spPr>
            <a:xfrm>
              <a:off x="3444778" y="387011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FDF708-90BF-3AA7-325D-8F7371F8B3E5}"/>
                </a:ext>
              </a:extLst>
            </p:cNvPr>
            <p:cNvSpPr/>
            <p:nvPr/>
          </p:nvSpPr>
          <p:spPr>
            <a:xfrm>
              <a:off x="5566544" y="32210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FEE7A80-3A99-F8A8-9DBF-ADBDBCE0695A}"/>
                </a:ext>
              </a:extLst>
            </p:cNvPr>
            <p:cNvSpPr/>
            <p:nvPr/>
          </p:nvSpPr>
          <p:spPr>
            <a:xfrm>
              <a:off x="5593483" y="452733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6AF7FB-D924-21F9-10E9-3ADBD4230DA7}"/>
                </a:ext>
              </a:extLst>
            </p:cNvPr>
            <p:cNvSpPr/>
            <p:nvPr/>
          </p:nvSpPr>
          <p:spPr>
            <a:xfrm>
              <a:off x="7675516" y="273875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E24EFC-45F3-BA29-A073-33F781EEDC54}"/>
                </a:ext>
              </a:extLst>
            </p:cNvPr>
            <p:cNvSpPr/>
            <p:nvPr/>
          </p:nvSpPr>
          <p:spPr>
            <a:xfrm>
              <a:off x="7715251" y="3611297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5D3ADB-7CE6-CF64-535A-5D446956D7A0}"/>
                </a:ext>
              </a:extLst>
            </p:cNvPr>
            <p:cNvSpPr/>
            <p:nvPr/>
          </p:nvSpPr>
          <p:spPr>
            <a:xfrm>
              <a:off x="7675516" y="452733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pic>
        <p:nvPicPr>
          <p:cNvPr id="3" name="Picture 2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2DB33032-4A8D-8D47-BC9F-F6C776B0D3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4650" y="1194474"/>
            <a:ext cx="1291368" cy="12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53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26A-ADB7-A14C-BD75-5FAAF755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233057"/>
            <a:ext cx="10935193" cy="1652893"/>
          </a:xfrm>
        </p:spPr>
        <p:txBody>
          <a:bodyPr>
            <a:normAutofit/>
          </a:bodyPr>
          <a:lstStyle/>
          <a:p>
            <a:r>
              <a:rPr lang="en-US" sz="2700" dirty="0"/>
              <a:t>Methodology</a:t>
            </a:r>
            <a:br>
              <a:rPr lang="en-US" sz="2700" dirty="0"/>
            </a:br>
            <a:r>
              <a:rPr lang="en-US" dirty="0"/>
              <a:t>ML Training &amp; Testing with PySpark</a:t>
            </a:r>
            <a:br>
              <a:rPr lang="en-US" dirty="0"/>
            </a:br>
            <a:r>
              <a:rPr lang="en-US" dirty="0"/>
              <a:t>Pipeline: 5, 6, </a:t>
            </a:r>
            <a:r>
              <a:rPr lang="en-US" sz="2400" dirty="0"/>
              <a:t>&amp;</a:t>
            </a:r>
            <a:r>
              <a:rPr lang="en-US" dirty="0"/>
              <a:t> 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1DC4E8-74C7-365E-D34B-53E889EC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100" y="1885950"/>
            <a:ext cx="5173709" cy="44005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Learning Models – All Supervised</a:t>
            </a:r>
          </a:p>
          <a:p>
            <a:pPr marL="0" indent="0">
              <a:buNone/>
            </a:pPr>
            <a:r>
              <a:rPr lang="en-US" b="1" dirty="0"/>
              <a:t>5 – Logistic Regression</a:t>
            </a:r>
            <a:br>
              <a:rPr lang="en-US" dirty="0"/>
            </a:br>
            <a:r>
              <a:rPr lang="en-US" dirty="0"/>
              <a:t>It uses a logistic function to model the dependent variable. Standard approach but not optimal for Multi-Class approach. But works well when having classes.</a:t>
            </a:r>
          </a:p>
          <a:p>
            <a:pPr marL="0" indent="0">
              <a:buNone/>
            </a:pPr>
            <a:r>
              <a:rPr lang="en-US" b="1" dirty="0"/>
              <a:t>6 – Naïve Bayes</a:t>
            </a:r>
            <a:br>
              <a:rPr lang="en-US" dirty="0"/>
            </a:br>
            <a:r>
              <a:rPr lang="en-US" dirty="0"/>
              <a:t>This model is a </a:t>
            </a:r>
            <a:r>
              <a:rPr lang="en-US" u="sng" dirty="0"/>
              <a:t>probabilistic</a:t>
            </a:r>
            <a:r>
              <a:rPr lang="en-US" dirty="0"/>
              <a:t> machine learning model that’s used for classification task. Generally only used with Text.</a:t>
            </a:r>
          </a:p>
          <a:p>
            <a:pPr marL="0" indent="0">
              <a:buNone/>
            </a:pPr>
            <a:r>
              <a:rPr lang="en-US" b="1" dirty="0"/>
              <a:t>7 – Random Forest Classifier</a:t>
            </a:r>
            <a:br>
              <a:rPr lang="en-US" dirty="0"/>
            </a:br>
            <a:r>
              <a:rPr lang="en-US" dirty="0"/>
              <a:t>RFC consists of a large number of individual decision trees that operate as a group. Each individual tree spits out a class prediction and the class with the most votes becomes our model’s prediction.</a:t>
            </a:r>
            <a:br>
              <a:rPr lang="en-US" dirty="0"/>
            </a:br>
            <a:r>
              <a:rPr lang="en-US" dirty="0"/>
              <a:t>Also helps with overfitting!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B7FD46-EB12-8A8B-27BB-48ACF39ACF96}"/>
              </a:ext>
            </a:extLst>
          </p:cNvPr>
          <p:cNvGrpSpPr/>
          <p:nvPr/>
        </p:nvGrpSpPr>
        <p:grpSpPr>
          <a:xfrm>
            <a:off x="122191" y="1730110"/>
            <a:ext cx="6602460" cy="3397780"/>
            <a:chOff x="122190" y="1393295"/>
            <a:chExt cx="8050261" cy="4207405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E1A7D6C6-D55E-5EC2-04B6-CDAECCE91F81}"/>
                </a:ext>
              </a:extLst>
            </p:cNvPr>
            <p:cNvGraphicFramePr/>
            <p:nvPr/>
          </p:nvGraphicFramePr>
          <p:xfrm>
            <a:off x="122190" y="1393295"/>
            <a:ext cx="7821660" cy="420740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38D9C1-70E6-033B-A56D-6FC5D99AE9C0}"/>
                </a:ext>
              </a:extLst>
            </p:cNvPr>
            <p:cNvSpPr/>
            <p:nvPr/>
          </p:nvSpPr>
          <p:spPr>
            <a:xfrm>
              <a:off x="1350914" y="387011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C66700-A426-2C42-1CAC-D6C8ECB1E1EF}"/>
                </a:ext>
              </a:extLst>
            </p:cNvPr>
            <p:cNvSpPr/>
            <p:nvPr/>
          </p:nvSpPr>
          <p:spPr>
            <a:xfrm>
              <a:off x="3444778" y="387011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FDF708-90BF-3AA7-325D-8F7371F8B3E5}"/>
                </a:ext>
              </a:extLst>
            </p:cNvPr>
            <p:cNvSpPr/>
            <p:nvPr/>
          </p:nvSpPr>
          <p:spPr>
            <a:xfrm>
              <a:off x="5566544" y="32210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FEE7A80-3A99-F8A8-9DBF-ADBDBCE0695A}"/>
                </a:ext>
              </a:extLst>
            </p:cNvPr>
            <p:cNvSpPr/>
            <p:nvPr/>
          </p:nvSpPr>
          <p:spPr>
            <a:xfrm>
              <a:off x="5593483" y="452733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6AF7FB-D924-21F9-10E9-3ADBD4230DA7}"/>
                </a:ext>
              </a:extLst>
            </p:cNvPr>
            <p:cNvSpPr/>
            <p:nvPr/>
          </p:nvSpPr>
          <p:spPr>
            <a:xfrm>
              <a:off x="7675516" y="273875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E24EFC-45F3-BA29-A073-33F781EEDC54}"/>
                </a:ext>
              </a:extLst>
            </p:cNvPr>
            <p:cNvSpPr/>
            <p:nvPr/>
          </p:nvSpPr>
          <p:spPr>
            <a:xfrm>
              <a:off x="7715251" y="3611297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5D3ADB-7CE6-CF64-535A-5D446956D7A0}"/>
                </a:ext>
              </a:extLst>
            </p:cNvPr>
            <p:cNvSpPr/>
            <p:nvPr/>
          </p:nvSpPr>
          <p:spPr>
            <a:xfrm>
              <a:off x="7675516" y="452733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pic>
        <p:nvPicPr>
          <p:cNvPr id="3" name="Picture 2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29A0A610-7FB0-E2DE-545A-7D69157590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4650" y="1194474"/>
            <a:ext cx="1291368" cy="12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76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2716-1F9D-4389-FC0F-FD12E5F4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</a:t>
            </a:r>
            <a:br>
              <a:rPr lang="en-US" sz="4400" dirty="0"/>
            </a:br>
            <a:r>
              <a:rPr lang="en-US" dirty="0"/>
              <a:t>Creating an API for Real-Time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17FC-FB49-549D-EA5A-602C1F7C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7" y="1527285"/>
            <a:ext cx="5775850" cy="47592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order to test Real-Time translation a simple API was created that exposed a </a:t>
            </a:r>
            <a:r>
              <a:rPr lang="en-US" b="1" dirty="0"/>
              <a:t>GET</a:t>
            </a:r>
            <a:r>
              <a:rPr lang="en-US" dirty="0"/>
              <a:t> method and processed a query-string.</a:t>
            </a:r>
          </a:p>
          <a:p>
            <a:pPr marL="0" indent="0">
              <a:buNone/>
            </a:pPr>
            <a:r>
              <a:rPr lang="en-US" dirty="0"/>
              <a:t>The Server Performed: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Setting up a Flask Python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Loaded the Saved ML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And processed by translation a query-string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Return the predicted values and translated sentence via JSON back to the calling client.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AA87921-58C4-FD80-CE15-D43D04EDE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467" y="1656413"/>
            <a:ext cx="4434347" cy="3918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 computer with a hexagon and a blue screen&#10;&#10;Description automatically generated">
            <a:extLst>
              <a:ext uri="{FF2B5EF4-FFF2-40B4-BE49-F238E27FC236}">
                <a16:creationId xmlns:a16="http://schemas.microsoft.com/office/drawing/2014/main" id="{A22B9B19-7390-5DE4-3C03-8B553DDB3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6026" y="1177625"/>
            <a:ext cx="957576" cy="9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9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53EF-7364-71AA-48D2-C967AC9C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&amp; Code Review</a:t>
            </a:r>
          </a:p>
        </p:txBody>
      </p:sp>
      <p:pic>
        <p:nvPicPr>
          <p:cNvPr id="4" name="Picture 3" descr="A computer with a hexagon and a blue screen&#10;&#10;Description automatically generated">
            <a:extLst>
              <a:ext uri="{FF2B5EF4-FFF2-40B4-BE49-F238E27FC236}">
                <a16:creationId xmlns:a16="http://schemas.microsoft.com/office/drawing/2014/main" id="{204CB5F1-73B2-2801-114C-4C462809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586" y="1946586"/>
            <a:ext cx="2964828" cy="296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6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D1A3-12DA-659E-743B-B21B4AC4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9189-CF70-C09C-F7BF-A766BD54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935831"/>
            <a:ext cx="9922767" cy="5350669"/>
          </a:xfrm>
        </p:spPr>
        <p:txBody>
          <a:bodyPr>
            <a:normAutofit/>
          </a:bodyPr>
          <a:lstStyle/>
          <a:p>
            <a:pPr marL="274320" lvl="1" indent="0" algn="ctr">
              <a:buNone/>
            </a:pPr>
            <a:r>
              <a:rPr lang="en-US" sz="2400" dirty="0"/>
              <a:t>Richard Hoehn</a:t>
            </a:r>
          </a:p>
          <a:p>
            <a:pPr marL="274320" lvl="1" indent="0" algn="ctr">
              <a:buNone/>
            </a:pPr>
            <a:r>
              <a:rPr lang="en-US" sz="1200" dirty="0"/>
              <a:t>●</a:t>
            </a:r>
          </a:p>
          <a:p>
            <a:pPr marL="274320" lvl="1" indent="0" algn="ctr">
              <a:buNone/>
            </a:pPr>
            <a:r>
              <a:rPr lang="en-US" sz="2400" dirty="0"/>
              <a:t>Living Franklin</a:t>
            </a:r>
          </a:p>
          <a:p>
            <a:pPr marL="274320" lvl="1" indent="0" algn="ctr">
              <a:buNone/>
            </a:pPr>
            <a:r>
              <a:rPr lang="en-US" sz="1200" dirty="0"/>
              <a:t>●</a:t>
            </a:r>
          </a:p>
          <a:p>
            <a:pPr marL="274320" lvl="1" indent="0" algn="ctr">
              <a:buNone/>
            </a:pPr>
            <a:r>
              <a:rPr lang="en-US" sz="2400" dirty="0"/>
              <a:t>MTSU Grad 2005, Vanderbilt Grad 2009</a:t>
            </a:r>
          </a:p>
          <a:p>
            <a:pPr marL="274320" lvl="1" indent="0" algn="ctr">
              <a:buNone/>
            </a:pPr>
            <a:r>
              <a:rPr lang="en-US" sz="1200" dirty="0"/>
              <a:t>●</a:t>
            </a:r>
          </a:p>
          <a:p>
            <a:pPr marL="274320" lvl="1" indent="0" algn="ctr">
              <a:buNone/>
            </a:pPr>
            <a:r>
              <a:rPr lang="en-US" sz="2400" dirty="0"/>
              <a:t>Last 15 years in SW development for Retail &amp; Logistics Applications</a:t>
            </a:r>
          </a:p>
          <a:p>
            <a:pPr marL="274320" lvl="1" indent="0" algn="ctr">
              <a:buNone/>
            </a:pPr>
            <a:r>
              <a:rPr lang="en-US" sz="1200" dirty="0"/>
              <a:t>●</a:t>
            </a:r>
            <a:br>
              <a:rPr lang="en-US" sz="2400" dirty="0"/>
            </a:br>
            <a:r>
              <a:rPr lang="en-US" sz="2400" dirty="0"/>
              <a:t>Primarily in Databases, API / </a:t>
            </a:r>
            <a:r>
              <a:rPr lang="en-US" sz="2400" dirty="0" err="1"/>
              <a:t>PubSub</a:t>
            </a:r>
            <a:r>
              <a:rPr lang="en-US" sz="2400" dirty="0"/>
              <a:t> Integration Work, and Business Reporting Apps</a:t>
            </a:r>
          </a:p>
          <a:p>
            <a:pPr marL="0" indent="0" algn="ctr">
              <a:buNone/>
            </a:pPr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6857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6D98-D73D-CDA0-86EF-A0447F63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C0C2-B276-CBFE-2584-A2D0F4278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7" y="914400"/>
            <a:ext cx="5266183" cy="5372100"/>
          </a:xfrm>
        </p:spPr>
        <p:txBody>
          <a:bodyPr/>
          <a:lstStyle/>
          <a:p>
            <a:r>
              <a:rPr lang="en-US" dirty="0"/>
              <a:t>We used the Accuracy and F1 Score for our analysis on the results.</a:t>
            </a:r>
          </a:p>
          <a:p>
            <a:r>
              <a:rPr lang="en-US" dirty="0"/>
              <a:t>Taking the F1 Score into is important on Multi-Class models and therefore got higher importance given</a:t>
            </a:r>
          </a:p>
          <a:p>
            <a:r>
              <a:rPr lang="en-US" b="1" dirty="0"/>
              <a:t>Recall &amp; Precision – Multi-Class</a:t>
            </a:r>
          </a:p>
          <a:p>
            <a:pPr lvl="1"/>
            <a:r>
              <a:rPr lang="en-US" dirty="0"/>
              <a:t>Due to the Multi-Class nature, we used the </a:t>
            </a:r>
            <a:r>
              <a:rPr lang="en-US" u="sng" dirty="0"/>
              <a:t>Micro Average </a:t>
            </a:r>
            <a:r>
              <a:rPr lang="en-US" dirty="0"/>
              <a:t>on the Recall &amp; Precision</a:t>
            </a:r>
          </a:p>
          <a:p>
            <a:pPr lvl="1"/>
            <a:r>
              <a:rPr lang="en-US" dirty="0"/>
              <a:t>This in turn gave us an accurate F1 Score</a:t>
            </a:r>
          </a:p>
          <a:p>
            <a:r>
              <a:rPr lang="en-US" dirty="0"/>
              <a:t>F1 Score because it assigns </a:t>
            </a:r>
            <a:r>
              <a:rPr lang="en-US" u="sng" dirty="0"/>
              <a:t>equal weight</a:t>
            </a:r>
            <a:r>
              <a:rPr lang="en-US" dirty="0"/>
              <a:t> to each emotion regardless of the class label and the number of labels.</a:t>
            </a:r>
          </a:p>
        </p:txBody>
      </p:sp>
      <p:pic>
        <p:nvPicPr>
          <p:cNvPr id="9" name="Picture 8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E00B1880-B17E-66D9-1C06-79B903C18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455" y="1278360"/>
            <a:ext cx="5564355" cy="4301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30874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869F-404B-729B-3349-EDC43A76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Results &amp; Analysis</a:t>
            </a:r>
            <a:br>
              <a:rPr lang="en-US" dirty="0"/>
            </a:br>
            <a:r>
              <a:rPr lang="en-US" dirty="0"/>
              <a:t>Prediction Results of Original &amp; Extended Datasets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259475-8F67-1FCE-3F92-05A77B7AA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1690914"/>
            <a:ext cx="3162793" cy="4595586"/>
          </a:xfrm>
        </p:spPr>
        <p:txBody>
          <a:bodyPr/>
          <a:lstStyle/>
          <a:p>
            <a:r>
              <a:rPr lang="en-US" dirty="0"/>
              <a:t>Very low Prediction Rates were achieved during testing! </a:t>
            </a:r>
            <a:r>
              <a:rPr lang="en-US" u="sng" dirty="0"/>
              <a:t>Disappointing</a:t>
            </a:r>
          </a:p>
          <a:p>
            <a:r>
              <a:rPr lang="en-US" dirty="0"/>
              <a:t>Negative Improvements</a:t>
            </a:r>
          </a:p>
          <a:p>
            <a:pPr lvl="1"/>
            <a:r>
              <a:rPr lang="en-US" dirty="0"/>
              <a:t>Both on Accuracy</a:t>
            </a:r>
          </a:p>
          <a:p>
            <a:pPr lvl="1"/>
            <a:r>
              <a:rPr lang="en-US" dirty="0"/>
              <a:t>and F1 Score</a:t>
            </a:r>
          </a:p>
          <a:p>
            <a:r>
              <a:rPr lang="en-US" dirty="0" err="1"/>
              <a:t>Initally</a:t>
            </a:r>
            <a:r>
              <a:rPr lang="en-US" dirty="0"/>
              <a:t> the GLM predicts better but the F1 Score is higher on RFC</a:t>
            </a:r>
          </a:p>
        </p:txBody>
      </p:sp>
      <p:pic>
        <p:nvPicPr>
          <p:cNvPr id="9" name="Picture 8" descr="A table with numbers and text&#10;&#10;Description automatically generated">
            <a:extLst>
              <a:ext uri="{FF2B5EF4-FFF2-40B4-BE49-F238E27FC236}">
                <a16:creationId xmlns:a16="http://schemas.microsoft.com/office/drawing/2014/main" id="{071BAE80-5C35-0CBF-B349-9909DDD8A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409" y="1690914"/>
            <a:ext cx="7772400" cy="1464798"/>
          </a:xfrm>
          <a:prstGeom prst="rect">
            <a:avLst/>
          </a:prstGeom>
        </p:spPr>
      </p:pic>
      <p:pic>
        <p:nvPicPr>
          <p:cNvPr id="11" name="Picture 10" descr="A table with numbers and text&#10;&#10;Description automatically generated">
            <a:extLst>
              <a:ext uri="{FF2B5EF4-FFF2-40B4-BE49-F238E27FC236}">
                <a16:creationId xmlns:a16="http://schemas.microsoft.com/office/drawing/2014/main" id="{D691697D-B1B9-623F-2DF7-A235543AA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409" y="3428083"/>
            <a:ext cx="7772400" cy="1459577"/>
          </a:xfrm>
          <a:prstGeom prst="rect">
            <a:avLst/>
          </a:prstGeom>
        </p:spPr>
      </p:pic>
      <p:pic>
        <p:nvPicPr>
          <p:cNvPr id="13" name="Picture 1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E61E02D-A165-B553-AC4D-8B03D0936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616" y="5160032"/>
            <a:ext cx="4941987" cy="88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96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A0AF-3B22-0BB4-5A20-58935950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Results &amp; Analysis</a:t>
            </a:r>
            <a:br>
              <a:rPr lang="en-US" dirty="0"/>
            </a:br>
            <a:r>
              <a:rPr lang="en-US" dirty="0"/>
              <a:t>Analysis of Original Dataset</a:t>
            </a:r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924C0131-E1AC-C67A-C16A-A98B62162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213" y="1165241"/>
            <a:ext cx="5541594" cy="5282599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32D5AFF-D90E-0FD6-BB70-94C13B428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1165241"/>
            <a:ext cx="5467597" cy="528259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000" b="1" dirty="0"/>
              <a:t>Overall the prediction results from all trained models is Disappointing.</a:t>
            </a:r>
          </a:p>
          <a:p>
            <a:pPr marL="0" indent="0">
              <a:buNone/>
            </a:pPr>
            <a:r>
              <a:rPr lang="en-US" dirty="0"/>
              <a:t>Although in the previous slide the GLM model predicted better on both German &amp; English, I believe that:</a:t>
            </a:r>
          </a:p>
          <a:p>
            <a:pPr marL="274320" lvl="1" indent="0">
              <a:buNone/>
            </a:pPr>
            <a:r>
              <a:rPr lang="en-US" b="1" u="sng" dirty="0"/>
              <a:t>NB on German</a:t>
            </a:r>
            <a:r>
              <a:rPr lang="en-US" b="1" dirty="0"/>
              <a:t> </a:t>
            </a:r>
            <a:r>
              <a:rPr lang="en-US" dirty="0"/>
              <a:t>performed better due to the distribution of TP values</a:t>
            </a:r>
          </a:p>
          <a:p>
            <a:pPr marL="274320" lvl="1" indent="0">
              <a:buNone/>
            </a:pPr>
            <a:r>
              <a:rPr lang="en-US" b="1" u="sng" dirty="0"/>
              <a:t>RFC on English</a:t>
            </a:r>
            <a:r>
              <a:rPr lang="en-US" b="1" dirty="0"/>
              <a:t> </a:t>
            </a:r>
            <a:r>
              <a:rPr lang="en-US" dirty="0"/>
              <a:t>performed better due to the distribution of TP values</a:t>
            </a:r>
          </a:p>
          <a:p>
            <a:pPr marL="0" indent="0">
              <a:buNone/>
            </a:pPr>
            <a:r>
              <a:rPr lang="en-US" dirty="0"/>
              <a:t>There’s an absence of context for the models to operate effectively and grasp the intricate nuances of both the English and German languages.</a:t>
            </a:r>
          </a:p>
          <a:p>
            <a:pPr marL="0" indent="0">
              <a:buNone/>
            </a:pPr>
            <a:r>
              <a:rPr lang="en-US" dirty="0"/>
              <a:t>Secondly, in cases where class data is lacking, the models tend to </a:t>
            </a:r>
            <a:r>
              <a:rPr lang="en-US" u="sng" dirty="0"/>
              <a:t>memorize existing </a:t>
            </a:r>
            <a:r>
              <a:rPr lang="en-US" dirty="0"/>
              <a:t>sentences[10], rather than </a:t>
            </a:r>
            <a:r>
              <a:rPr lang="en-US" u="sng" dirty="0"/>
              <a:t>learn</a:t>
            </a:r>
            <a:r>
              <a:rPr lang="en-US" dirty="0"/>
              <a:t> the underlying patterns of the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49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02F8-D1F9-5624-944B-47C3F5C1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Results &amp; Analysis</a:t>
            </a:r>
            <a:br>
              <a:rPr lang="en-US" dirty="0"/>
            </a:br>
            <a:r>
              <a:rPr lang="en-US" dirty="0"/>
              <a:t>Real-Time API Translation and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D968C-3CA6-C56F-9CB8-84D0C8732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1191718"/>
            <a:ext cx="4961383" cy="2683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Considering the disappointing outcomes of data extension via translation, our approach of utilizing real-time translation through the creation of an API and translating text in real-time for both German and English appears to be unsatisfactory in terms of achieving any substantial improvement as well.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6F7013C-91F7-3CCE-9DC5-81B50E728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91718"/>
            <a:ext cx="5973810" cy="5242860"/>
          </a:xfrm>
          <a:prstGeom prst="rect">
            <a:avLst/>
          </a:prstGeom>
        </p:spPr>
      </p:pic>
      <p:pic>
        <p:nvPicPr>
          <p:cNvPr id="7" name="Picture 6" descr="A white grid with black text&#10;&#10;Description automatically generated">
            <a:extLst>
              <a:ext uri="{FF2B5EF4-FFF2-40B4-BE49-F238E27FC236}">
                <a16:creationId xmlns:a16="http://schemas.microsoft.com/office/drawing/2014/main" id="{E0296167-1F8E-87E5-A907-A873B9BC4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598" y="3874957"/>
            <a:ext cx="4706911" cy="2377676"/>
          </a:xfrm>
          <a:prstGeom prst="rect">
            <a:avLst/>
          </a:prstGeom>
        </p:spPr>
      </p:pic>
      <p:pic>
        <p:nvPicPr>
          <p:cNvPr id="8" name="Picture 7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8DDBF7F9-809C-0C3E-B6E5-68E61A81F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8442" y="2583589"/>
            <a:ext cx="1291368" cy="12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85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49E1-6678-805E-36DB-50B84BE5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8AB9-BA62-830B-62FE-259968206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876925"/>
            <a:ext cx="9557629" cy="54095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Concluding</a:t>
            </a:r>
            <a:br>
              <a:rPr lang="en-US" b="1" dirty="0"/>
            </a:br>
            <a:r>
              <a:rPr lang="en-US" dirty="0"/>
              <a:t>No significant improvements through translation by extending the</a:t>
            </a:r>
            <a:br>
              <a:rPr lang="en-US" dirty="0"/>
            </a:br>
            <a:r>
              <a:rPr lang="en-US" dirty="0"/>
              <a:t>dataset improved prediction results. We believe one of the main culprits</a:t>
            </a:r>
            <a:br>
              <a:rPr lang="en-US" dirty="0"/>
            </a:br>
            <a:r>
              <a:rPr lang="en-US" dirty="0"/>
              <a:t>is that the data for learning based on eight classes was insufficient. </a:t>
            </a:r>
          </a:p>
          <a:p>
            <a:pPr marL="0" indent="0">
              <a:buNone/>
            </a:pPr>
            <a:r>
              <a:rPr lang="en-US" dirty="0"/>
              <a:t>The models seemingly resorted to memorizing[10] the sentence rather than learning the intricacies of the labeled classes.</a:t>
            </a:r>
          </a:p>
          <a:p>
            <a:pPr marL="0" indent="0">
              <a:buNone/>
            </a:pPr>
            <a:r>
              <a:rPr lang="en-US" b="1" dirty="0"/>
              <a:t>Areas of Future Work</a:t>
            </a:r>
          </a:p>
          <a:p>
            <a:r>
              <a:rPr lang="en-US" dirty="0"/>
              <a:t>Firstly, conducting further tests involving the translation of different models using diverse translation services. While Google Cloud’s translation service sufficed for this research, superior paid subscription-based translation services are available.</a:t>
            </a:r>
          </a:p>
          <a:p>
            <a:r>
              <a:rPr lang="en-US" dirty="0"/>
              <a:t>Secondly, to overcome the lack of data we could use AI to generated sentences that are similar yet distinct from the original. This could be achieved by providing a sentence and its associated labeled class for data creation. This approach aims to produce additional sentences imbued with similar emotional attributes, potentially expanding the labeled dataset.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1AFCBD01-72D9-FAA9-8861-D62C020A1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434" y="1040991"/>
            <a:ext cx="3373120" cy="1097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30508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EDAE-F205-4153-2036-BF72C7FC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1" name="Picture 10" descr="A close-up of a note&#10;&#10;Description automatically generated">
            <a:extLst>
              <a:ext uri="{FF2B5EF4-FFF2-40B4-BE49-F238E27FC236}">
                <a16:creationId xmlns:a16="http://schemas.microsoft.com/office/drawing/2014/main" id="{85C39617-653C-1175-B521-6179A8FB7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987" y="2089785"/>
            <a:ext cx="2738451" cy="2678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9491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CAE6-F4F2-B6ED-5BE6-54EC6564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FA15C-A19E-164E-0625-AEBA5B61F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4394"/>
            <a:ext cx="12191999" cy="5514975"/>
          </a:xfrm>
        </p:spPr>
        <p:txBody>
          <a:bodyPr numCol="2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000" dirty="0"/>
              <a:t>Andry </a:t>
            </a:r>
            <a:r>
              <a:rPr lang="en-US" sz="1000" dirty="0" err="1"/>
              <a:t>Chowanda</a:t>
            </a:r>
            <a:r>
              <a:rPr lang="en-US" sz="1000" dirty="0"/>
              <a:t> et al. “Exploring Text-based Emotions Recognition Machine Learning Techniques on Social Media Conversation”. In: Procedia Computer Science 179 (2021). 5</a:t>
            </a:r>
            <a:r>
              <a:rPr lang="en-US" sz="1000" baseline="30000" dirty="0"/>
              <a:t>th</a:t>
            </a:r>
            <a:r>
              <a:rPr lang="en-US" sz="1000" dirty="0"/>
              <a:t> International Conference on Computer Science and Computational Intelligence 2020, pp. 821– 828. </a:t>
            </a:r>
            <a:r>
              <a:rPr lang="en-US" sz="1000" dirty="0" err="1"/>
              <a:t>issn</a:t>
            </a:r>
            <a:r>
              <a:rPr lang="en-US" sz="1000" dirty="0"/>
              <a:t>: 1877-0509. </a:t>
            </a:r>
            <a:r>
              <a:rPr lang="en-US" sz="1000" dirty="0" err="1"/>
              <a:t>doi</a:t>
            </a:r>
            <a:r>
              <a:rPr lang="en-US" sz="1000" dirty="0"/>
              <a:t>: https : / / </a:t>
            </a:r>
            <a:r>
              <a:rPr lang="en-US" sz="1000" dirty="0" err="1"/>
              <a:t>doi</a:t>
            </a:r>
            <a:r>
              <a:rPr lang="en-US" sz="1000" dirty="0"/>
              <a:t> . org / 10 . 1016 / j . procs . 2021 . 01 . 099.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2"/>
              </a:rPr>
              <a:t>https://www.sciencedirect.com/science/article/pii/S1877050921001320</a:t>
            </a:r>
            <a:r>
              <a:rPr lang="en-US" sz="10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000" i="1" dirty="0">
                <a:effectLst/>
                <a:latin typeface="Helvetica" pitchFamily="2" charset="0"/>
              </a:rPr>
              <a:t>Jay Stanley. ”THE DAWN OF ROBOT SURVEILLANCE”. 2019. </a:t>
            </a:r>
            <a:r>
              <a:rPr lang="en-US" sz="1000" i="1" dirty="0" err="1">
                <a:effectLst/>
                <a:latin typeface="Helvetica" pitchFamily="2" charset="0"/>
              </a:rPr>
              <a:t>url</a:t>
            </a:r>
            <a:r>
              <a:rPr lang="en-US" sz="1000" i="1" dirty="0">
                <a:effectLst/>
                <a:latin typeface="Helvetica" pitchFamily="2" charset="0"/>
              </a:rPr>
              <a:t>: </a:t>
            </a:r>
            <a:r>
              <a:rPr lang="en-US" sz="1000" i="1" dirty="0">
                <a:effectLst/>
                <a:latin typeface="Helvetica" pitchFamily="2" charset="0"/>
                <a:hlinkClick r:id="rId3"/>
              </a:rPr>
              <a:t>https://www.aclu</a:t>
            </a:r>
            <a:r>
              <a:rPr lang="en-US" sz="1000" i="1" dirty="0">
                <a:effectLst/>
                <a:latin typeface="Helvetica" pitchFamily="2" charset="0"/>
              </a:rPr>
              <a:t>.</a:t>
            </a:r>
            <a:r>
              <a:rPr lang="en-US" sz="1000" dirty="0">
                <a:latin typeface="Helvetica" pitchFamily="2" charset="0"/>
              </a:rPr>
              <a:t> </a:t>
            </a:r>
            <a:r>
              <a:rPr lang="en-US" sz="1000" i="1" dirty="0">
                <a:effectLst/>
                <a:latin typeface="Helvetica" pitchFamily="2" charset="0"/>
              </a:rPr>
              <a:t>org/report/dawn-robot-surveillance</a:t>
            </a:r>
            <a:endParaRPr lang="en-US" sz="1000" dirty="0"/>
          </a:p>
          <a:p>
            <a:pPr>
              <a:buFont typeface="+mj-lt"/>
              <a:buAutoNum type="arabicPeriod"/>
            </a:pPr>
            <a:r>
              <a:rPr lang="en-US" sz="1000" dirty="0" err="1"/>
              <a:t>Sajani</a:t>
            </a:r>
            <a:r>
              <a:rPr lang="en-US" sz="1000" dirty="0"/>
              <a:t> Ranasinghe et al. “An Artificial Intelligence Framework for the Detection of Emotion Transitions in Telehealth Services”. In: July 2022, pp. 1–5. </a:t>
            </a:r>
            <a:r>
              <a:rPr lang="en-US" sz="1000" dirty="0" err="1"/>
              <a:t>doi</a:t>
            </a:r>
            <a:r>
              <a:rPr lang="en-US" sz="1000" dirty="0"/>
              <a:t>: 10.1109/HSI55341.2022.9869503.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Laura </a:t>
            </a:r>
            <a:r>
              <a:rPr lang="en-US" sz="1000" dirty="0" err="1"/>
              <a:t>Mascarell</a:t>
            </a:r>
            <a:r>
              <a:rPr lang="en-US" sz="1000" dirty="0"/>
              <a:t> et al. “Stance Detection in German News Articles”. In: Proceedings of the Fourth Workshop on Fact Extraction and </a:t>
            </a:r>
            <a:r>
              <a:rPr lang="en-US" sz="1000" dirty="0" err="1"/>
              <a:t>VERification</a:t>
            </a:r>
            <a:r>
              <a:rPr lang="en-US" sz="1000" dirty="0"/>
              <a:t> (FEVER). Dominican Republic: Association for Computational Linguistics, Nov. 2021, pp. 66–77. </a:t>
            </a:r>
            <a:r>
              <a:rPr lang="en-US" sz="1000" dirty="0" err="1"/>
              <a:t>doi</a:t>
            </a:r>
            <a:r>
              <a:rPr lang="en-US" sz="1000" dirty="0"/>
              <a:t>: 10.18653/v1/2021.fever-1.8.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4"/>
              </a:rPr>
              <a:t>https://aclanthology.org/2021.fever-1.8</a:t>
            </a:r>
            <a:r>
              <a:rPr lang="en-US" sz="1000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Valentina </a:t>
            </a:r>
            <a:r>
              <a:rPr lang="en-US" sz="1000" dirty="0" err="1"/>
              <a:t>Colonnello</a:t>
            </a:r>
            <a:r>
              <a:rPr lang="en-US" sz="1000" dirty="0"/>
              <a:t>, Katia </a:t>
            </a:r>
            <a:r>
              <a:rPr lang="en-US" sz="1000" dirty="0" err="1"/>
              <a:t>Mattarozzi</a:t>
            </a:r>
            <a:r>
              <a:rPr lang="en-US" sz="1000" dirty="0"/>
              <a:t>, and Paolo M Russo. “Emotion recognition in medical students: effects of facial appearance and care schema activation”. In: Medical Education 53.2 (2019), pp. 195–205. </a:t>
            </a:r>
            <a:r>
              <a:rPr lang="en-US" sz="1000" dirty="0" err="1"/>
              <a:t>doi</a:t>
            </a:r>
            <a:r>
              <a:rPr lang="en-US" sz="1000" dirty="0"/>
              <a:t>: https://</a:t>
            </a:r>
            <a:r>
              <a:rPr lang="en-US" sz="1000" dirty="0" err="1"/>
              <a:t>doi.org</a:t>
            </a:r>
            <a:r>
              <a:rPr lang="en-US" sz="1000" dirty="0"/>
              <a:t>/10.1111/medu.13760. </a:t>
            </a:r>
            <a:r>
              <a:rPr lang="en-US" sz="1000" dirty="0" err="1"/>
              <a:t>eprint</a:t>
            </a:r>
            <a:r>
              <a:rPr lang="en-US" sz="1000" dirty="0"/>
              <a:t>: https:// </a:t>
            </a:r>
            <a:r>
              <a:rPr lang="en-US" sz="1000" dirty="0" err="1"/>
              <a:t>onlinelibrary.wiley.com</a:t>
            </a:r>
            <a:r>
              <a:rPr lang="en-US" sz="1000" dirty="0"/>
              <a:t>/</a:t>
            </a:r>
            <a:r>
              <a:rPr lang="en-US" sz="1000" dirty="0" err="1"/>
              <a:t>doi</a:t>
            </a:r>
            <a:r>
              <a:rPr lang="en-US" sz="1000" dirty="0"/>
              <a:t>/pdf/10.1111/medu.13760.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5"/>
              </a:rPr>
              <a:t>https://onlinelibrary.wiley.com/doi/abs/10.1111/medu.13760</a:t>
            </a:r>
            <a:r>
              <a:rPr lang="en-US" sz="1000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Shalini Kapoor and </a:t>
            </a:r>
            <a:r>
              <a:rPr lang="en-US" sz="1000" dirty="0" err="1"/>
              <a:t>Tarun</a:t>
            </a:r>
            <a:r>
              <a:rPr lang="en-US" sz="1000" dirty="0"/>
              <a:t> Kumar. “Detecting emotion change instant in speech signal using spectral patterns in pitch coherent single frequency filtering spectrogram”. In: Expert Systems with Applications 232 (2023), p. 120882. </a:t>
            </a:r>
            <a:r>
              <a:rPr lang="en-US" sz="1000" dirty="0" err="1"/>
              <a:t>issn</a:t>
            </a:r>
            <a:r>
              <a:rPr lang="en-US" sz="1000" dirty="0"/>
              <a:t>: 0957-4174. </a:t>
            </a:r>
            <a:r>
              <a:rPr lang="en-US" sz="1000" dirty="0" err="1"/>
              <a:t>doi</a:t>
            </a:r>
            <a:r>
              <a:rPr lang="en-US" sz="1000" dirty="0"/>
              <a:t>: </a:t>
            </a:r>
            <a:r>
              <a:rPr lang="en-US" sz="1000" dirty="0">
                <a:hlinkClick r:id="rId6"/>
              </a:rPr>
              <a:t>https://doi.org/10.1016/j.eswa.2023.120882</a:t>
            </a:r>
            <a:r>
              <a:rPr lang="en-US" sz="1000" dirty="0"/>
              <a:t>. 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7"/>
              </a:rPr>
              <a:t>https://www.sciencedirect.com/science/article/pii/S0957417423013842</a:t>
            </a:r>
            <a:r>
              <a:rPr lang="en-US" sz="1000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Sheetal </a:t>
            </a:r>
            <a:r>
              <a:rPr lang="en-US" sz="1000" dirty="0" err="1"/>
              <a:t>Kusal</a:t>
            </a:r>
            <a:r>
              <a:rPr lang="en-US" sz="1000" dirty="0"/>
              <a:t> et al. “AI Based Emotion Detection for Textual Big Data: Techniques and Contribution”. In: Big Data and Cognitive Computing 5.3 (2021). </a:t>
            </a:r>
            <a:r>
              <a:rPr lang="en-US" sz="1000" dirty="0" err="1"/>
              <a:t>issn</a:t>
            </a:r>
            <a:r>
              <a:rPr lang="en-US" sz="1000" dirty="0"/>
              <a:t>: 2504-2289. </a:t>
            </a:r>
            <a:r>
              <a:rPr lang="en-US" sz="1000" dirty="0" err="1"/>
              <a:t>doi</a:t>
            </a:r>
            <a:r>
              <a:rPr lang="en-US" sz="1000" dirty="0"/>
              <a:t>: 10.3390/bdcc5030043 .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8"/>
              </a:rPr>
              <a:t>https://www.mdpi.com/2504-2289/5/3/43</a:t>
            </a:r>
            <a:r>
              <a:rPr lang="en-US" sz="1000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Kaggle.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9"/>
              </a:rPr>
              <a:t>https://www.kaggle.com/datasets/pashupatigupta/emotion-detection-from-text</a:t>
            </a:r>
            <a:r>
              <a:rPr lang="en-US" sz="1000" dirty="0"/>
              <a:t> 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Victor </a:t>
            </a:r>
            <a:r>
              <a:rPr lang="en-US" sz="1000" dirty="0" err="1"/>
              <a:t>Sanh</a:t>
            </a:r>
            <a:r>
              <a:rPr lang="en-US" sz="1000" dirty="0"/>
              <a:t> et al. “</a:t>
            </a:r>
            <a:r>
              <a:rPr lang="en-US" sz="1000" dirty="0" err="1"/>
              <a:t>DistilBERT</a:t>
            </a:r>
            <a:r>
              <a:rPr lang="en-US" sz="1000" dirty="0"/>
              <a:t>, a distilled version of BERT: smaller, faster, cheaper and lighter”. In: </a:t>
            </a:r>
            <a:r>
              <a:rPr lang="en-US" sz="1000" dirty="0" err="1"/>
              <a:t>ArXiv</a:t>
            </a:r>
            <a:r>
              <a:rPr lang="en-US" sz="1000" dirty="0"/>
              <a:t> abs/1910.01108 (2019).</a:t>
            </a:r>
          </a:p>
          <a:p>
            <a:pPr>
              <a:buFont typeface="+mj-lt"/>
              <a:buAutoNum type="arabicPeriod"/>
            </a:pPr>
            <a:r>
              <a:rPr lang="en-US" sz="1000" dirty="0" err="1"/>
              <a:t>Xue</a:t>
            </a:r>
            <a:r>
              <a:rPr lang="en-US" sz="1000" dirty="0"/>
              <a:t> Ying. “An Overview of Overfitting and its Solutions”. In: Journal of Physics: Conference Series 1168 (Feb. 2019), p. 022022. </a:t>
            </a:r>
            <a:r>
              <a:rPr lang="en-US" sz="1000" dirty="0" err="1"/>
              <a:t>doi</a:t>
            </a:r>
            <a:r>
              <a:rPr lang="en-US" sz="1000" dirty="0"/>
              <a:t>: 10.1088/1742-6596/1168/2/022022.</a:t>
            </a:r>
          </a:p>
        </p:txBody>
      </p:sp>
    </p:spTree>
    <p:extLst>
      <p:ext uri="{BB962C8B-B14F-4D97-AF65-F5344CB8AC3E}">
        <p14:creationId xmlns:p14="http://schemas.microsoft.com/office/powerpoint/2010/main" val="74224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D1A3-12DA-659E-743B-B21B4AC4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9189-CF70-C09C-F7BF-A766BD54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7" y="935831"/>
            <a:ext cx="8873450" cy="53506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Introduction</a:t>
            </a:r>
          </a:p>
          <a:p>
            <a:r>
              <a:rPr lang="en-US" dirty="0"/>
              <a:t>Research on Emotion Detection (ED) in Text with an emphasis improving Prediction Rates</a:t>
            </a:r>
          </a:p>
          <a:p>
            <a:r>
              <a:rPr lang="en-US" dirty="0"/>
              <a:t>Specifically by extending Data through </a:t>
            </a:r>
            <a:r>
              <a:rPr lang="en-US" u="sng" dirty="0"/>
              <a:t>Translation to Different Languages</a:t>
            </a:r>
          </a:p>
          <a:p>
            <a:r>
              <a:rPr lang="en-US" dirty="0"/>
              <a:t>Training Multiple ML Models on Original &amp; Extended Data to </a:t>
            </a:r>
            <a:r>
              <a:rPr lang="en-US" u="sng" dirty="0"/>
              <a:t>Compare Prediction Rates</a:t>
            </a:r>
          </a:p>
          <a:p>
            <a:r>
              <a:rPr lang="en-US" dirty="0"/>
              <a:t>and Finally in Real-Time Translate Text to process in Parallel for further expansion</a:t>
            </a:r>
          </a:p>
          <a:p>
            <a:pPr marL="0" indent="0">
              <a:buNone/>
            </a:pPr>
            <a:r>
              <a:rPr lang="en-US" b="1" dirty="0"/>
              <a:t>Agenda</a:t>
            </a:r>
          </a:p>
          <a:p>
            <a:r>
              <a:rPr lang="en-US" dirty="0"/>
              <a:t>Significance of Emotion Detection</a:t>
            </a:r>
          </a:p>
          <a:p>
            <a:r>
              <a:rPr lang="en-US" dirty="0"/>
              <a:t>Challenges, Motivation and Scope of Research</a:t>
            </a:r>
          </a:p>
          <a:p>
            <a:r>
              <a:rPr lang="en-US" dirty="0"/>
              <a:t>Methodology – Including Code Review and Demonstration!</a:t>
            </a:r>
          </a:p>
          <a:p>
            <a:r>
              <a:rPr lang="en-US" dirty="0"/>
              <a:t>and finally Analysis of Results, Conclusion, and Future Work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1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1D40-0BB4-851A-7725-022D4863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Emotion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1B844-8342-0008-F56B-9EA3B00F9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330" y="1050131"/>
            <a:ext cx="5020703" cy="5022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 accurately identifying and understanding emotions from text data, ML applications can assist in improving:</a:t>
            </a:r>
          </a:p>
          <a:p>
            <a:r>
              <a:rPr lang="en-US" dirty="0"/>
              <a:t>User Experiences (chat-bots),</a:t>
            </a:r>
          </a:p>
          <a:p>
            <a:r>
              <a:rPr lang="en-US" dirty="0"/>
              <a:t>Decision-Making Processes</a:t>
            </a:r>
          </a:p>
          <a:p>
            <a:r>
              <a:rPr lang="en-US" dirty="0"/>
              <a:t>and Overall human-machine interactions in a positive manner[4, 5], with most of these interactions being processed in real-time.</a:t>
            </a:r>
          </a:p>
          <a:p>
            <a:pPr marL="0" indent="0">
              <a:buNone/>
            </a:pPr>
            <a:r>
              <a:rPr lang="en-US" dirty="0"/>
              <a:t>ED is still a growing field in Text, Video, and Image reading. The market for ED software and services is estimated to reach </a:t>
            </a:r>
            <a:r>
              <a:rPr lang="en-US" b="1" dirty="0"/>
              <a:t>$3.8billion</a:t>
            </a:r>
            <a:r>
              <a:rPr lang="en-US" dirty="0"/>
              <a:t>[2] by </a:t>
            </a:r>
            <a:r>
              <a:rPr lang="en-US" b="1" dirty="0"/>
              <a:t>2025.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1BDC76-75C6-5D18-D590-45164F2BC408}"/>
              </a:ext>
            </a:extLst>
          </p:cNvPr>
          <p:cNvSpPr txBox="1">
            <a:spLocks/>
          </p:cNvSpPr>
          <p:nvPr/>
        </p:nvSpPr>
        <p:spPr>
          <a:xfrm>
            <a:off x="466725" y="1050131"/>
            <a:ext cx="6374606" cy="48366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Emotions can vary depending on the framework or model being considered.</a:t>
            </a:r>
          </a:p>
          <a:p>
            <a:pPr marL="0" indent="0">
              <a:buNone/>
            </a:pPr>
            <a:r>
              <a:rPr lang="en-US" dirty="0"/>
              <a:t>One well-known model is the Plutchik’s Wheel of Emotions, which proposes eight (8) primary emotions.</a:t>
            </a:r>
          </a:p>
          <a:p>
            <a:pPr lvl="1"/>
            <a:r>
              <a:rPr lang="en-US" dirty="0"/>
              <a:t>Joy / Happiness</a:t>
            </a:r>
          </a:p>
          <a:p>
            <a:pPr lvl="1"/>
            <a:r>
              <a:rPr lang="en-US" dirty="0"/>
              <a:t>Sadness</a:t>
            </a:r>
          </a:p>
          <a:p>
            <a:pPr lvl="1"/>
            <a:r>
              <a:rPr lang="en-US" dirty="0"/>
              <a:t>Anger</a:t>
            </a:r>
          </a:p>
          <a:p>
            <a:pPr lvl="1"/>
            <a:r>
              <a:rPr lang="en-US" dirty="0"/>
              <a:t>Worry / Fear</a:t>
            </a:r>
          </a:p>
          <a:p>
            <a:pPr lvl="1"/>
            <a:r>
              <a:rPr lang="en-US" dirty="0"/>
              <a:t>Surprise</a:t>
            </a:r>
          </a:p>
          <a:p>
            <a:pPr lvl="1"/>
            <a:r>
              <a:rPr lang="en-US" dirty="0"/>
              <a:t>Disgust / Hate</a:t>
            </a:r>
          </a:p>
          <a:p>
            <a:pPr lvl="1"/>
            <a:r>
              <a:rPr lang="en-US" dirty="0"/>
              <a:t>Trust / Love</a:t>
            </a:r>
          </a:p>
          <a:p>
            <a:pPr lvl="1"/>
            <a:r>
              <a:rPr lang="en-US" dirty="0"/>
              <a:t>Anticipation / Enthusiasm</a:t>
            </a:r>
          </a:p>
        </p:txBody>
      </p:sp>
      <p:pic>
        <p:nvPicPr>
          <p:cNvPr id="6" name="Picture 5" descr="A colorful circle with different colored squares&#10;&#10;Description automatically generated">
            <a:extLst>
              <a:ext uri="{FF2B5EF4-FFF2-40B4-BE49-F238E27FC236}">
                <a16:creationId xmlns:a16="http://schemas.microsoft.com/office/drawing/2014/main" id="{3CFE87B8-E76B-7C8C-DEEF-8767575F4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75" y="2650331"/>
            <a:ext cx="3157538" cy="31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0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1D40-0BB4-851A-7725-022D4863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Challenges:</a:t>
            </a:r>
            <a:br>
              <a:rPr lang="en-US" dirty="0"/>
            </a:br>
            <a:r>
              <a:rPr lang="en-US" dirty="0"/>
              <a:t>Data Scarcity &amp; Language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1B844-8342-0008-F56B-9EA3B00F9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1690914"/>
            <a:ext cx="8579835" cy="4595586"/>
          </a:xfrm>
        </p:spPr>
        <p:txBody>
          <a:bodyPr>
            <a:normAutofit/>
          </a:bodyPr>
          <a:lstStyle/>
          <a:p>
            <a:r>
              <a:rPr lang="en-US" dirty="0"/>
              <a:t>Emotion detection data requires primarily supervised learning data! Meaning human curated and labeled data.</a:t>
            </a:r>
          </a:p>
          <a:p>
            <a:r>
              <a:rPr lang="en-US" dirty="0"/>
              <a:t>Unlike Sentiment Analysis (SA) the availability of large datasets for training purposes of ML models is much smaller[3].</a:t>
            </a:r>
          </a:p>
          <a:p>
            <a:r>
              <a:rPr lang="en-US" dirty="0"/>
              <a:t>Many datasets that are available are in many different languages</a:t>
            </a:r>
          </a:p>
          <a:p>
            <a:r>
              <a:rPr lang="en-US" dirty="0"/>
              <a:t>Emotions in text are contextual in nature; meaning they conform in many cases based on the type and language and culture using them.</a:t>
            </a:r>
          </a:p>
        </p:txBody>
      </p:sp>
    </p:spTree>
    <p:extLst>
      <p:ext uri="{BB962C8B-B14F-4D97-AF65-F5344CB8AC3E}">
        <p14:creationId xmlns:p14="http://schemas.microsoft.com/office/powerpoint/2010/main" val="330164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4741-FCE8-57A1-3E89-E621238A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Research and Evaluation of Dataset Extending for ML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36151-C722-303C-48E3-341E7C3D7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961535"/>
            <a:ext cx="9138804" cy="4324965"/>
          </a:xfrm>
        </p:spPr>
        <p:txBody>
          <a:bodyPr>
            <a:normAutofit/>
          </a:bodyPr>
          <a:lstStyle/>
          <a:p>
            <a:r>
              <a:rPr lang="en-US" dirty="0"/>
              <a:t>ED is still a growing field in Text, Video, and Image reading. The market for ED software and services is estimated to reach $3.8billion[2] by 2025.</a:t>
            </a:r>
          </a:p>
          <a:p>
            <a:r>
              <a:rPr lang="en-US" dirty="0"/>
              <a:t>ED spans most all domains such like psychology, business, and education. </a:t>
            </a:r>
          </a:p>
          <a:p>
            <a:r>
              <a:rPr lang="en-US" dirty="0"/>
              <a:t>By use of ML models the analysis of human emotions at scale provides valuable insights into individual and collective emotional states both in real-time but also for measuring sentiments from the past versus the current time.</a:t>
            </a:r>
          </a:p>
          <a:p>
            <a:r>
              <a:rPr lang="en-US" dirty="0"/>
              <a:t>A recent paper[1] states that ”</a:t>
            </a:r>
            <a:r>
              <a:rPr lang="en-US" b="1" i="1" dirty="0"/>
              <a:t>Emotions hold a paramount role in the conversation, as it expresses context to the conversation</a:t>
            </a:r>
            <a:r>
              <a:rPr lang="en-US" b="1" dirty="0"/>
              <a:t>.</a:t>
            </a:r>
            <a:r>
              <a:rPr lang="en-US" dirty="0"/>
              <a:t>”, this means that emotions are a part of a conversation and with that are needed to ensure valid analysis of a conversation.</a:t>
            </a:r>
          </a:p>
        </p:txBody>
      </p:sp>
    </p:spTree>
    <p:extLst>
      <p:ext uri="{BB962C8B-B14F-4D97-AF65-F5344CB8AC3E}">
        <p14:creationId xmlns:p14="http://schemas.microsoft.com/office/powerpoint/2010/main" val="63244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EDAE-F205-4153-2036-BF72C7FC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&amp; Scope of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FDFF-A62A-37BF-5523-05A4B4A0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1014413"/>
            <a:ext cx="9876283" cy="52720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research project’s objectives were three-fold: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first is to translate English data (feature &amp; label) to German in order to extend the original German dataset for ML training purposes. With this will the added text lead to better predictions?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Similarly, can by translating German data to English and extending an original English dataset increase the predictability of English ML model?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And Lastly shifting the focus to real-time translation and its impact on prediction. Can by translating in real-time an input to multiple languages improve the predictability based on the combined output of two models.</a:t>
            </a:r>
          </a:p>
          <a:p>
            <a:pPr marL="0" indent="0">
              <a:buNone/>
            </a:pPr>
            <a:r>
              <a:rPr lang="en-US" dirty="0"/>
              <a:t>In summary, this research project </a:t>
            </a:r>
            <a:r>
              <a:rPr lang="en-US" b="1" u="sng" dirty="0"/>
              <a:t>investigated innovative ways</a:t>
            </a:r>
            <a:r>
              <a:rPr lang="en-US" dirty="0"/>
              <a:t> to enhance the predictability of Emotion Detection models in English and German.</a:t>
            </a:r>
          </a:p>
          <a:p>
            <a:pPr marL="0" indent="0">
              <a:buNone/>
            </a:pPr>
            <a:r>
              <a:rPr lang="en-US" dirty="0"/>
              <a:t>With these three (3) objectives from above the scope was to </a:t>
            </a:r>
            <a:r>
              <a:rPr lang="en-US" b="1" u="sng" dirty="0"/>
              <a:t>P</a:t>
            </a:r>
            <a:r>
              <a:rPr lang="en-US" u="sng" dirty="0"/>
              <a:t>rocure, </a:t>
            </a:r>
            <a:r>
              <a:rPr lang="en-US" b="1" u="sng" dirty="0"/>
              <a:t>T</a:t>
            </a:r>
            <a:r>
              <a:rPr lang="en-US" u="sng" dirty="0"/>
              <a:t>ranslate, </a:t>
            </a:r>
            <a:r>
              <a:rPr lang="en-US" b="1" u="sng" dirty="0"/>
              <a:t>T</a:t>
            </a:r>
            <a:r>
              <a:rPr lang="en-US" u="sng" dirty="0"/>
              <a:t>rain, and </a:t>
            </a:r>
            <a:r>
              <a:rPr lang="en-US" b="1" u="sng" dirty="0"/>
              <a:t>E</a:t>
            </a:r>
            <a:r>
              <a:rPr lang="en-US" u="sng" dirty="0"/>
              <a:t>valuate</a:t>
            </a:r>
            <a:r>
              <a:rPr lang="en-US" dirty="0"/>
              <a:t> benefits of extending datasets by translation to improve emotion detection.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EDAE-F205-4153-2036-BF72C7FC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FDFF-A62A-37BF-5523-05A4B4A0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978694"/>
            <a:ext cx="9922764" cy="5307806"/>
          </a:xfrm>
        </p:spPr>
        <p:txBody>
          <a:bodyPr>
            <a:normAutofit/>
          </a:bodyPr>
          <a:lstStyle/>
          <a:p>
            <a:r>
              <a:rPr lang="en-US" dirty="0"/>
              <a:t>Our research considered publications only past 2015, thereby providing an up-to-date perspective on ED analysis.</a:t>
            </a:r>
          </a:p>
          <a:p>
            <a:pPr marL="0" indent="0" algn="ctr">
              <a:buNone/>
            </a:pPr>
            <a:r>
              <a:rPr lang="en-US" sz="2400" b="1" i="1" dirty="0"/>
              <a:t>”Emotions hold a paramount role in the conversation,</a:t>
            </a:r>
            <a:br>
              <a:rPr lang="en-US" sz="2400" b="1" i="1" dirty="0"/>
            </a:br>
            <a:r>
              <a:rPr lang="en-US" sz="2400" b="1" i="1" dirty="0"/>
              <a:t>as it expresses context to the conversation.” </a:t>
            </a:r>
            <a:r>
              <a:rPr lang="en-US" sz="2400" b="1" dirty="0"/>
              <a:t>[1]</a:t>
            </a:r>
          </a:p>
          <a:p>
            <a:r>
              <a:rPr lang="en-US" dirty="0"/>
              <a:t>This means that emotions are a part of a conversation and with that are needed to ensure valid analysis of a conversation</a:t>
            </a:r>
          </a:p>
          <a:p>
            <a:r>
              <a:rPr lang="en-US" dirty="0"/>
              <a:t>Emotions can differ across </a:t>
            </a:r>
            <a:r>
              <a:rPr lang="en-US" b="1" dirty="0"/>
              <a:t>A</a:t>
            </a:r>
            <a:r>
              <a:rPr lang="en-US" dirty="0"/>
              <a:t>ge groups, </a:t>
            </a:r>
            <a:r>
              <a:rPr lang="en-US" b="1" dirty="0"/>
              <a:t>G</a:t>
            </a:r>
            <a:r>
              <a:rPr lang="en-US" dirty="0"/>
              <a:t>enders, </a:t>
            </a:r>
            <a:r>
              <a:rPr lang="en-US" b="1" dirty="0"/>
              <a:t>C</a:t>
            </a:r>
            <a:r>
              <a:rPr lang="en-US" dirty="0"/>
              <a:t>ultures, and </a:t>
            </a:r>
            <a:r>
              <a:rPr lang="en-US" b="1" dirty="0"/>
              <a:t>L</a:t>
            </a:r>
            <a:r>
              <a:rPr lang="en-US" dirty="0"/>
              <a:t>anguages[6], which again support our approach of using 2015 and beyond data</a:t>
            </a:r>
          </a:p>
          <a:p>
            <a:r>
              <a:rPr lang="en-US" dirty="0"/>
              <a:t>Fragmentation caused by different languages further exacerbates the issue of ED, as it reduces the size and diversity of data available for training, resulting in limited cross-lingual generalization and potentially biased models.[7]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40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E865-F094-E712-B0F2-12472519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425463B-5971-8C0A-5445-1E8F0E6BB8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682840"/>
              </p:ext>
            </p:extLst>
          </p:nvPr>
        </p:nvGraphicFramePr>
        <p:xfrm>
          <a:off x="1134617" y="914400"/>
          <a:ext cx="9922766" cy="5223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FA2BB7D-03E2-51DF-77E4-829B4BAC7B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0585" y="3429000"/>
            <a:ext cx="2324234" cy="20398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 descr="A close-up of a sign&#10;&#10;Description automatically generated">
            <a:extLst>
              <a:ext uri="{FF2B5EF4-FFF2-40B4-BE49-F238E27FC236}">
                <a16:creationId xmlns:a16="http://schemas.microsoft.com/office/drawing/2014/main" id="{574A7723-23BE-7337-DBA8-44F11C0E56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275" y="2943899"/>
            <a:ext cx="2651483" cy="9702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 descr="A close-up of a computer code&#10;&#10;Description automatically generated">
            <a:extLst>
              <a:ext uri="{FF2B5EF4-FFF2-40B4-BE49-F238E27FC236}">
                <a16:creationId xmlns:a16="http://schemas.microsoft.com/office/drawing/2014/main" id="{347BD424-75FE-605B-EF3D-2F23C3AB2F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275" y="4595444"/>
            <a:ext cx="4869388" cy="15352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 descr="A diagram of a language&#10;&#10;Description automatically generated with medium confidence">
            <a:extLst>
              <a:ext uri="{FF2B5EF4-FFF2-40B4-BE49-F238E27FC236}">
                <a16:creationId xmlns:a16="http://schemas.microsoft.com/office/drawing/2014/main" id="{9CE489D0-5316-5D7E-9D46-7238F01D6F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41807" y="880171"/>
            <a:ext cx="3033012" cy="16383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28237638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RightStep">
      <a:dk1>
        <a:srgbClr val="000000"/>
      </a:dk1>
      <a:lt1>
        <a:srgbClr val="FFFFFF"/>
      </a:lt1>
      <a:dk2>
        <a:srgbClr val="41243A"/>
      </a:dk2>
      <a:lt2>
        <a:srgbClr val="E2E8E3"/>
      </a:lt2>
      <a:accent1>
        <a:srgbClr val="CA92BD"/>
      </a:accent1>
      <a:accent2>
        <a:srgbClr val="BF7A91"/>
      </a:accent2>
      <a:accent3>
        <a:srgbClr val="CA9692"/>
      </a:accent3>
      <a:accent4>
        <a:srgbClr val="BF9C7A"/>
      </a:accent4>
      <a:accent5>
        <a:srgbClr val="A9A57A"/>
      </a:accent5>
      <a:accent6>
        <a:srgbClr val="97AB6E"/>
      </a:accent6>
      <a:hlink>
        <a:srgbClr val="568E64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3097</Words>
  <Application>Microsoft Macintosh PowerPoint</Application>
  <PresentationFormat>Widescreen</PresentationFormat>
  <Paragraphs>259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Helvetica</vt:lpstr>
      <vt:lpstr>Menlo</vt:lpstr>
      <vt:lpstr>Neue Haas Grotesk Text Pro</vt:lpstr>
      <vt:lpstr>BjornVTI</vt:lpstr>
      <vt:lpstr>PowerPoint Presentation</vt:lpstr>
      <vt:lpstr>Welcome</vt:lpstr>
      <vt:lpstr>Introduction &amp; Agenda</vt:lpstr>
      <vt:lpstr>Significance of Emotion Detection</vt:lpstr>
      <vt:lpstr>Challenges: Data Scarcity &amp; Language Fragmentation</vt:lpstr>
      <vt:lpstr>Motivation for Research and Evaluation of Dataset Extending for ML Prediction</vt:lpstr>
      <vt:lpstr>Objectives &amp; Scope of Research</vt:lpstr>
      <vt:lpstr>Literature Review</vt:lpstr>
      <vt:lpstr>Methodology</vt:lpstr>
      <vt:lpstr>Methodology Data Procurement</vt:lpstr>
      <vt:lpstr>Methodology Parsing, Cleanup, &amp; Emotion Linkage</vt:lpstr>
      <vt:lpstr>Methodology Translation Application</vt:lpstr>
      <vt:lpstr>Methodology Dataset Extension</vt:lpstr>
      <vt:lpstr>Methodology ML Training &amp; Testing with PySpark Multi-Class Classification</vt:lpstr>
      <vt:lpstr>Methodology ML Training &amp; Testing with PySpark Pipeline: 1</vt:lpstr>
      <vt:lpstr>Methodology ML Training &amp; Testing with PySpark Pipeline: 2, 3, &amp; 4</vt:lpstr>
      <vt:lpstr>Methodology ML Training &amp; Testing with PySpark Pipeline: 5, 6, &amp; 7</vt:lpstr>
      <vt:lpstr>Methodology Creating an API for Real-Time Testing</vt:lpstr>
      <vt:lpstr>Demo &amp; Code Review</vt:lpstr>
      <vt:lpstr>Results &amp; Analysis</vt:lpstr>
      <vt:lpstr>Results &amp; Analysis Prediction Results of Original &amp; Extended Datasets</vt:lpstr>
      <vt:lpstr>Results &amp; Analysis Analysis of Original Dataset</vt:lpstr>
      <vt:lpstr>Results &amp; Analysis Real-Time API Translation and Prediction</vt:lpstr>
      <vt:lpstr>Conclusions &amp; Future Work</vt:lpstr>
      <vt:lpstr>Thank you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Hoehn</dc:creator>
  <cp:lastModifiedBy>Richard Hoehn</cp:lastModifiedBy>
  <cp:revision>66</cp:revision>
  <dcterms:created xsi:type="dcterms:W3CDTF">2023-03-20T19:50:30Z</dcterms:created>
  <dcterms:modified xsi:type="dcterms:W3CDTF">2023-09-13T12:55:39Z</dcterms:modified>
</cp:coreProperties>
</file>