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219FF-1D53-4223-A2EF-A1DCA91A9762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29682-46AA-44F3-BA22-8EFCB3F6B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40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884A-87A0-4168-94AF-88253CC62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64F30-15E2-4A27-8E81-4258830C3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C189B-DDCA-498F-99BE-B3A291FB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EA3B-FB19-4865-942A-6E3FA3899848}" type="datetimeFigureOut">
              <a:rPr lang="en-GB" smtClean="0"/>
              <a:t>14/11/2019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97277-CCA9-4BCF-9436-390AD63A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BAFD0-B78B-4E25-AC28-1CCEF6B5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5A8F-19B0-4865-A552-4107692065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521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64C4A-534E-4518-B6EE-946C2C05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6F030-1CBC-4A45-88C9-D449360EA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CAD26-AD46-481B-B245-72FB207EC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EA3B-FB19-4865-942A-6E3FA3899848}" type="datetimeFigureOut">
              <a:rPr lang="en-GB" smtClean="0"/>
              <a:t>14/11/2019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44C3B-7FF6-41F6-ACBF-25F64F42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9C312-ACE7-42A0-BD77-0C747BA6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5A8F-19B0-4865-A552-4107692065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449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F5CD61-5B04-43AB-ADB7-6175536A5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5B068-C6B2-4B5A-AF5B-62BDA1B94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F70FC-5EAD-418F-8FFD-DB4AC492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EA3B-FB19-4865-942A-6E3FA3899848}" type="datetimeFigureOut">
              <a:rPr lang="en-GB" smtClean="0"/>
              <a:t>14/11/2019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3252F-1BB4-4680-95AA-E957D7042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C7272-2CFB-455B-94D7-5AF305A8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5A8F-19B0-4865-A552-4107692065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300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6B6A-2E2B-4047-B0CC-8B62CE0D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04D9-2955-4254-AC7A-6BC744FDA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2716B-545F-4005-916C-63BFA8713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EA3B-FB19-4865-942A-6E3FA3899848}" type="datetimeFigureOut">
              <a:rPr lang="en-GB" smtClean="0"/>
              <a:t>14/11/2019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72FD2-B880-496A-B4F2-C789E83C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08231-DBD6-4CBB-B55A-803F709B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5A8F-19B0-4865-A552-4107692065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52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2496-6DE8-487A-B123-233978AA9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E493-5032-41F7-BEE1-B0F359225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5307A-94C4-4BDF-92C9-2DB3514F3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EA3B-FB19-4865-942A-6E3FA3899848}" type="datetimeFigureOut">
              <a:rPr lang="en-GB" smtClean="0"/>
              <a:t>14/11/2019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04F0A-B669-4A1D-B54B-AFC099F5F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40B28-1BF4-4646-9276-07C5FDD0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5A8F-19B0-4865-A552-4107692065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2866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E9FE-468E-48F6-B4D1-6509527F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F831F-B1B9-41E3-983B-382B7F045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54CE2-45F0-46C2-874B-F0E3A0F2F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5822B-E3A0-4D66-8520-5A14C0BC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EA3B-FB19-4865-942A-6E3FA3899848}" type="datetimeFigureOut">
              <a:rPr lang="en-GB" smtClean="0"/>
              <a:t>14/11/2019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5276E-AC1F-4087-AD75-DF1797D71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3C17B-72A3-4F07-A7F2-3E4534DF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5A8F-19B0-4865-A552-4107692065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436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A0FE-9D78-4E50-B112-2C7FB82C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27E1E-955B-4C7F-948E-AA0004FC9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5AF5D-D0A8-4D0F-9AE5-DD508111A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356AA-DBB3-470F-9A7E-C45B9B2FB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31889-B565-4E49-9715-B3A91F996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73936-290F-47A6-9CE5-7F741606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EA3B-FB19-4865-942A-6E3FA3899848}" type="datetimeFigureOut">
              <a:rPr lang="en-GB" smtClean="0"/>
              <a:t>14/11/2019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164BF1-A3E7-4190-B764-963B334A7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0FB22-448F-4EDC-8122-3375127F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5A8F-19B0-4865-A552-4107692065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547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1B9C-BBAE-4DA9-811F-0096782A9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4FB9C-82E9-40ED-A8E6-64492B21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EA3B-FB19-4865-942A-6E3FA3899848}" type="datetimeFigureOut">
              <a:rPr lang="en-GB" smtClean="0"/>
              <a:t>14/11/2019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98191-F7A6-4462-AB43-D421197A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F7A66-0363-44DC-9D17-A1F12329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5A8F-19B0-4865-A552-4107692065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0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3AD387-2ADA-44E3-A0BA-FD6CC28A2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EA3B-FB19-4865-942A-6E3FA3899848}" type="datetimeFigureOut">
              <a:rPr lang="en-GB" smtClean="0"/>
              <a:t>14/11/2019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67E8A3-2B34-4CB9-B897-9B9D3C39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B6F24-A87A-415D-8F3E-09BBE7B3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5A8F-19B0-4865-A552-4107692065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71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98C5-C95E-4EE9-AFC4-A8370790A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0FB7F-5026-4411-A519-0FFBA84E8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6C67A-CD28-464F-89E4-905EC81FD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E689D-58A2-4A2A-86DE-B5591B2B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EA3B-FB19-4865-942A-6E3FA3899848}" type="datetimeFigureOut">
              <a:rPr lang="en-GB" smtClean="0"/>
              <a:t>14/11/2019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2558E-CF3D-496B-A4C7-774CDD16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7C8B2-5EFE-4D27-9630-C29CA674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5A8F-19B0-4865-A552-4107692065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403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31E5C-09B3-4991-8436-D3717B69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F4894-83B9-4E05-A968-0F1AC4EF4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D6FB8-C307-40CC-B6AE-B7F8B7BDC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F4BD1-2091-405B-8235-CC0B61A5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EA3B-FB19-4865-942A-6E3FA3899848}" type="datetimeFigureOut">
              <a:rPr lang="en-GB" smtClean="0"/>
              <a:t>14/11/2019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72A9B-7CE5-40E7-BD56-1E3FC964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F646D-718A-41F0-8E2B-C1E100C8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5A8F-19B0-4865-A552-4107692065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375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0B6F93-BF12-4020-98D8-1E5454BB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A7109-C102-4BE1-8EE3-87FDCD61F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EF8D5-C86D-459C-BDB0-7C6D02A5A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3EA3B-FB19-4865-942A-6E3FA3899848}" type="datetimeFigureOut">
              <a:rPr lang="en-GB" smtClean="0"/>
              <a:t>14/11/2019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5BCED-C3D1-4B2D-83E7-4C327CB4C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9ADC2-E495-4133-B5BC-90BA90E65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75A8F-19B0-4865-A552-4107692065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550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D428C83-F86F-48F6-BE3B-B197F29883EE}"/>
              </a:ext>
            </a:extLst>
          </p:cNvPr>
          <p:cNvGrpSpPr/>
          <p:nvPr/>
        </p:nvGrpSpPr>
        <p:grpSpPr>
          <a:xfrm>
            <a:off x="623888" y="647701"/>
            <a:ext cx="9996488" cy="5562598"/>
            <a:chOff x="623888" y="647701"/>
            <a:chExt cx="9996488" cy="556259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46B0D1A-2B54-4169-A529-A3FE251132B7}"/>
                </a:ext>
              </a:extLst>
            </p:cNvPr>
            <p:cNvGrpSpPr/>
            <p:nvPr/>
          </p:nvGrpSpPr>
          <p:grpSpPr>
            <a:xfrm>
              <a:off x="623888" y="647701"/>
              <a:ext cx="9996488" cy="5562598"/>
              <a:chOff x="623888" y="647701"/>
              <a:chExt cx="9996488" cy="556259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45517D0-2B53-4CC9-B107-7761719CAC52}"/>
                  </a:ext>
                </a:extLst>
              </p:cNvPr>
              <p:cNvGrpSpPr/>
              <p:nvPr/>
            </p:nvGrpSpPr>
            <p:grpSpPr>
              <a:xfrm>
                <a:off x="623888" y="828675"/>
                <a:ext cx="9996488" cy="5381624"/>
                <a:chOff x="623888" y="466724"/>
                <a:chExt cx="9996488" cy="5743575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864BC310-8D7E-4078-BB9A-0CEEE89BF172}"/>
                    </a:ext>
                  </a:extLst>
                </p:cNvPr>
                <p:cNvSpPr/>
                <p:nvPr/>
              </p:nvSpPr>
              <p:spPr>
                <a:xfrm>
                  <a:off x="623888" y="466724"/>
                  <a:ext cx="9996488" cy="5743575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4ACDA37F-31A4-4A48-B35F-40E4611EB4EF}"/>
                    </a:ext>
                  </a:extLst>
                </p:cNvPr>
                <p:cNvSpPr/>
                <p:nvPr/>
              </p:nvSpPr>
              <p:spPr>
                <a:xfrm>
                  <a:off x="623888" y="466724"/>
                  <a:ext cx="2638425" cy="5743575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rgbClr val="002060"/>
                      </a:solidFill>
                    </a:rPr>
                    <a:t>POLITICAL INC. 01: </a:t>
                  </a:r>
                  <a:r>
                    <a:rPr lang="en-GB" b="1" dirty="0">
                      <a:solidFill>
                        <a:schemeClr val="tx1"/>
                      </a:solidFill>
                    </a:rPr>
                    <a:t>0.812</a:t>
                  </a:r>
                </a:p>
                <a:p>
                  <a:pPr algn="ctr"/>
                  <a:r>
                    <a:rPr lang="en-GB" dirty="0">
                      <a:solidFill>
                        <a:srgbClr val="C00000"/>
                      </a:solidFill>
                    </a:rPr>
                    <a:t>POLITICAL INC. 02: </a:t>
                  </a:r>
                  <a:r>
                    <a:rPr lang="en-GB" b="1" dirty="0">
                      <a:solidFill>
                        <a:schemeClr val="tx1"/>
                      </a:solidFill>
                    </a:rPr>
                    <a:t>0.176</a:t>
                  </a:r>
                </a:p>
                <a:p>
                  <a:pPr algn="ctr"/>
                  <a:r>
                    <a:rPr lang="en-GB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POLITICAL INC. 03: </a:t>
                  </a:r>
                  <a:r>
                    <a:rPr lang="en-GB" b="1" dirty="0">
                      <a:solidFill>
                        <a:schemeClr val="tx1"/>
                      </a:solidFill>
                    </a:rPr>
                    <a:t>0.578</a:t>
                  </a:r>
                </a:p>
                <a:p>
                  <a:pPr algn="ctr"/>
                  <a:r>
                    <a:rPr lang="en-GB" dirty="0">
                      <a:solidFill>
                        <a:srgbClr val="00B050"/>
                      </a:solidFill>
                    </a:rPr>
                    <a:t>POLITICAL INC. 04: </a:t>
                  </a:r>
                  <a:r>
                    <a:rPr lang="en-GB" b="1" dirty="0">
                      <a:solidFill>
                        <a:schemeClr val="tx1"/>
                      </a:solidFill>
                    </a:rPr>
                    <a:t>0.324</a:t>
                  </a:r>
                </a:p>
                <a:p>
                  <a:pPr algn="ctr"/>
                  <a:endParaRPr lang="en-GB" dirty="0"/>
                </a:p>
                <a:p>
                  <a:pPr algn="ctr"/>
                  <a:endParaRPr lang="en-GB" dirty="0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3E72D97-8EB2-4EE2-93ED-A3E9D854C388}"/>
                    </a:ext>
                  </a:extLst>
                </p:cNvPr>
                <p:cNvSpPr/>
                <p:nvPr/>
              </p:nvSpPr>
              <p:spPr>
                <a:xfrm>
                  <a:off x="3262313" y="466724"/>
                  <a:ext cx="1443037" cy="457201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rightRoom" dir="t">
                    <a:rot lat="0" lon="0" rev="600000"/>
                  </a:lightRig>
                </a:scene3d>
                <a:sp3d prstMaterial="metal">
                  <a:bevelT w="38100" h="5715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>
                      <a:solidFill>
                        <a:schemeClr val="tx1"/>
                      </a:solidFill>
                    </a:rPr>
                    <a:t>Passage Level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CF323A3B-E87C-4DE2-B238-8F06AAC2327D}"/>
                    </a:ext>
                  </a:extLst>
                </p:cNvPr>
                <p:cNvSpPr/>
                <p:nvPr/>
              </p:nvSpPr>
              <p:spPr>
                <a:xfrm>
                  <a:off x="4726782" y="466724"/>
                  <a:ext cx="1443037" cy="457201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>
                      <a:solidFill>
                        <a:sysClr val="windowText" lastClr="000000"/>
                      </a:solidFill>
                    </a:rPr>
                    <a:t>Sentence Level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ECFEBDA-C035-4DBC-9F03-89D0B32E85DB}"/>
                    </a:ext>
                  </a:extLst>
                </p:cNvPr>
                <p:cNvSpPr/>
                <p:nvPr/>
              </p:nvSpPr>
              <p:spPr>
                <a:xfrm>
                  <a:off x="3262313" y="923925"/>
                  <a:ext cx="7358063" cy="528637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80E28F0-4200-41C4-9921-714411DD2C79}"/>
                  </a:ext>
                </a:extLst>
              </p:cNvPr>
              <p:cNvSpPr/>
              <p:nvPr/>
            </p:nvSpPr>
            <p:spPr>
              <a:xfrm>
                <a:off x="623888" y="647701"/>
                <a:ext cx="9996488" cy="18097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364A8D7-8B42-456F-9CE7-7B9857780DE8}"/>
                  </a:ext>
                </a:extLst>
              </p:cNvPr>
              <p:cNvSpPr/>
              <p:nvPr/>
            </p:nvSpPr>
            <p:spPr>
              <a:xfrm>
                <a:off x="623888" y="647701"/>
                <a:ext cx="609600" cy="18097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>
                    <a:solidFill>
                      <a:sysClr val="windowText" lastClr="000000"/>
                    </a:solidFill>
                  </a:rPr>
                  <a:t>File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E7D291D-5C0C-4F6B-8202-8B3D95B2A995}"/>
                  </a:ext>
                </a:extLst>
              </p:cNvPr>
              <p:cNvSpPr/>
              <p:nvPr/>
            </p:nvSpPr>
            <p:spPr>
              <a:xfrm>
                <a:off x="1233488" y="647701"/>
                <a:ext cx="609600" cy="18097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>
                    <a:solidFill>
                      <a:sysClr val="windowText" lastClr="000000"/>
                    </a:solidFill>
                  </a:rPr>
                  <a:t>Help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338451-14D6-4359-83FF-C746B6D1AC0B}"/>
                  </a:ext>
                </a:extLst>
              </p:cNvPr>
              <p:cNvSpPr/>
              <p:nvPr/>
            </p:nvSpPr>
            <p:spPr>
              <a:xfrm>
                <a:off x="1023938" y="4914899"/>
                <a:ext cx="1638300" cy="51435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Analyse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DB0452C-3BB9-4C8D-9498-1CD91D3BA395}"/>
                </a:ext>
              </a:extLst>
            </p:cNvPr>
            <p:cNvSpPr/>
            <p:nvPr/>
          </p:nvSpPr>
          <p:spPr>
            <a:xfrm>
              <a:off x="4164806" y="1800225"/>
              <a:ext cx="4010025" cy="209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6C3824-F65E-449C-9AC5-22D39FF19F06}"/>
                </a:ext>
              </a:extLst>
            </p:cNvPr>
            <p:cNvSpPr/>
            <p:nvPr/>
          </p:nvSpPr>
          <p:spPr>
            <a:xfrm>
              <a:off x="8174831" y="1800225"/>
              <a:ext cx="935831" cy="2095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Browse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419290-5542-4BFA-8FBF-273893A13765}"/>
                </a:ext>
              </a:extLst>
            </p:cNvPr>
            <p:cNvSpPr/>
            <p:nvPr/>
          </p:nvSpPr>
          <p:spPr>
            <a:xfrm>
              <a:off x="4164805" y="2085973"/>
              <a:ext cx="4945857" cy="37719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1050" dirty="0">
                <a:solidFill>
                  <a:schemeClr val="tx1"/>
                </a:solidFill>
              </a:endParaRPr>
            </a:p>
            <a:p>
              <a:endParaRPr lang="en-GB" sz="1050" dirty="0">
                <a:solidFill>
                  <a:schemeClr val="tx1"/>
                </a:solidFill>
              </a:endParaRPr>
            </a:p>
            <a:p>
              <a:r>
                <a:rPr lang="en-GB" sz="1050" dirty="0">
                  <a:solidFill>
                    <a:srgbClr val="002060"/>
                  </a:solidFill>
                </a:rPr>
                <a:t>Molestias non dolorem et fugiat alias voluptatem aut. Voluptatem a voluptas esse deserunt animi excepturi. Pariatur accusamus repellat porro consequatur itaque qui non quos. Ipsa est illo at. Sed repellat id eos inventore illo.</a:t>
              </a:r>
            </a:p>
            <a:p>
              <a:endParaRPr lang="en-GB" sz="1050" dirty="0">
                <a:solidFill>
                  <a:schemeClr val="tx1"/>
                </a:solidFill>
              </a:endParaRPr>
            </a:p>
            <a:p>
              <a:r>
                <a:rPr lang="en-GB" sz="1050" dirty="0">
                  <a:solidFill>
                    <a:srgbClr val="002060"/>
                  </a:solidFill>
                </a:rPr>
                <a:t>Quaerat delectus sed et. Modi voluptatem nemo quae reiciendis incidunt. Illum enim rem est ut. Laudantium magnam voluptas dicta officia asperiores eum pariatur maxime.</a:t>
              </a:r>
            </a:p>
            <a:p>
              <a:endParaRPr lang="en-GB" sz="1050" dirty="0">
                <a:solidFill>
                  <a:srgbClr val="002060"/>
                </a:solidFill>
              </a:endParaRPr>
            </a:p>
            <a:p>
              <a:r>
                <a:rPr lang="en-GB" sz="1050" dirty="0">
                  <a:solidFill>
                    <a:srgbClr val="002060"/>
                  </a:solidFill>
                </a:rPr>
                <a:t>Non ut qui dolores aut et consequuntur neque enim. Qui officiis dignissimos totam voluptas eum a. Animi eligendi et labore deserunt. Voluptatem ut atque beatae.</a:t>
              </a:r>
            </a:p>
            <a:p>
              <a:endParaRPr lang="en-GB" sz="1050" dirty="0">
                <a:solidFill>
                  <a:srgbClr val="002060"/>
                </a:solidFill>
              </a:endParaRPr>
            </a:p>
            <a:p>
              <a:r>
                <a:rPr lang="en-GB" sz="1050" dirty="0">
                  <a:solidFill>
                    <a:srgbClr val="002060"/>
                  </a:solidFill>
                </a:rPr>
                <a:t>Aut enim rerum et impedit laboriosam earum quis. Maxime excepturi qui culpa sint temporibus voluptas cum neque. Libero est earum perferendis. At rerum quibusdam nihil officiis.</a:t>
              </a:r>
            </a:p>
            <a:p>
              <a:endParaRPr lang="en-GB" sz="1050" dirty="0">
                <a:solidFill>
                  <a:srgbClr val="002060"/>
                </a:solidFill>
              </a:endParaRPr>
            </a:p>
            <a:p>
              <a:r>
                <a:rPr lang="en-GB" sz="1050" dirty="0">
                  <a:solidFill>
                    <a:srgbClr val="002060"/>
                  </a:solidFill>
                </a:rPr>
                <a:t>Aliquid a sit architecto qui voluptatem. Minima consequatur autem incidunt voluptatem est. Veniam officiis fuga ad totam qui libero.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88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6F477B0-500D-47A8-93E7-EE83B3EC8B06}"/>
              </a:ext>
            </a:extLst>
          </p:cNvPr>
          <p:cNvGrpSpPr/>
          <p:nvPr/>
        </p:nvGrpSpPr>
        <p:grpSpPr>
          <a:xfrm>
            <a:off x="623888" y="647701"/>
            <a:ext cx="9996488" cy="5562598"/>
            <a:chOff x="623888" y="647701"/>
            <a:chExt cx="9996488" cy="556259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46B0D1A-2B54-4169-A529-A3FE251132B7}"/>
                </a:ext>
              </a:extLst>
            </p:cNvPr>
            <p:cNvGrpSpPr/>
            <p:nvPr/>
          </p:nvGrpSpPr>
          <p:grpSpPr>
            <a:xfrm>
              <a:off x="623888" y="647701"/>
              <a:ext cx="9996488" cy="5562598"/>
              <a:chOff x="623888" y="647701"/>
              <a:chExt cx="9996488" cy="556259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45517D0-2B53-4CC9-B107-7761719CAC52}"/>
                  </a:ext>
                </a:extLst>
              </p:cNvPr>
              <p:cNvGrpSpPr/>
              <p:nvPr/>
            </p:nvGrpSpPr>
            <p:grpSpPr>
              <a:xfrm>
                <a:off x="623888" y="828675"/>
                <a:ext cx="9996488" cy="5381624"/>
                <a:chOff x="623888" y="466724"/>
                <a:chExt cx="9996488" cy="5743575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864BC310-8D7E-4078-BB9A-0CEEE89BF172}"/>
                    </a:ext>
                  </a:extLst>
                </p:cNvPr>
                <p:cNvSpPr/>
                <p:nvPr/>
              </p:nvSpPr>
              <p:spPr>
                <a:xfrm>
                  <a:off x="623888" y="466724"/>
                  <a:ext cx="9996488" cy="5743575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4ACDA37F-31A4-4A48-B35F-40E4611EB4EF}"/>
                    </a:ext>
                  </a:extLst>
                </p:cNvPr>
                <p:cNvSpPr/>
                <p:nvPr/>
              </p:nvSpPr>
              <p:spPr>
                <a:xfrm>
                  <a:off x="623888" y="466724"/>
                  <a:ext cx="2638425" cy="5743575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rgbClr val="002060"/>
                      </a:solidFill>
                    </a:rPr>
                    <a:t>POLITICAL INC. 01: </a:t>
                  </a:r>
                  <a:r>
                    <a:rPr lang="en-GB" b="1" dirty="0">
                      <a:solidFill>
                        <a:schemeClr val="tx1"/>
                      </a:solidFill>
                    </a:rPr>
                    <a:t>0.812</a:t>
                  </a:r>
                </a:p>
                <a:p>
                  <a:pPr algn="ctr"/>
                  <a:r>
                    <a:rPr lang="en-GB" dirty="0">
                      <a:solidFill>
                        <a:srgbClr val="C00000"/>
                      </a:solidFill>
                    </a:rPr>
                    <a:t>POLITICAL INC. 02: </a:t>
                  </a:r>
                  <a:r>
                    <a:rPr lang="en-GB" b="1" dirty="0">
                      <a:solidFill>
                        <a:schemeClr val="tx1"/>
                      </a:solidFill>
                    </a:rPr>
                    <a:t>0.176</a:t>
                  </a:r>
                </a:p>
                <a:p>
                  <a:pPr algn="ctr"/>
                  <a:r>
                    <a:rPr lang="en-GB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POLITICAL INC. 03: </a:t>
                  </a:r>
                  <a:r>
                    <a:rPr lang="en-GB" b="1" dirty="0">
                      <a:solidFill>
                        <a:schemeClr val="tx1"/>
                      </a:solidFill>
                    </a:rPr>
                    <a:t>0.578</a:t>
                  </a:r>
                </a:p>
                <a:p>
                  <a:pPr algn="ctr"/>
                  <a:r>
                    <a:rPr lang="en-GB" dirty="0">
                      <a:solidFill>
                        <a:srgbClr val="00B050"/>
                      </a:solidFill>
                    </a:rPr>
                    <a:t>POLITICAL INC. 04: </a:t>
                  </a:r>
                  <a:r>
                    <a:rPr lang="en-GB" b="1" dirty="0">
                      <a:solidFill>
                        <a:schemeClr val="tx1"/>
                      </a:solidFill>
                    </a:rPr>
                    <a:t>0.324</a:t>
                  </a:r>
                </a:p>
                <a:p>
                  <a:pPr algn="ctr"/>
                  <a:endParaRPr lang="en-GB" dirty="0"/>
                </a:p>
                <a:p>
                  <a:pPr algn="ctr"/>
                  <a:endParaRPr lang="en-GB" dirty="0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3E72D97-8EB2-4EE2-93ED-A3E9D854C388}"/>
                    </a:ext>
                  </a:extLst>
                </p:cNvPr>
                <p:cNvSpPr/>
                <p:nvPr/>
              </p:nvSpPr>
              <p:spPr>
                <a:xfrm>
                  <a:off x="3262313" y="466724"/>
                  <a:ext cx="1443037" cy="457201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rightRoom" dir="t">
                    <a:rot lat="0" lon="0" rev="600000"/>
                  </a:lightRig>
                </a:scene3d>
                <a:sp3d prstMaterial="metal">
                  <a:bevelT w="38100" h="5715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>
                      <a:solidFill>
                        <a:schemeClr val="tx1"/>
                      </a:solidFill>
                    </a:rPr>
                    <a:t>Passage Level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CF323A3B-E87C-4DE2-B238-8F06AAC2327D}"/>
                    </a:ext>
                  </a:extLst>
                </p:cNvPr>
                <p:cNvSpPr/>
                <p:nvPr/>
              </p:nvSpPr>
              <p:spPr>
                <a:xfrm>
                  <a:off x="4726782" y="466724"/>
                  <a:ext cx="1443037" cy="457201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rightRoom" dir="t">
                    <a:rot lat="0" lon="0" rev="600000"/>
                  </a:lightRig>
                </a:scene3d>
                <a:sp3d prstMaterial="metal">
                  <a:bevelT w="38100" h="5715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>
                      <a:solidFill>
                        <a:sysClr val="windowText" lastClr="000000"/>
                      </a:solidFill>
                    </a:rPr>
                    <a:t>Sentence Level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ECFEBDA-C035-4DBC-9F03-89D0B32E85DB}"/>
                    </a:ext>
                  </a:extLst>
                </p:cNvPr>
                <p:cNvSpPr/>
                <p:nvPr/>
              </p:nvSpPr>
              <p:spPr>
                <a:xfrm>
                  <a:off x="3262313" y="923925"/>
                  <a:ext cx="7358063" cy="528637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80E28F0-4200-41C4-9921-714411DD2C79}"/>
                  </a:ext>
                </a:extLst>
              </p:cNvPr>
              <p:cNvSpPr/>
              <p:nvPr/>
            </p:nvSpPr>
            <p:spPr>
              <a:xfrm>
                <a:off x="623888" y="647701"/>
                <a:ext cx="9996488" cy="18097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364A8D7-8B42-456F-9CE7-7B9857780DE8}"/>
                  </a:ext>
                </a:extLst>
              </p:cNvPr>
              <p:cNvSpPr/>
              <p:nvPr/>
            </p:nvSpPr>
            <p:spPr>
              <a:xfrm>
                <a:off x="623888" y="647701"/>
                <a:ext cx="609600" cy="18097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>
                    <a:solidFill>
                      <a:sysClr val="windowText" lastClr="000000"/>
                    </a:solidFill>
                  </a:rPr>
                  <a:t>File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E7D291D-5C0C-4F6B-8202-8B3D95B2A995}"/>
                  </a:ext>
                </a:extLst>
              </p:cNvPr>
              <p:cNvSpPr/>
              <p:nvPr/>
            </p:nvSpPr>
            <p:spPr>
              <a:xfrm>
                <a:off x="1233488" y="647701"/>
                <a:ext cx="609600" cy="18097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>
                    <a:solidFill>
                      <a:sysClr val="windowText" lastClr="000000"/>
                    </a:solidFill>
                  </a:rPr>
                  <a:t>Help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338451-14D6-4359-83FF-C746B6D1AC0B}"/>
                  </a:ext>
                </a:extLst>
              </p:cNvPr>
              <p:cNvSpPr/>
              <p:nvPr/>
            </p:nvSpPr>
            <p:spPr>
              <a:xfrm>
                <a:off x="1023938" y="4914899"/>
                <a:ext cx="1638300" cy="51435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Analyse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DB0452C-3BB9-4C8D-9498-1CD91D3BA395}"/>
                </a:ext>
              </a:extLst>
            </p:cNvPr>
            <p:cNvSpPr/>
            <p:nvPr/>
          </p:nvSpPr>
          <p:spPr>
            <a:xfrm>
              <a:off x="4164806" y="1800225"/>
              <a:ext cx="4010025" cy="209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6C3824-F65E-449C-9AC5-22D39FF19F06}"/>
                </a:ext>
              </a:extLst>
            </p:cNvPr>
            <p:cNvSpPr/>
            <p:nvPr/>
          </p:nvSpPr>
          <p:spPr>
            <a:xfrm>
              <a:off x="8174831" y="1800225"/>
              <a:ext cx="935831" cy="2095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Browse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419290-5542-4BFA-8FBF-273893A13765}"/>
                </a:ext>
              </a:extLst>
            </p:cNvPr>
            <p:cNvSpPr/>
            <p:nvPr/>
          </p:nvSpPr>
          <p:spPr>
            <a:xfrm>
              <a:off x="4164805" y="2085973"/>
              <a:ext cx="4945857" cy="37719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1050" dirty="0">
                <a:solidFill>
                  <a:schemeClr val="tx1"/>
                </a:solidFill>
              </a:endParaRPr>
            </a:p>
            <a:p>
              <a:endParaRPr lang="en-GB" sz="1050" dirty="0">
                <a:solidFill>
                  <a:schemeClr val="tx1"/>
                </a:solidFill>
              </a:endParaRPr>
            </a:p>
            <a:p>
              <a:r>
                <a:rPr lang="en-GB" sz="1050" dirty="0">
                  <a:solidFill>
                    <a:srgbClr val="002060"/>
                  </a:solidFill>
                </a:rPr>
                <a:t>Molestias non dolorem et fugiat alias voluptatem aut. Voluptatem a voluptas esse deserunt animi excepturi. </a:t>
              </a:r>
              <a:r>
                <a:rPr lang="en-GB" sz="1050" dirty="0">
                  <a:solidFill>
                    <a:srgbClr val="FF0000"/>
                  </a:solidFill>
                </a:rPr>
                <a:t>Pariatur accusamus repellat porro consequatur itaque qui non quos. Ipsa est illo at</a:t>
              </a:r>
              <a:r>
                <a:rPr lang="en-GB" sz="1050" dirty="0">
                  <a:solidFill>
                    <a:srgbClr val="002060"/>
                  </a:solidFill>
                </a:rPr>
                <a:t>. Sed repellat id eos inventore illo.</a:t>
              </a:r>
            </a:p>
            <a:p>
              <a:endParaRPr lang="en-GB" sz="1050" dirty="0">
                <a:solidFill>
                  <a:schemeClr val="tx1"/>
                </a:solidFill>
              </a:endParaRPr>
            </a:p>
            <a:p>
              <a:r>
                <a:rPr lang="en-GB" sz="1050" dirty="0">
                  <a:solidFill>
                    <a:srgbClr val="002060"/>
                  </a:solidFill>
                </a:rPr>
                <a:t>Quaerat delectus sed et. Modi voluptatem nemo quae reiciendis incidunt. Illum enim rem est ut. </a:t>
              </a:r>
              <a:r>
                <a:rPr lang="en-GB" sz="1050" dirty="0">
                  <a:solidFill>
                    <a:schemeClr val="accent2">
                      <a:lumMod val="75000"/>
                    </a:schemeClr>
                  </a:solidFill>
                </a:rPr>
                <a:t>Laudantium magnam voluptas dicta officia asperiores eum pariatur maxime.</a:t>
              </a:r>
            </a:p>
            <a:p>
              <a:endParaRPr lang="en-GB" sz="1050" dirty="0">
                <a:solidFill>
                  <a:srgbClr val="002060"/>
                </a:solidFill>
              </a:endParaRPr>
            </a:p>
            <a:p>
              <a:r>
                <a:rPr lang="en-GB" sz="1050" dirty="0">
                  <a:solidFill>
                    <a:srgbClr val="002060"/>
                  </a:solidFill>
                </a:rPr>
                <a:t>Non ut qui dolores aut et consequuntur neque enim. </a:t>
              </a:r>
              <a:r>
                <a:rPr lang="en-GB" sz="1050" dirty="0">
                  <a:solidFill>
                    <a:schemeClr val="accent2">
                      <a:lumMod val="75000"/>
                    </a:schemeClr>
                  </a:solidFill>
                </a:rPr>
                <a:t>Qui officiis dignissimos totam voluptas eum a. Animi eligendi et labore deserunt. Voluptatem ut atque beatae.</a:t>
              </a:r>
            </a:p>
            <a:p>
              <a:endParaRPr lang="en-GB" sz="1050" dirty="0">
                <a:solidFill>
                  <a:srgbClr val="002060"/>
                </a:solidFill>
              </a:endParaRPr>
            </a:p>
            <a:p>
              <a:r>
                <a:rPr lang="en-GB" sz="1050" dirty="0">
                  <a:solidFill>
                    <a:srgbClr val="002060"/>
                  </a:solidFill>
                </a:rPr>
                <a:t>Aut enim rerum et impedit laboriosam earum quis. Maxime excepturi qui culpa sint temporibus voluptas cum neque. </a:t>
              </a:r>
              <a:r>
                <a:rPr lang="en-GB" sz="1050" dirty="0">
                  <a:solidFill>
                    <a:schemeClr val="accent2">
                      <a:lumMod val="75000"/>
                    </a:schemeClr>
                  </a:solidFill>
                </a:rPr>
                <a:t>Libero est earum perferendis</a:t>
              </a:r>
              <a:r>
                <a:rPr lang="en-GB" sz="1050" dirty="0">
                  <a:solidFill>
                    <a:srgbClr val="002060"/>
                  </a:solidFill>
                </a:rPr>
                <a:t>. At rerum quibusdam nihil officiis.</a:t>
              </a:r>
            </a:p>
            <a:p>
              <a:endParaRPr lang="en-GB" sz="1050" dirty="0">
                <a:solidFill>
                  <a:srgbClr val="002060"/>
                </a:solidFill>
              </a:endParaRPr>
            </a:p>
            <a:p>
              <a:r>
                <a:rPr lang="en-GB" sz="1050" dirty="0">
                  <a:solidFill>
                    <a:srgbClr val="00B050"/>
                  </a:solidFill>
                </a:rPr>
                <a:t>Aliquid a sit architecto qui voluptatem. Minima consequatur autem incidunt voluptatem est. Veniam officiis fuga ad totam qui libero.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013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360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Jones</dc:creator>
  <cp:lastModifiedBy>Richard Jones</cp:lastModifiedBy>
  <cp:revision>6</cp:revision>
  <dcterms:created xsi:type="dcterms:W3CDTF">2019-11-14T18:00:50Z</dcterms:created>
  <dcterms:modified xsi:type="dcterms:W3CDTF">2019-11-14T20:10:37Z</dcterms:modified>
</cp:coreProperties>
</file>