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150" d="100"/>
          <a:sy n="150" d="100"/>
        </p:scale>
        <p:origin x="-864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6A4-5D52-A54F-B8E4-63DED9D2C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D6292-BC97-3C4B-BE8C-255577266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DDD4-110C-504D-9483-E92A13A0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947F-5F90-614B-8A24-D15C2EB9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5AB4-4AE4-CA48-8172-2AD79E3B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96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EC39-77AE-2C43-A461-FFB243E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E62F-C0BD-4244-819E-58CB30363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0CFF-6F11-1741-A08E-7CCEC931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3B87-F8C6-A345-AEC9-FD8D379A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317C-9D00-904B-A601-FD12BE9A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50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E768B-51B8-244D-97A1-D88BFFBE6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EEC2A-D5BB-9F48-AB06-ECA2DD6EE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438C-8B2D-5847-A364-EC662F4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925-1464-0843-80D9-CEA4B0C5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D5D0-04B9-134E-8195-6480586F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64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9E65-F6E0-6841-AAE1-B698DAC3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8762-A789-C848-8829-C44BA428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9967-32C6-3846-B27C-000C4FED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0CEA-097D-8241-A40D-E4C5148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DCD3-3DEE-854F-A7E1-A5E52E8A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0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D09E-E975-314A-9467-7E28BA77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DDFD-6A10-EF43-A327-F0C722F2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7949-975B-5A44-8D41-0FFB95A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250C-607B-7247-90E0-FC7B7C5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C289-DE4A-004C-B477-16FAF964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189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75F2-60F4-9D4C-AD8B-6BDAAD6F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7EFC-C331-0247-A41A-99007114D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74766-5430-1643-A5E0-7805F5D1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4F118-0BEC-544C-97C6-8221E39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140F-4AF2-A94D-ADDF-5C6FFFA3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59AC-DD59-B14D-9B1F-17E33B0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143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A034-D2B4-CD45-82B1-E94BA7E2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31DC-7FB8-9C4B-88D2-5974E33F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280F-5B7D-9849-854B-2D0E652A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B8C50-B253-3A44-A589-66910FBBC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C6153-C232-AE4D-9C5F-289090C6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F8DE6-6D5B-9049-BDC5-197D9877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C077A-2705-F448-8A23-E205CAA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E7A76-1DD3-BE4C-8D3C-F130C6B0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7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A85F-7966-A744-BDB7-832E3C3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E4F03-7296-3D4A-9C8C-5421ECAF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DA7AB-1806-604D-A9A6-2E7F8483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1283A-AA72-C043-9B89-E88846FD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56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C9209-B1EF-CE41-BFAB-8FD38FD7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00E1D-98BC-6F40-B9A5-69C9D9BE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F3278-CFBE-994B-888F-91011FD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29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CE31-7AD2-DF46-87A9-8C02AA28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B1C4-D354-7543-B059-FA03C069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66F2D-F3DD-3C45-829E-ED328028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B5EC8-61C1-D24D-A0A5-10D38839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9767-48C7-7B40-899D-D0F19DC2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BE66-260B-9A42-BE2D-62AD8270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170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DE05-67D6-FA47-BA8F-845D0D8C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6A8CE-A850-844F-B65C-0FE1E6C7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33186-8B53-8846-9282-29DA6FC1C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310BD-64FA-BE40-9A8B-B551A70A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A329E-90DE-7C45-A5AE-628D2AF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5308-1B64-8A42-9603-177B57AA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6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AEB8A-47E7-E44E-912B-1D694A48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743C-4E47-A74A-A0D8-B3ED641E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46D7-E02D-7C45-82CA-0CD60D13A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2C6B-8C52-E74A-AAAF-B2D0ECE2092A}" type="datetimeFigureOut">
              <a:rPr lang="en-CN" smtClean="0"/>
              <a:t>2020/12/24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6897-52EB-E148-A2B4-C60031219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0DFA-128E-974D-84B5-7EC0DF0EB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F1EE-8E59-7948-A16C-ED46E6D886D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15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F7907-0508-BB47-AA24-9D8075209F07}"/>
              </a:ext>
            </a:extLst>
          </p:cNvPr>
          <p:cNvSpPr/>
          <p:nvPr/>
        </p:nvSpPr>
        <p:spPr>
          <a:xfrm>
            <a:off x="2147885" y="1314472"/>
            <a:ext cx="2643188" cy="437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N" sz="1400" dirty="0">
                <a:solidFill>
                  <a:schemeClr val="accent5">
                    <a:lumMod val="50000"/>
                  </a:schemeClr>
                </a:solidFill>
              </a:rPr>
              <a:t>IBM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B100A-7381-AC48-96D5-C7EE7086A38E}"/>
              </a:ext>
            </a:extLst>
          </p:cNvPr>
          <p:cNvSpPr/>
          <p:nvPr/>
        </p:nvSpPr>
        <p:spPr>
          <a:xfrm>
            <a:off x="5331612" y="920752"/>
            <a:ext cx="814388" cy="721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5">
                    <a:lumMod val="50000"/>
                  </a:schemeClr>
                </a:solidFill>
              </a:rPr>
              <a:t>Jupyter Notebook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F4B242-C532-BE43-B7EA-506462BB3598}"/>
              </a:ext>
            </a:extLst>
          </p:cNvPr>
          <p:cNvSpPr/>
          <p:nvPr/>
        </p:nvSpPr>
        <p:spPr>
          <a:xfrm>
            <a:off x="2518284" y="4386280"/>
            <a:ext cx="814388" cy="92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CN" sz="1200" dirty="0">
                <a:solidFill>
                  <a:schemeClr val="accent5">
                    <a:lumMod val="50000"/>
                  </a:schemeClr>
                </a:solidFill>
              </a:rPr>
              <a:t>loud Function</a:t>
            </a:r>
          </a:p>
          <a:p>
            <a:pPr algn="ctr"/>
            <a:r>
              <a:rPr lang="en-CN" sz="1200" dirty="0">
                <a:solidFill>
                  <a:schemeClr val="accent5">
                    <a:lumMod val="50000"/>
                  </a:schemeClr>
                </a:solidFill>
              </a:rPr>
              <a:t>(action)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B74D0-16DF-134F-B139-082B8F68A55E}"/>
              </a:ext>
            </a:extLst>
          </p:cNvPr>
          <p:cNvSpPr/>
          <p:nvPr/>
        </p:nvSpPr>
        <p:spPr>
          <a:xfrm>
            <a:off x="3707719" y="4386280"/>
            <a:ext cx="814388" cy="92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5">
                    <a:lumMod val="50000"/>
                  </a:schemeClr>
                </a:solidFill>
              </a:rPr>
              <a:t>Watson </a:t>
            </a:r>
          </a:p>
          <a:p>
            <a:pPr algn="ctr"/>
            <a:r>
              <a:rPr lang="en-CN" sz="1200" dirty="0">
                <a:solidFill>
                  <a:schemeClr val="accent5">
                    <a:lumMod val="50000"/>
                  </a:schemeClr>
                </a:solidFill>
              </a:rPr>
              <a:t>Assistant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20820-535F-6845-BE70-49050164C114}"/>
              </a:ext>
            </a:extLst>
          </p:cNvPr>
          <p:cNvSpPr/>
          <p:nvPr/>
        </p:nvSpPr>
        <p:spPr>
          <a:xfrm>
            <a:off x="3500438" y="5948374"/>
            <a:ext cx="1214250" cy="533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accent5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en-CN" sz="1400" dirty="0">
                <a:solidFill>
                  <a:schemeClr val="accent5">
                    <a:lumMod val="50000"/>
                  </a:schemeClr>
                </a:solidFill>
              </a:rPr>
              <a:t>Chat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8951D-7F62-CC43-8C53-B98EAD49DEA7}"/>
              </a:ext>
            </a:extLst>
          </p:cNvPr>
          <p:cNvSpPr/>
          <p:nvPr/>
        </p:nvSpPr>
        <p:spPr>
          <a:xfrm>
            <a:off x="6938769" y="5943600"/>
            <a:ext cx="1173952" cy="533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solidFill>
                  <a:schemeClr val="accent5">
                    <a:lumMod val="50000"/>
                  </a:schemeClr>
                </a:solidFill>
              </a:rPr>
              <a:t>SlackBot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E241C6-D9AD-E44B-85E2-773ECA604FEC}"/>
              </a:ext>
            </a:extLst>
          </p:cNvPr>
          <p:cNvGrpSpPr/>
          <p:nvPr/>
        </p:nvGrpSpPr>
        <p:grpSpPr>
          <a:xfrm>
            <a:off x="6695888" y="1185858"/>
            <a:ext cx="1602577" cy="2386012"/>
            <a:chOff x="7658693" y="3457576"/>
            <a:chExt cx="1242417" cy="23860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39551B-7585-4B44-BE47-9755D261D0BD}"/>
                </a:ext>
              </a:extLst>
            </p:cNvPr>
            <p:cNvSpPr/>
            <p:nvPr/>
          </p:nvSpPr>
          <p:spPr>
            <a:xfrm>
              <a:off x="7658693" y="3457576"/>
              <a:ext cx="1242417" cy="23860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  <a:r>
                <a:rPr lang="en-CN" sz="1400" dirty="0">
                  <a:solidFill>
                    <a:schemeClr val="bg1">
                      <a:lumMod val="95000"/>
                    </a:schemeClr>
                  </a:solidFill>
                </a:rPr>
                <a:t>tfmvs1 server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CACC14-563D-9E47-B5D5-4239C520F4B1}"/>
                </a:ext>
              </a:extLst>
            </p:cNvPr>
            <p:cNvSpPr/>
            <p:nvPr/>
          </p:nvSpPr>
          <p:spPr>
            <a:xfrm>
              <a:off x="7920031" y="4029072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RZ1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43CB8AA4-95DD-EC41-A0F9-39E4FAE6137A}"/>
                </a:ext>
              </a:extLst>
            </p:cNvPr>
            <p:cNvSpPr/>
            <p:nvPr/>
          </p:nvSpPr>
          <p:spPr>
            <a:xfrm>
              <a:off x="7920031" y="5253046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RZ4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9EFEE765-C6EE-D34B-9351-43D16F095701}"/>
                </a:ext>
              </a:extLst>
            </p:cNvPr>
            <p:cNvSpPr/>
            <p:nvPr/>
          </p:nvSpPr>
          <p:spPr>
            <a:xfrm>
              <a:off x="7920031" y="4845054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RZ3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F0FF9454-7410-6949-A58B-AE0E2451791A}"/>
                </a:ext>
              </a:extLst>
            </p:cNvPr>
            <p:cNvSpPr/>
            <p:nvPr/>
          </p:nvSpPr>
          <p:spPr>
            <a:xfrm>
              <a:off x="7920031" y="4437063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RZ2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D0539D-1CF5-F248-BEA2-B23CA91A5763}"/>
              </a:ext>
            </a:extLst>
          </p:cNvPr>
          <p:cNvGrpSpPr/>
          <p:nvPr/>
        </p:nvGrpSpPr>
        <p:grpSpPr>
          <a:xfrm>
            <a:off x="6724464" y="3943366"/>
            <a:ext cx="1602578" cy="1774053"/>
            <a:chOff x="6829426" y="357170"/>
            <a:chExt cx="1602578" cy="177405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032CC3-35B9-374D-9852-C939D4B0F055}"/>
                </a:ext>
              </a:extLst>
            </p:cNvPr>
            <p:cNvSpPr/>
            <p:nvPr/>
          </p:nvSpPr>
          <p:spPr>
            <a:xfrm>
              <a:off x="6829426" y="357170"/>
              <a:ext cx="1602578" cy="17740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N" sz="1400" dirty="0">
                  <a:solidFill>
                    <a:schemeClr val="accent5">
                      <a:lumMod val="50000"/>
                    </a:schemeClr>
                  </a:solidFill>
                </a:rPr>
                <a:t>Cirrus Application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5D9A73-780E-804D-B8F4-93665B0293C0}"/>
                </a:ext>
              </a:extLst>
            </p:cNvPr>
            <p:cNvSpPr/>
            <p:nvPr/>
          </p:nvSpPr>
          <p:spPr>
            <a:xfrm>
              <a:off x="7074573" y="812767"/>
              <a:ext cx="1102521" cy="364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</a:rPr>
                <a:t>O</a:t>
              </a:r>
              <a:r>
                <a:rPr lang="en-CN" sz="1400" dirty="0">
                  <a:solidFill>
                    <a:schemeClr val="accent5">
                      <a:lumMod val="50000"/>
                    </a:schemeClr>
                  </a:solidFill>
                </a:rPr>
                <a:t>dmmeta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2E2EA5-B3D6-F247-99E4-320E74ECA929}"/>
                </a:ext>
              </a:extLst>
            </p:cNvPr>
            <p:cNvSpPr/>
            <p:nvPr/>
          </p:nvSpPr>
          <p:spPr>
            <a:xfrm>
              <a:off x="7079454" y="1459225"/>
              <a:ext cx="1102521" cy="364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5">
                      <a:lumMod val="50000"/>
                    </a:schemeClr>
                  </a:solidFill>
                </a:rPr>
                <a:t>odmchatbot</a:t>
              </a:r>
              <a:endParaRPr lang="en-CN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4F2068-72E8-4E4E-8681-67FB4ED091A1}"/>
              </a:ext>
            </a:extLst>
          </p:cNvPr>
          <p:cNvGrpSpPr/>
          <p:nvPr/>
        </p:nvGrpSpPr>
        <p:grpSpPr>
          <a:xfrm>
            <a:off x="2352792" y="1700208"/>
            <a:ext cx="2290646" cy="2157417"/>
            <a:chOff x="2738558" y="2871791"/>
            <a:chExt cx="2290646" cy="215741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740B23-026D-0449-99A5-7EE20E0A1893}"/>
                </a:ext>
              </a:extLst>
            </p:cNvPr>
            <p:cNvSpPr/>
            <p:nvPr/>
          </p:nvSpPr>
          <p:spPr>
            <a:xfrm>
              <a:off x="2738558" y="2871791"/>
              <a:ext cx="2290646" cy="21574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N" sz="1400" dirty="0">
                  <a:solidFill>
                    <a:schemeClr val="accent5">
                      <a:lumMod val="50000"/>
                    </a:schemeClr>
                  </a:solidFill>
                </a:rPr>
                <a:t>Cloudant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57C2FAC8-D369-3041-AACA-F4DC5A79B92F}"/>
                </a:ext>
              </a:extLst>
            </p:cNvPr>
            <p:cNvSpPr/>
            <p:nvPr/>
          </p:nvSpPr>
          <p:spPr>
            <a:xfrm>
              <a:off x="3081742" y="3774341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rz1</a:t>
              </a:r>
            </a:p>
          </p:txBody>
        </p: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C6E3CA7C-085D-E64F-B45B-B1F3F2A11C8C}"/>
                </a:ext>
              </a:extLst>
            </p:cNvPr>
            <p:cNvSpPr/>
            <p:nvPr/>
          </p:nvSpPr>
          <p:spPr>
            <a:xfrm>
              <a:off x="3081742" y="4170989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rz2</a:t>
              </a:r>
            </a:p>
          </p:txBody>
        </p:sp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677C7F29-0CEA-464C-A9A3-E5E44264013F}"/>
                </a:ext>
              </a:extLst>
            </p:cNvPr>
            <p:cNvSpPr/>
            <p:nvPr/>
          </p:nvSpPr>
          <p:spPr>
            <a:xfrm>
              <a:off x="3081742" y="4567637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rz3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FDBEF60C-C723-8D4D-8257-E203A3A82EF9}"/>
                </a:ext>
              </a:extLst>
            </p:cNvPr>
            <p:cNvSpPr/>
            <p:nvPr/>
          </p:nvSpPr>
          <p:spPr>
            <a:xfrm>
              <a:off x="3996148" y="3780707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rz4</a:t>
              </a:r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C9F4CC59-F0A9-CF42-A7D2-6166D2BEF77E}"/>
                </a:ext>
              </a:extLst>
            </p:cNvPr>
            <p:cNvSpPr/>
            <p:nvPr/>
          </p:nvSpPr>
          <p:spPr>
            <a:xfrm>
              <a:off x="3996148" y="4177355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r>
                <a:rPr lang="en-CN" sz="1200" dirty="0"/>
                <a:t>usi</a:t>
              </a:r>
            </a:p>
          </p:txBody>
        </p:sp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C94C596B-6F11-FB4D-93E7-5AFCBF93562A}"/>
                </a:ext>
              </a:extLst>
            </p:cNvPr>
            <p:cNvSpPr/>
            <p:nvPr/>
          </p:nvSpPr>
          <p:spPr>
            <a:xfrm>
              <a:off x="3996148" y="4574003"/>
              <a:ext cx="697112" cy="361956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glossory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FBAE3B19-8964-B148-8B93-F75A256AB124}"/>
                </a:ext>
              </a:extLst>
            </p:cNvPr>
            <p:cNvSpPr/>
            <p:nvPr/>
          </p:nvSpPr>
          <p:spPr>
            <a:xfrm>
              <a:off x="3959442" y="3173590"/>
              <a:ext cx="697112" cy="361956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ddl</a:t>
              </a:r>
            </a:p>
          </p:txBody>
        </p:sp>
        <p:sp>
          <p:nvSpPr>
            <p:cNvPr id="44" name="Can 43">
              <a:extLst>
                <a:ext uri="{FF2B5EF4-FFF2-40B4-BE49-F238E27FC236}">
                  <a16:creationId xmlns:a16="http://schemas.microsoft.com/office/drawing/2014/main" id="{F57AE2D0-FD57-3E4F-9B40-607DCC4C887B}"/>
                </a:ext>
              </a:extLst>
            </p:cNvPr>
            <p:cNvSpPr/>
            <p:nvPr/>
          </p:nvSpPr>
          <p:spPr>
            <a:xfrm>
              <a:off x="3075500" y="3174237"/>
              <a:ext cx="697112" cy="361956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odmmeta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D2B97E-5FA0-104B-94AF-14C3C7976601}"/>
              </a:ext>
            </a:extLst>
          </p:cNvPr>
          <p:cNvCxnSpPr>
            <a:cxnSpLocks/>
          </p:cNvCxnSpPr>
          <p:nvPr/>
        </p:nvCxnSpPr>
        <p:spPr>
          <a:xfrm>
            <a:off x="5734047" y="1843082"/>
            <a:ext cx="0" cy="3874337"/>
          </a:xfrm>
          <a:prstGeom prst="line">
            <a:avLst/>
          </a:prstGeom>
          <a:ln w="698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F6F737B-2BCA-5943-B672-A8366DE4C136}"/>
              </a:ext>
            </a:extLst>
          </p:cNvPr>
          <p:cNvCxnSpPr>
            <a:cxnSpLocks/>
          </p:cNvCxnSpPr>
          <p:nvPr/>
        </p:nvCxnSpPr>
        <p:spPr>
          <a:xfrm>
            <a:off x="5734047" y="3764111"/>
            <a:ext cx="359569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9F9FBAA-238E-324E-A82D-B1BF0759EDDC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rot="10800000">
            <a:off x="6146000" y="1281508"/>
            <a:ext cx="549888" cy="1097356"/>
          </a:xfrm>
          <a:prstGeom prst="bentConnector3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766956D-61C0-694C-9664-70F452027675}"/>
              </a:ext>
            </a:extLst>
          </p:cNvPr>
          <p:cNvCxnSpPr>
            <a:cxnSpLocks/>
            <a:stCxn id="14" idx="1"/>
            <a:endCxn id="45" idx="3"/>
          </p:cNvCxnSpPr>
          <p:nvPr/>
        </p:nvCxnSpPr>
        <p:spPr>
          <a:xfrm rot="10800000" flipV="1">
            <a:off x="4643438" y="1281507"/>
            <a:ext cx="688174" cy="1497409"/>
          </a:xfrm>
          <a:prstGeom prst="bentConnector3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75BD13B-0F8A-A44F-95DF-B9614B6BAC48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>
            <a:off x="2518284" y="2168126"/>
            <a:ext cx="1" cy="2682499"/>
          </a:xfrm>
          <a:prstGeom prst="bentConnector3">
            <a:avLst>
              <a:gd name="adj1" fmla="val 22860100000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A43853B-16B9-2A40-BE6A-5FDE4746366C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3332673" y="4850622"/>
            <a:ext cx="375047" cy="1"/>
          </a:xfrm>
          <a:prstGeom prst="bentConnector3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3497D66E-C551-F14F-B31A-B813E0C7DAA3}"/>
              </a:ext>
            </a:extLst>
          </p:cNvPr>
          <p:cNvCxnSpPr>
            <a:cxnSpLocks/>
            <a:stCxn id="42" idx="1"/>
            <a:endCxn id="16" idx="3"/>
          </p:cNvCxnSpPr>
          <p:nvPr/>
        </p:nvCxnSpPr>
        <p:spPr>
          <a:xfrm rot="10800000">
            <a:off x="4522108" y="4850625"/>
            <a:ext cx="2452385" cy="377159"/>
          </a:xfrm>
          <a:prstGeom prst="bentConnector3">
            <a:avLst>
              <a:gd name="adj1" fmla="val 40678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F1B249D-ABE7-F84E-A021-0DF5535B830A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7259022" y="5676869"/>
            <a:ext cx="533455" cy="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3FBBC4F-112B-4441-8D67-CD1E2B0C1A3A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3794535" y="5627996"/>
            <a:ext cx="633407" cy="73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3CDA188E-8F45-1546-BFFE-F20860B1C919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4487933" y="3172707"/>
            <a:ext cx="2481678" cy="1408618"/>
          </a:xfrm>
          <a:prstGeom prst="bentConnector3">
            <a:avLst>
              <a:gd name="adj1" fmla="val 36758"/>
            </a:avLst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B143DA5-7A21-2441-83C2-5882B517E3F7}"/>
              </a:ext>
            </a:extLst>
          </p:cNvPr>
          <p:cNvSpPr txBox="1"/>
          <p:nvPr/>
        </p:nvSpPr>
        <p:spPr>
          <a:xfrm>
            <a:off x="8359242" y="4277893"/>
            <a:ext cx="115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CN" sz="1400" dirty="0"/>
              <a:t>pi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2460D69-CA3C-404D-977D-C6828F3E6810}"/>
              </a:ext>
            </a:extLst>
          </p:cNvPr>
          <p:cNvSpPr txBox="1"/>
          <p:nvPr/>
        </p:nvSpPr>
        <p:spPr>
          <a:xfrm>
            <a:off x="2875473" y="162969"/>
            <a:ext cx="6030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Architecture Overview for chatbot New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F28058-F58E-7342-9828-431CD6A025EA}"/>
              </a:ext>
            </a:extLst>
          </p:cNvPr>
          <p:cNvSpPr/>
          <p:nvPr/>
        </p:nvSpPr>
        <p:spPr>
          <a:xfrm>
            <a:off x="2518283" y="2559229"/>
            <a:ext cx="1969650" cy="1226956"/>
          </a:xfrm>
          <a:prstGeom prst="rect">
            <a:avLst/>
          </a:prstGeom>
          <a:solidFill>
            <a:schemeClr val="bg2">
              <a:lumMod val="5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BE0D2C-8AF4-1849-B79C-E6E769019843}"/>
              </a:ext>
            </a:extLst>
          </p:cNvPr>
          <p:cNvGrpSpPr/>
          <p:nvPr/>
        </p:nvGrpSpPr>
        <p:grpSpPr>
          <a:xfrm>
            <a:off x="8572491" y="1214434"/>
            <a:ext cx="1557337" cy="1387478"/>
            <a:chOff x="9286876" y="1185858"/>
            <a:chExt cx="1557337" cy="138747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40239-D494-AB40-9093-DF7628B79ED9}"/>
                </a:ext>
              </a:extLst>
            </p:cNvPr>
            <p:cNvSpPr/>
            <p:nvPr/>
          </p:nvSpPr>
          <p:spPr>
            <a:xfrm>
              <a:off x="9286876" y="1185858"/>
              <a:ext cx="1557337" cy="138747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B</a:t>
              </a:r>
              <a:r>
                <a:rPr lang="en-CN" dirty="0"/>
                <a:t>ox folder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6609C8-E85B-5648-8D6E-BC5743A9B783}"/>
                </a:ext>
              </a:extLst>
            </p:cNvPr>
            <p:cNvSpPr/>
            <p:nvPr/>
          </p:nvSpPr>
          <p:spPr>
            <a:xfrm>
              <a:off x="9502266" y="1685920"/>
              <a:ext cx="541849" cy="735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r>
                <a:rPr lang="en-CN" sz="1200" dirty="0"/>
                <a:t>usi.doc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EF79FF-DB5D-7146-97CE-305F8FA270D9}"/>
                </a:ext>
              </a:extLst>
            </p:cNvPr>
            <p:cNvSpPr/>
            <p:nvPr/>
          </p:nvSpPr>
          <p:spPr>
            <a:xfrm>
              <a:off x="10169020" y="1681158"/>
              <a:ext cx="541849" cy="754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/>
                <a:t>glossorry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474DE1A-4106-E149-A1E3-12D035B9E04D}"/>
              </a:ext>
            </a:extLst>
          </p:cNvPr>
          <p:cNvCxnSpPr>
            <a:cxnSpLocks/>
            <a:stCxn id="20" idx="0"/>
            <a:endCxn id="14" idx="0"/>
          </p:cNvCxnSpPr>
          <p:nvPr/>
        </p:nvCxnSpPr>
        <p:spPr>
          <a:xfrm rot="16200000" flipV="1">
            <a:off x="7398142" y="-738584"/>
            <a:ext cx="293682" cy="3612354"/>
          </a:xfrm>
          <a:prstGeom prst="bentConnector3">
            <a:avLst>
              <a:gd name="adj1" fmla="val 177839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AD1449-3E73-244D-8127-3ECDF1CF62F9}"/>
              </a:ext>
            </a:extLst>
          </p:cNvPr>
          <p:cNvSpPr/>
          <p:nvPr/>
        </p:nvSpPr>
        <p:spPr>
          <a:xfrm>
            <a:off x="2518283" y="1900234"/>
            <a:ext cx="1969650" cy="535782"/>
          </a:xfrm>
          <a:prstGeom prst="rect">
            <a:avLst/>
          </a:prstGeom>
          <a:solidFill>
            <a:schemeClr val="accent5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FE4FFF-7BC2-FB47-8A20-0C550B87DBF8}"/>
              </a:ext>
            </a:extLst>
          </p:cNvPr>
          <p:cNvCxnSpPr>
            <a:stCxn id="27" idx="3"/>
          </p:cNvCxnSpPr>
          <p:nvPr/>
        </p:nvCxnSpPr>
        <p:spPr>
          <a:xfrm>
            <a:off x="8072132" y="4581325"/>
            <a:ext cx="833504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5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Lei</dc:creator>
  <cp:lastModifiedBy>Jiang Lei</cp:lastModifiedBy>
  <cp:revision>10</cp:revision>
  <dcterms:created xsi:type="dcterms:W3CDTF">2020-12-23T03:30:21Z</dcterms:created>
  <dcterms:modified xsi:type="dcterms:W3CDTF">2020-12-24T07:27:14Z</dcterms:modified>
</cp:coreProperties>
</file>