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BC7A-0B7E-9EB7-E3CD-C2391719E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5080-F3C6-7428-36DD-A54850BF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99F6-3BDC-7C64-EB18-C2128B01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ED04-659A-1FF8-4EA8-EDEBD911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4AA8-CB7B-C717-EC3F-634726C4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7B0-A48A-814B-AD08-24C25418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29CAE-52FF-5415-F646-5D69A217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BC8A-C6E6-6867-D951-DB7D930A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4623-3747-3590-80E7-819FBFC7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D841-9887-6C9D-D446-9D59B12F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B3AE2-9772-DDEB-803A-E50BCADF8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AFF23-36C2-A6F3-6553-52CA5C25C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2C14-1649-02DA-47F8-A72C20E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3443-9E4B-9964-E102-ED8C1151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F37C-3EB7-DCFE-C583-D2DA3219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9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FC66-3DBD-D496-6E88-AC5B91F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BF25-A548-0759-EF6B-819DF501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2907-D1A7-8E93-AC39-B00B6F5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6D30-B60B-7B30-71A9-91A7044C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E7C4-45F0-CD06-0E27-DEA7606F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C9AF-919B-6CF4-A1FE-48857712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59472-2BE0-C17D-1D93-93A3064E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9608-C0D4-CA4A-8AFB-2D6032DA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A152-5CB4-4A58-BBC4-DECEDAB9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6366-DF0B-5EF4-FDB0-93E55C19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DFF5-04B3-D228-681B-879E0F36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51AC-A5F8-A13C-ACD4-08D389EF8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F4A9-6AE1-211E-DE07-7299ECA19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D468-A5D4-F591-E804-11B46D8E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D789-63EB-74D4-CFAB-DE7FB03B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1E38-050A-F6B0-D0CA-63AD2B9F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0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EE71-ECAC-415C-4EDC-53DF22E2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C39D3-4A60-A72C-C8BF-2A57CE28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A09E-78EF-860F-51A6-60A1225D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A643-550A-C233-7A51-825747887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2EC14-FCCE-30C3-02AB-F473328BA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88CCE-38C6-3E6A-5677-1D8AEFAB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CD8AF-8B56-1B90-EE78-29438EA3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6308-89CB-735A-26CF-748E97DD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8372-C75F-4FC9-517F-3AE0F8BA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9CF42-9AF4-F744-9D49-CE686F6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813B-97A2-7CF0-55D5-B47101A3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4026-6F22-D5EA-9931-DED1F726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1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52533-22BD-8C61-32AD-8050069C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F6588-3E2E-14CB-B1FD-BA533BB9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D111-042B-8246-7DD0-3FC5AA96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4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6AF6-4E7D-78C4-E20D-8426DA9D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43D6-2214-E6AF-0730-61DED846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F9B8-9F3A-A2D8-83B3-ABE83335B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5F29-3184-0ED7-8B4F-D1DEE572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0C31-B9AD-8B26-59D3-2C9CA012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0B029-37AC-355A-B121-377181F8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8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17AF-8178-0E6A-CC79-596F17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3FA7E-2271-CCC3-4AF1-9D423C4CF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1889-89BA-CAAB-8772-ECEC8144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E498B-3585-9804-CA29-0DAF9AF2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D70DF-F7DE-B3A4-65D4-0D70837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3EE6-C919-85E2-9C43-172DC96C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9EEC5-B860-F96E-98AF-CE7758AA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FB5F-E7DE-904F-E70B-44FB1255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D3A7-36FE-DC2B-FD15-24A306A20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9567-F04B-4258-BEA3-8229EE6476CE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E020-D484-B3FB-3E35-4E20235E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07EF-74E8-160E-6034-8946A507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9F2B-0EB2-423A-B9B2-6E2D423C1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254EF-A88A-4BA2-3DA2-3E9B81054D89}"/>
              </a:ext>
            </a:extLst>
          </p:cNvPr>
          <p:cNvSpPr txBox="1"/>
          <p:nvPr/>
        </p:nvSpPr>
        <p:spPr>
          <a:xfrm>
            <a:off x="904724" y="1798448"/>
            <a:ext cx="152714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College Scorecard website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35AFF-1331-2160-EB6B-FB8B61598317}"/>
              </a:ext>
            </a:extLst>
          </p:cNvPr>
          <p:cNvSpPr txBox="1"/>
          <p:nvPr/>
        </p:nvSpPr>
        <p:spPr>
          <a:xfrm>
            <a:off x="2901035" y="571683"/>
            <a:ext cx="603169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College Scorecard - Data Pipeline Architecture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C3551F-5799-52AB-96B9-EDC8C6FD0C14}"/>
              </a:ext>
            </a:extLst>
          </p:cNvPr>
          <p:cNvGrpSpPr/>
          <p:nvPr/>
        </p:nvGrpSpPr>
        <p:grpSpPr>
          <a:xfrm>
            <a:off x="904724" y="3779974"/>
            <a:ext cx="1586444" cy="1046285"/>
            <a:chOff x="1147703" y="3604420"/>
            <a:chExt cx="1586444" cy="10462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94C7BF-7024-0051-CBBC-74BFE74F8F52}"/>
                </a:ext>
              </a:extLst>
            </p:cNvPr>
            <p:cNvSpPr/>
            <p:nvPr/>
          </p:nvSpPr>
          <p:spPr>
            <a:xfrm>
              <a:off x="1147703" y="3604420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87CDCC-AEEB-B3FA-9E74-4CA47FF0097F}"/>
                </a:ext>
              </a:extLst>
            </p:cNvPr>
            <p:cNvSpPr txBox="1"/>
            <p:nvPr/>
          </p:nvSpPr>
          <p:spPr>
            <a:xfrm>
              <a:off x="1493815" y="3685860"/>
              <a:ext cx="75231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Docker</a:t>
              </a:r>
            </a:p>
          </p:txBody>
        </p:sp>
        <p:pic>
          <p:nvPicPr>
            <p:cNvPr id="27" name="Picture 26" descr="Logo, company name&#10;&#10;Description automatically generated">
              <a:extLst>
                <a:ext uri="{FF2B5EF4-FFF2-40B4-BE49-F238E27FC236}">
                  <a16:creationId xmlns:a16="http://schemas.microsoft.com/office/drawing/2014/main" id="{A687E601-69ED-93C5-0C88-B6A14D27D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3" r="72022" b="44025"/>
            <a:stretch/>
          </p:blipFill>
          <p:spPr>
            <a:xfrm>
              <a:off x="1243489" y="4275208"/>
              <a:ext cx="348414" cy="3077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94682B-AFE7-D441-71A8-FAEB4AB285C9}"/>
                </a:ext>
              </a:extLst>
            </p:cNvPr>
            <p:cNvSpPr txBox="1"/>
            <p:nvPr/>
          </p:nvSpPr>
          <p:spPr>
            <a:xfrm>
              <a:off x="1440232" y="4275209"/>
              <a:ext cx="1293915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Python files</a:t>
              </a:r>
            </a:p>
          </p:txBody>
        </p:sp>
        <p:pic>
          <p:nvPicPr>
            <p:cNvPr id="30" name="Picture 29" descr="Logo&#10;&#10;Description automatically generated">
              <a:extLst>
                <a:ext uri="{FF2B5EF4-FFF2-40B4-BE49-F238E27FC236}">
                  <a16:creationId xmlns:a16="http://schemas.microsoft.com/office/drawing/2014/main" id="{0143ED31-D20B-01DF-DCA6-1735899D7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2" r="6776" b="29505"/>
            <a:stretch/>
          </p:blipFill>
          <p:spPr>
            <a:xfrm>
              <a:off x="1870280" y="4005576"/>
              <a:ext cx="407175" cy="31221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BD22CE-1FDF-584F-7FAA-401537CCFEA6}"/>
              </a:ext>
            </a:extLst>
          </p:cNvPr>
          <p:cNvGrpSpPr/>
          <p:nvPr/>
        </p:nvGrpSpPr>
        <p:grpSpPr>
          <a:xfrm>
            <a:off x="3020067" y="3750097"/>
            <a:ext cx="1276249" cy="1046285"/>
            <a:chOff x="4137434" y="3624382"/>
            <a:chExt cx="1276249" cy="10462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C2754E-A2C0-86D1-32CB-8741940CF1A2}"/>
                </a:ext>
              </a:extLst>
            </p:cNvPr>
            <p:cNvSpPr/>
            <p:nvPr/>
          </p:nvSpPr>
          <p:spPr>
            <a:xfrm>
              <a:off x="4137434" y="3624382"/>
              <a:ext cx="1276249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3D9ABF-BF48-8002-A5F8-26B7CB3233D2}"/>
                </a:ext>
              </a:extLst>
            </p:cNvPr>
            <p:cNvSpPr txBox="1"/>
            <p:nvPr/>
          </p:nvSpPr>
          <p:spPr>
            <a:xfrm>
              <a:off x="4201335" y="3705822"/>
              <a:ext cx="121234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Orchestration</a:t>
              </a:r>
            </a:p>
          </p:txBody>
        </p:sp>
        <p:pic>
          <p:nvPicPr>
            <p:cNvPr id="32" name="Picture 3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87B3C04-624C-9E7A-7CD6-318CA552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295" y="4219687"/>
              <a:ext cx="995396" cy="25477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C0877B-9593-D6F6-29BE-9D2E12DF237C}"/>
              </a:ext>
            </a:extLst>
          </p:cNvPr>
          <p:cNvGrpSpPr/>
          <p:nvPr/>
        </p:nvGrpSpPr>
        <p:grpSpPr>
          <a:xfrm>
            <a:off x="9433287" y="2646986"/>
            <a:ext cx="1493565" cy="1046285"/>
            <a:chOff x="8673339" y="3604418"/>
            <a:chExt cx="1493565" cy="104628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97C3FE-C71C-5CE8-4EBE-FE5F7C494AC2}"/>
                </a:ext>
              </a:extLst>
            </p:cNvPr>
            <p:cNvSpPr/>
            <p:nvPr/>
          </p:nvSpPr>
          <p:spPr>
            <a:xfrm>
              <a:off x="8673339" y="3604418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98BF5-A6AF-DA79-89C3-C5B053C57417}"/>
                </a:ext>
              </a:extLst>
            </p:cNvPr>
            <p:cNvSpPr txBox="1"/>
            <p:nvPr/>
          </p:nvSpPr>
          <p:spPr>
            <a:xfrm>
              <a:off x="8694960" y="3685858"/>
              <a:ext cx="147194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Transformations</a:t>
              </a:r>
            </a:p>
          </p:txBody>
        </p:sp>
        <p:pic>
          <p:nvPicPr>
            <p:cNvPr id="51" name="Picture 50" descr="Logo, company name&#10;&#10;Description automatically generated">
              <a:extLst>
                <a:ext uri="{FF2B5EF4-FFF2-40B4-BE49-F238E27FC236}">
                  <a16:creationId xmlns:a16="http://schemas.microsoft.com/office/drawing/2014/main" id="{FB560CDF-9EB1-5B1D-A826-3345C7BF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69" y="4111603"/>
              <a:ext cx="764325" cy="40188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27317E-B2E3-25F4-0D7A-5808124FADCB}"/>
              </a:ext>
            </a:extLst>
          </p:cNvPr>
          <p:cNvGrpSpPr/>
          <p:nvPr/>
        </p:nvGrpSpPr>
        <p:grpSpPr>
          <a:xfrm>
            <a:off x="10427781" y="1328907"/>
            <a:ext cx="1493565" cy="1046285"/>
            <a:chOff x="9105176" y="3588461"/>
            <a:chExt cx="1493565" cy="104628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0C62F4-CE41-6811-6425-F2B544A34DA4}"/>
                </a:ext>
              </a:extLst>
            </p:cNvPr>
            <p:cNvSpPr/>
            <p:nvPr/>
          </p:nvSpPr>
          <p:spPr>
            <a:xfrm>
              <a:off x="9105176" y="3588461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8659A6-3DC3-A2E5-7F6C-C1011BA143AA}"/>
                </a:ext>
              </a:extLst>
            </p:cNvPr>
            <p:cNvSpPr txBox="1"/>
            <p:nvPr/>
          </p:nvSpPr>
          <p:spPr>
            <a:xfrm>
              <a:off x="9126797" y="3669901"/>
              <a:ext cx="147194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Visualizations</a:t>
              </a:r>
            </a:p>
          </p:txBody>
        </p:sp>
        <p:pic>
          <p:nvPicPr>
            <p:cNvPr id="58" name="Picture 57" descr="Logo, company name&#10;&#10;Description automatically generated">
              <a:extLst>
                <a:ext uri="{FF2B5EF4-FFF2-40B4-BE49-F238E27FC236}">
                  <a16:creationId xmlns:a16="http://schemas.microsoft.com/office/drawing/2014/main" id="{01FA4BD8-E991-1254-7FB0-4AFA9E4EE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1" t="26579" r="4698" b="31171"/>
            <a:stretch/>
          </p:blipFill>
          <p:spPr>
            <a:xfrm>
              <a:off x="9272211" y="4127561"/>
              <a:ext cx="1134678" cy="347621"/>
            </a:xfrm>
            <a:prstGeom prst="rect">
              <a:avLst/>
            </a:prstGeom>
          </p:spPr>
        </p:pic>
      </p:grpSp>
      <p:sp>
        <p:nvSpPr>
          <p:cNvPr id="60" name="Arrow: Down 59">
            <a:extLst>
              <a:ext uri="{FF2B5EF4-FFF2-40B4-BE49-F238E27FC236}">
                <a16:creationId xmlns:a16="http://schemas.microsoft.com/office/drawing/2014/main" id="{42E8EF6B-20BF-CB58-D863-5F1D123B53B6}"/>
              </a:ext>
            </a:extLst>
          </p:cNvPr>
          <p:cNvSpPr/>
          <p:nvPr/>
        </p:nvSpPr>
        <p:spPr>
          <a:xfrm>
            <a:off x="1648076" y="2728426"/>
            <a:ext cx="122143" cy="1026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F53EB2-B0D0-26FD-05D0-C9088276936E}"/>
              </a:ext>
            </a:extLst>
          </p:cNvPr>
          <p:cNvSpPr/>
          <p:nvPr/>
        </p:nvSpPr>
        <p:spPr>
          <a:xfrm>
            <a:off x="2398003" y="4256597"/>
            <a:ext cx="585845" cy="163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FCD398-538F-4E21-4AB6-181F59F6257C}"/>
              </a:ext>
            </a:extLst>
          </p:cNvPr>
          <p:cNvSpPr txBox="1"/>
          <p:nvPr/>
        </p:nvSpPr>
        <p:spPr>
          <a:xfrm>
            <a:off x="972693" y="2900130"/>
            <a:ext cx="7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data </a:t>
            </a:r>
            <a:endParaRPr lang="en-GB" sz="12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E170546-6315-82FE-D6A2-C093DE9881A1}"/>
              </a:ext>
            </a:extLst>
          </p:cNvPr>
          <p:cNvSpPr/>
          <p:nvPr/>
        </p:nvSpPr>
        <p:spPr>
          <a:xfrm>
            <a:off x="8815135" y="1746827"/>
            <a:ext cx="1584454" cy="12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73B33-5B50-575F-64E2-B0976F556810}"/>
              </a:ext>
            </a:extLst>
          </p:cNvPr>
          <p:cNvSpPr txBox="1"/>
          <p:nvPr/>
        </p:nvSpPr>
        <p:spPr>
          <a:xfrm>
            <a:off x="1730726" y="3218784"/>
            <a:ext cx="619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Extract</a:t>
            </a:r>
            <a:endParaRPr lang="en-GB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1637CB-2B67-FE52-FEE6-711557B87650}"/>
              </a:ext>
            </a:extLst>
          </p:cNvPr>
          <p:cNvSpPr txBox="1"/>
          <p:nvPr/>
        </p:nvSpPr>
        <p:spPr>
          <a:xfrm>
            <a:off x="9274546" y="1536216"/>
            <a:ext cx="66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Analyze</a:t>
            </a:r>
            <a:endParaRPr lang="en-GB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28B732-C318-0943-AAAA-C5E418E7578B}"/>
              </a:ext>
            </a:extLst>
          </p:cNvPr>
          <p:cNvSpPr txBox="1"/>
          <p:nvPr/>
        </p:nvSpPr>
        <p:spPr>
          <a:xfrm>
            <a:off x="9171933" y="3904131"/>
            <a:ext cx="814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Transform</a:t>
            </a:r>
            <a:endParaRPr lang="en-GB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FADC37-1CCD-4758-B098-E796430170A4}"/>
              </a:ext>
            </a:extLst>
          </p:cNvPr>
          <p:cNvSpPr txBox="1"/>
          <p:nvPr/>
        </p:nvSpPr>
        <p:spPr>
          <a:xfrm>
            <a:off x="6015884" y="1722114"/>
            <a:ext cx="69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Manage</a:t>
            </a:r>
            <a:endParaRPr lang="en-GB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FBD611-4CF9-3F06-44D6-E074A26EB891}"/>
              </a:ext>
            </a:extLst>
          </p:cNvPr>
          <p:cNvSpPr txBox="1"/>
          <p:nvPr/>
        </p:nvSpPr>
        <p:spPr>
          <a:xfrm>
            <a:off x="9200215" y="211210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  <a:endParaRPr lang="en-GB" sz="12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DDF90C-7E2B-0EBC-DF76-E7A391365925}"/>
              </a:ext>
            </a:extLst>
          </p:cNvPr>
          <p:cNvGrpSpPr/>
          <p:nvPr/>
        </p:nvGrpSpPr>
        <p:grpSpPr>
          <a:xfrm>
            <a:off x="4814560" y="2733546"/>
            <a:ext cx="1276249" cy="1046285"/>
            <a:chOff x="3683503" y="4925698"/>
            <a:chExt cx="1276249" cy="104628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359EA0C-1E58-321C-0E47-953225C6E8A8}"/>
                </a:ext>
              </a:extLst>
            </p:cNvPr>
            <p:cNvSpPr/>
            <p:nvPr/>
          </p:nvSpPr>
          <p:spPr>
            <a:xfrm>
              <a:off x="3683503" y="4925698"/>
              <a:ext cx="1276249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827C3-1CAD-0A9C-0F00-AB3C4B2AD811}"/>
                </a:ext>
              </a:extLst>
            </p:cNvPr>
            <p:cNvSpPr txBox="1"/>
            <p:nvPr/>
          </p:nvSpPr>
          <p:spPr>
            <a:xfrm>
              <a:off x="3747404" y="5007138"/>
              <a:ext cx="121234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Batch processing</a:t>
              </a:r>
            </a:p>
          </p:txBody>
        </p:sp>
        <p:pic>
          <p:nvPicPr>
            <p:cNvPr id="81" name="Picture 80" descr="Logo&#10;&#10;Description automatically generated">
              <a:extLst>
                <a:ext uri="{FF2B5EF4-FFF2-40B4-BE49-F238E27FC236}">
                  <a16:creationId xmlns:a16="http://schemas.microsoft.com/office/drawing/2014/main" id="{B2EC3381-AD4D-E61A-EB15-BC507D2CA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607" y="5499293"/>
              <a:ext cx="792994" cy="411696"/>
            </a:xfrm>
            <a:prstGeom prst="rect">
              <a:avLst/>
            </a:prstGeom>
          </p:spPr>
        </p:pic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CE1B48D-45EC-19C5-90AA-E5C322C946F6}"/>
              </a:ext>
            </a:extLst>
          </p:cNvPr>
          <p:cNvSpPr/>
          <p:nvPr/>
        </p:nvSpPr>
        <p:spPr>
          <a:xfrm>
            <a:off x="6687815" y="1430448"/>
            <a:ext cx="2099127" cy="3283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D4825F-F87F-CC75-AD48-1E8F95DCC659}"/>
              </a:ext>
            </a:extLst>
          </p:cNvPr>
          <p:cNvGrpSpPr/>
          <p:nvPr/>
        </p:nvGrpSpPr>
        <p:grpSpPr>
          <a:xfrm>
            <a:off x="7008957" y="1770610"/>
            <a:ext cx="1501445" cy="1046285"/>
            <a:chOff x="9238046" y="3624381"/>
            <a:chExt cx="1501445" cy="104628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249E0C-F3DA-12BE-60A1-DB19CD39BB8D}"/>
                </a:ext>
              </a:extLst>
            </p:cNvPr>
            <p:cNvSpPr/>
            <p:nvPr/>
          </p:nvSpPr>
          <p:spPr>
            <a:xfrm>
              <a:off x="9270743" y="3624381"/>
              <a:ext cx="1468748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C7645BD-794B-CC2F-414A-B980C25DC563}"/>
                </a:ext>
              </a:extLst>
            </p:cNvPr>
            <p:cNvSpPr txBox="1"/>
            <p:nvPr/>
          </p:nvSpPr>
          <p:spPr>
            <a:xfrm>
              <a:off x="9238046" y="3705821"/>
              <a:ext cx="1471944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Data Warehouse</a:t>
              </a:r>
            </a:p>
          </p:txBody>
        </p:sp>
        <p:pic>
          <p:nvPicPr>
            <p:cNvPr id="87" name="Picture 8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253647B-8E32-831E-93E6-AA26E1240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3" t="15419" r="11362" b="15419"/>
            <a:stretch/>
          </p:blipFill>
          <p:spPr>
            <a:xfrm>
              <a:off x="9419109" y="4103192"/>
              <a:ext cx="1137209" cy="429203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28488-BEDE-0F23-8EEC-3A0E6D07472C}"/>
              </a:ext>
            </a:extLst>
          </p:cNvPr>
          <p:cNvGrpSpPr/>
          <p:nvPr/>
        </p:nvGrpSpPr>
        <p:grpSpPr>
          <a:xfrm>
            <a:off x="7008957" y="3413503"/>
            <a:ext cx="1467594" cy="1046285"/>
            <a:chOff x="5276980" y="2551032"/>
            <a:chExt cx="1467594" cy="104628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CC1DA7F-410B-E314-3F3F-31D75E3FFB1A}"/>
                </a:ext>
              </a:extLst>
            </p:cNvPr>
            <p:cNvSpPr/>
            <p:nvPr/>
          </p:nvSpPr>
          <p:spPr>
            <a:xfrm>
              <a:off x="5276980" y="2551032"/>
              <a:ext cx="1467594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2587303-DB0D-FF0C-A247-32157664BA10}"/>
                </a:ext>
              </a:extLst>
            </p:cNvPr>
            <p:cNvSpPr txBox="1"/>
            <p:nvPr/>
          </p:nvSpPr>
          <p:spPr>
            <a:xfrm>
              <a:off x="5542501" y="2632472"/>
              <a:ext cx="974517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Data Lake</a:t>
              </a: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D2BDACFE-728C-69D4-E4FA-0EDD7B6E2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86" b="7575"/>
            <a:stretch/>
          </p:blipFill>
          <p:spPr>
            <a:xfrm>
              <a:off x="5508630" y="2940249"/>
              <a:ext cx="974517" cy="601693"/>
            </a:xfrm>
            <a:prstGeom prst="rect">
              <a:avLst/>
            </a:prstGeom>
          </p:spPr>
        </p:pic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8034B55-AD00-2F30-D1FA-47E2F24945C5}"/>
              </a:ext>
            </a:extLst>
          </p:cNvPr>
          <p:cNvSpPr/>
          <p:nvPr/>
        </p:nvSpPr>
        <p:spPr>
          <a:xfrm rot="18720362" flipV="1">
            <a:off x="8720317" y="3915066"/>
            <a:ext cx="795277" cy="139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87C79725-EED5-7658-44DE-F4E6D262DA76}"/>
              </a:ext>
            </a:extLst>
          </p:cNvPr>
          <p:cNvSpPr/>
          <p:nvPr/>
        </p:nvSpPr>
        <p:spPr>
          <a:xfrm rot="13128921" flipV="1">
            <a:off x="8749166" y="2242610"/>
            <a:ext cx="854483" cy="153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A548B3-92C7-2D55-C0F4-8A0923AC1C7A}"/>
              </a:ext>
            </a:extLst>
          </p:cNvPr>
          <p:cNvGrpSpPr/>
          <p:nvPr/>
        </p:nvGrpSpPr>
        <p:grpSpPr>
          <a:xfrm>
            <a:off x="4814561" y="1455892"/>
            <a:ext cx="1276249" cy="1046285"/>
            <a:chOff x="4814561" y="1750532"/>
            <a:chExt cx="1276249" cy="104628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133FDF-DE64-5650-1A5D-C3FCE0FDDC69}"/>
                </a:ext>
              </a:extLst>
            </p:cNvPr>
            <p:cNvSpPr/>
            <p:nvPr/>
          </p:nvSpPr>
          <p:spPr>
            <a:xfrm>
              <a:off x="4814561" y="1750532"/>
              <a:ext cx="1276249" cy="10462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A89909A-33C4-7A0F-2FC3-62E576A75DDB}"/>
                </a:ext>
              </a:extLst>
            </p:cNvPr>
            <p:cNvSpPr txBox="1"/>
            <p:nvPr/>
          </p:nvSpPr>
          <p:spPr>
            <a:xfrm>
              <a:off x="4850603" y="1812144"/>
              <a:ext cx="121234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Infrastructure management</a:t>
              </a:r>
            </a:p>
          </p:txBody>
        </p:sp>
        <p:pic>
          <p:nvPicPr>
            <p:cNvPr id="102" name="Picture 10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8FDCA24-1B32-9FB6-1AF6-0C49C0CF1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099" y="2221721"/>
              <a:ext cx="528689" cy="527909"/>
            </a:xfrm>
            <a:prstGeom prst="rect">
              <a:avLst/>
            </a:prstGeom>
          </p:spPr>
        </p:pic>
      </p:grp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FE021C8E-16A9-E5DF-39DE-EEFB0498D714}"/>
              </a:ext>
            </a:extLst>
          </p:cNvPr>
          <p:cNvSpPr/>
          <p:nvPr/>
        </p:nvSpPr>
        <p:spPr>
          <a:xfrm>
            <a:off x="4296315" y="4158586"/>
            <a:ext cx="2420270" cy="133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F70A8A80-711A-FFA7-7EBD-2A6C5DCCDD6A}"/>
              </a:ext>
            </a:extLst>
          </p:cNvPr>
          <p:cNvSpPr/>
          <p:nvPr/>
        </p:nvSpPr>
        <p:spPr>
          <a:xfrm>
            <a:off x="6148122" y="3136145"/>
            <a:ext cx="508737" cy="13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AD63246-8CF2-3B3F-4106-01C82DBCD731}"/>
              </a:ext>
            </a:extLst>
          </p:cNvPr>
          <p:cNvSpPr/>
          <p:nvPr/>
        </p:nvSpPr>
        <p:spPr>
          <a:xfrm>
            <a:off x="6141599" y="1979034"/>
            <a:ext cx="508737" cy="13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488A7B-B44A-1844-0635-B6F5FC9C72CB}"/>
              </a:ext>
            </a:extLst>
          </p:cNvPr>
          <p:cNvSpPr txBox="1"/>
          <p:nvPr/>
        </p:nvSpPr>
        <p:spPr>
          <a:xfrm>
            <a:off x="6131666" y="286018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3805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31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Jonyo, Richard (AWARD)</dc:creator>
  <cp:lastModifiedBy>Jonyo, Richard (AWARD)</cp:lastModifiedBy>
  <cp:revision>20</cp:revision>
  <dcterms:created xsi:type="dcterms:W3CDTF">2023-04-28T06:04:53Z</dcterms:created>
  <dcterms:modified xsi:type="dcterms:W3CDTF">2023-05-01T11:26:43Z</dcterms:modified>
</cp:coreProperties>
</file>