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age 2">
            <a:extLst>
              <a:ext uri="{FF2B5EF4-FFF2-40B4-BE49-F238E27FC236}">
                <a16:creationId xmlns:a16="http://schemas.microsoft.com/office/drawing/2014/main" id="{99504B8B-0F6D-4BC7-B3C0-C417B89AD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age 3">
            <a:extLst>
              <a:ext uri="{FF2B5EF4-FFF2-40B4-BE49-F238E27FC236}">
                <a16:creationId xmlns:a16="http://schemas.microsoft.com/office/drawing/2014/main" id="{80FD3CF6-B877-4377-9593-9040F5C3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ver Page">
            <a:extLst>
              <a:ext uri="{FF2B5EF4-FFF2-40B4-BE49-F238E27FC236}">
                <a16:creationId xmlns:a16="http://schemas.microsoft.com/office/drawing/2014/main" id="{DDF5D115-92D9-43DF-854F-FE5614FF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RICHARD.KANG1@baruchmail.cuny.edu</cp:lastModifiedBy>
  <cp:revision>1</cp:revision>
  <dcterms:created xsi:type="dcterms:W3CDTF">2022-01-05T00:01:43Z</dcterms:created>
  <dcterms:modified xsi:type="dcterms:W3CDTF">2022-01-05T00:02:18Z</dcterms:modified>
</cp:coreProperties>
</file>