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CFD3-DEA5-4817-E75B-93A0FC6BB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8FCDD-DFCD-7CC0-6CAC-1548201EB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BF96-4DE5-16C1-AB3A-CC886390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466C-5CC5-4CE4-F43E-00C5494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4FBD-1CCB-E02E-8950-E2D644D7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94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EF4D-98B0-C522-41C7-B47F92B3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09D3B-4E2F-9C89-601E-5F71D81C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7CD5-784D-DFCE-314F-3CF6D6E3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6298-DCE8-E74F-FF3F-585514F5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C16A-EA95-4587-48B4-6993C11D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90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AB24C-0293-778C-0F20-CDED0F1D3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6DFAD-C255-06D0-B70B-E74A4D56B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399F-AB6A-4DEA-1842-35F9352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F1B9-5F78-7A52-A51F-4170D0D0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E4D1-9360-5540-F624-57B1CEA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92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F864-4E3F-6D55-C9DE-EE260B1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852E-D1E1-A7A3-7665-A3C01823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26EE-643F-809C-A2CB-8A6A350E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4498-43E6-763F-9D99-DE6F1544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9E1F8-0CEA-CDD6-C04F-7F88D922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2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E02E-C64A-862F-871F-C1ABDF79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372D9-8E79-29E6-56BA-78C18799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558F-2EAC-069D-BA2B-47BC2782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1C2A-8E7C-CA1E-3D04-1CB61F0E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C305-BD70-1527-0F2C-E747B98E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10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3D0A-27BD-9E6F-E2D3-AE8BAC2E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8BBE-E284-ADFA-EBC0-640657B00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85B53-75E3-C1B0-962D-18D58633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8317A-2A06-930E-D0A7-60736148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3E8DC-EDB9-A53B-2ED6-1707DB27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422FE-2B40-C616-9974-2F1D0B78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18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5246-DC87-B22C-FDA0-64730EDC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0D450-F482-123B-17E2-F5134D14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1FDB2-15D1-B925-E5A0-06F02A6AE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AA22D-221C-B02C-062D-E9C5E3697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C6585-7845-2142-E594-D45FFBD62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0EDF6-DFA8-89C0-8DA6-B6087B33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6467-790C-0A2E-12AF-FB3E68C1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ED5DC-D514-EABD-334C-D931BDFB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5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648F-23CE-2449-5390-54C49342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9BE3A-CAB2-FF32-05A7-C09BB09B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CB3A5-18EE-DE76-09C7-5C4DEB08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E5C55-B85C-2A0F-EA08-9668995A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93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E64BB-4AE0-2542-09E9-376E0DEF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DCA65-5FCB-0745-1BBA-B46BB1DA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8000-D917-8EFC-FE75-1C27D766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0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1ED9-6A26-A0E5-C6DC-3AC8CEF6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7388-D579-D42F-B0D4-9662C1DE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F966-D6D0-9794-8671-0D6266D69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5167-A72B-B44F-A955-ADBE2785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76807-2E53-F76D-CFAF-BB6B8823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96A4-4BCE-9684-73F3-76731861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06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A6CC-241F-8CB8-7EA8-45B1920B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35B25-95CA-F7F8-C81D-8FE036B4D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6C65B-6487-A00F-DFBF-8BEFB914E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55E6-F13A-284C-7564-4DEBB87D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3DDD1-D1D3-AF5E-5BF2-4A4F06AD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53B23-2E1E-6A41-4031-1131D326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81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0DEEF-ECE3-FFC3-3FEF-ACFCD0F2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91FF7-6FE0-2994-1C72-D264BBFC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83725-E0CC-197A-081E-1C3238F92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0338-9745-496F-BD96-34D4B12AC7FF}" type="datetimeFigureOut">
              <a:rPr lang="en-CA" smtClean="0"/>
              <a:t>2023-06-13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54BE-5D9B-9CC6-69C9-327CD3556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5675-D68F-8F0B-1839-407F7254E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61EB-2552-4812-958E-68B3B77D1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91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7EF65-7E68-56C2-B5F8-9E0FD8DE437C}"/>
              </a:ext>
            </a:extLst>
          </p:cNvPr>
          <p:cNvSpPr txBox="1"/>
          <p:nvPr/>
        </p:nvSpPr>
        <p:spPr>
          <a:xfrm>
            <a:off x="923026" y="508958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2DB1A-D711-889D-A311-5B1D8F6A3AC0}"/>
              </a:ext>
            </a:extLst>
          </p:cNvPr>
          <p:cNvSpPr txBox="1"/>
          <p:nvPr/>
        </p:nvSpPr>
        <p:spPr>
          <a:xfrm>
            <a:off x="836762" y="1130060"/>
            <a:ext cx="119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Channels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D4F28-9A5E-AC09-7D4B-2B835AE12507}"/>
              </a:ext>
            </a:extLst>
          </p:cNvPr>
          <p:cNvSpPr txBox="1"/>
          <p:nvPr/>
        </p:nvSpPr>
        <p:spPr>
          <a:xfrm>
            <a:off x="888523" y="3016287"/>
            <a:ext cx="7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85EFD-0885-C0CD-44C9-572B005B83FC}"/>
              </a:ext>
            </a:extLst>
          </p:cNvPr>
          <p:cNvSpPr txBox="1"/>
          <p:nvPr/>
        </p:nvSpPr>
        <p:spPr>
          <a:xfrm>
            <a:off x="828137" y="4597879"/>
            <a:ext cx="8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Replies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285C8-13DE-BC68-9897-1762AAA68E62}"/>
              </a:ext>
            </a:extLst>
          </p:cNvPr>
          <p:cNvSpPr txBox="1"/>
          <p:nvPr/>
        </p:nvSpPr>
        <p:spPr>
          <a:xfrm>
            <a:off x="715992" y="5562434"/>
            <a:ext cx="17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Nested replies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D7468-1640-EA61-890B-12E9EAB2F66D}"/>
              </a:ext>
            </a:extLst>
          </p:cNvPr>
          <p:cNvSpPr txBox="1"/>
          <p:nvPr/>
        </p:nvSpPr>
        <p:spPr>
          <a:xfrm>
            <a:off x="5106837" y="2032600"/>
            <a:ext cx="14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Up/Down vote posts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AD816-85BD-F512-958F-A9107F1A81C3}"/>
              </a:ext>
            </a:extLst>
          </p:cNvPr>
          <p:cNvSpPr txBox="1"/>
          <p:nvPr/>
        </p:nvSpPr>
        <p:spPr>
          <a:xfrm>
            <a:off x="6461185" y="3429000"/>
            <a:ext cx="5520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Search for:</a:t>
            </a:r>
          </a:p>
          <a:p>
            <a:r>
              <a:rPr lang="en-CA" dirty="0"/>
              <a:t>Content containing specific strings</a:t>
            </a:r>
          </a:p>
          <a:p>
            <a:r>
              <a:rPr lang="en-CA" dirty="0"/>
              <a:t>Content by user</a:t>
            </a:r>
          </a:p>
          <a:p>
            <a:r>
              <a:rPr lang="en-CA" dirty="0"/>
              <a:t>User with most/least posts</a:t>
            </a:r>
          </a:p>
          <a:p>
            <a:r>
              <a:rPr lang="en-CA" dirty="0"/>
              <a:t>User with Highest/lowest ranking of messages/replies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D7AAA7-224C-3E33-0E77-01E223BA2EAA}"/>
              </a:ext>
            </a:extLst>
          </p:cNvPr>
          <p:cNvCxnSpPr>
            <a:stCxn id="4" idx="3"/>
          </p:cNvCxnSpPr>
          <p:nvPr/>
        </p:nvCxnSpPr>
        <p:spPr>
          <a:xfrm>
            <a:off x="2035834" y="693624"/>
            <a:ext cx="1302589" cy="1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BE8AFB-6934-1951-8F22-C36D9080A4EA}"/>
              </a:ext>
            </a:extLst>
          </p:cNvPr>
          <p:cNvSpPr txBox="1"/>
          <p:nvPr/>
        </p:nvSpPr>
        <p:spPr>
          <a:xfrm>
            <a:off x="3467820" y="320173"/>
            <a:ext cx="1380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Login page / account creation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F7FED2-682C-766E-C59D-8CB22C35FB01}"/>
              </a:ext>
            </a:extLst>
          </p:cNvPr>
          <p:cNvCxnSpPr>
            <a:stCxn id="5" idx="3"/>
          </p:cNvCxnSpPr>
          <p:nvPr/>
        </p:nvCxnSpPr>
        <p:spPr>
          <a:xfrm flipV="1">
            <a:off x="2035834" y="1295566"/>
            <a:ext cx="2941609" cy="1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F029E3-8412-D1CA-FD6E-269A1F6224D5}"/>
              </a:ext>
            </a:extLst>
          </p:cNvPr>
          <p:cNvSpPr txBox="1"/>
          <p:nvPr/>
        </p:nvSpPr>
        <p:spPr>
          <a:xfrm>
            <a:off x="4977443" y="1120480"/>
            <a:ext cx="197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Add/view channels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5E51CF-51A4-7E82-92FD-0989ABBB0B02}"/>
              </a:ext>
            </a:extLst>
          </p:cNvPr>
          <p:cNvCxnSpPr>
            <a:stCxn id="6" idx="3"/>
          </p:cNvCxnSpPr>
          <p:nvPr/>
        </p:nvCxnSpPr>
        <p:spPr>
          <a:xfrm>
            <a:off x="1664900" y="3200953"/>
            <a:ext cx="854015" cy="1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88FE32-ACE9-0722-DE35-02C6B9C65B0D}"/>
              </a:ext>
            </a:extLst>
          </p:cNvPr>
          <p:cNvSpPr txBox="1"/>
          <p:nvPr/>
        </p:nvSpPr>
        <p:spPr>
          <a:xfrm>
            <a:off x="2587925" y="3016287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Add/view/vote/search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18F1B-D170-7B58-BE42-EA53396970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9404" y="4782545"/>
            <a:ext cx="577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7A2525-D635-9321-64C4-67DCEB68F829}"/>
              </a:ext>
            </a:extLst>
          </p:cNvPr>
          <p:cNvSpPr txBox="1"/>
          <p:nvPr/>
        </p:nvSpPr>
        <p:spPr>
          <a:xfrm>
            <a:off x="2294626" y="4597879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Add/view/vote/link to post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4913CF-3A98-6B8C-4155-8471F4DEA00C}"/>
              </a:ext>
            </a:extLst>
          </p:cNvPr>
          <p:cNvSpPr txBox="1"/>
          <p:nvPr/>
        </p:nvSpPr>
        <p:spPr>
          <a:xfrm>
            <a:off x="2570671" y="5562434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Add/view/vote/link to reply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AF3ADE-4D8D-9B14-C5BB-99452DE5E489}"/>
              </a:ext>
            </a:extLst>
          </p:cNvPr>
          <p:cNvCxnSpPr/>
          <p:nvPr/>
        </p:nvCxnSpPr>
        <p:spPr>
          <a:xfrm>
            <a:off x="2242867" y="5747100"/>
            <a:ext cx="336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0F211D-4894-A074-60E0-BD0032601D42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flipH="1">
            <a:off x="4882552" y="2355766"/>
            <a:ext cx="224285" cy="84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BCC6B4-FCE7-75F3-E12F-A4D89F860D86}"/>
              </a:ext>
            </a:extLst>
          </p:cNvPr>
          <p:cNvCxnSpPr>
            <a:stCxn id="9" idx="1"/>
            <a:endCxn id="23" idx="3"/>
          </p:cNvCxnSpPr>
          <p:nvPr/>
        </p:nvCxnSpPr>
        <p:spPr>
          <a:xfrm>
            <a:off x="5106837" y="2355766"/>
            <a:ext cx="0" cy="242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D87215-F4D3-B90B-20C5-7E56CEB5F34D}"/>
              </a:ext>
            </a:extLst>
          </p:cNvPr>
          <p:cNvCxnSpPr>
            <a:stCxn id="9" idx="1"/>
            <a:endCxn id="24" idx="3"/>
          </p:cNvCxnSpPr>
          <p:nvPr/>
        </p:nvCxnSpPr>
        <p:spPr>
          <a:xfrm>
            <a:off x="5106837" y="2355766"/>
            <a:ext cx="276045" cy="339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E52A02-8810-1B17-0011-E652366F418D}"/>
              </a:ext>
            </a:extLst>
          </p:cNvPr>
          <p:cNvCxnSpPr>
            <a:stCxn id="10" idx="1"/>
            <a:endCxn id="24" idx="3"/>
          </p:cNvCxnSpPr>
          <p:nvPr/>
        </p:nvCxnSpPr>
        <p:spPr>
          <a:xfrm flipH="1">
            <a:off x="5382882" y="4167664"/>
            <a:ext cx="1078303" cy="157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4153DE-2874-85AB-A393-D6FFA107CB53}"/>
              </a:ext>
            </a:extLst>
          </p:cNvPr>
          <p:cNvCxnSpPr>
            <a:stCxn id="10" idx="1"/>
            <a:endCxn id="23" idx="3"/>
          </p:cNvCxnSpPr>
          <p:nvPr/>
        </p:nvCxnSpPr>
        <p:spPr>
          <a:xfrm flipH="1">
            <a:off x="5106837" y="4167664"/>
            <a:ext cx="1354348" cy="61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D81A46-0AE9-0A1C-CB0C-7BEFFAE3707B}"/>
              </a:ext>
            </a:extLst>
          </p:cNvPr>
          <p:cNvCxnSpPr>
            <a:stCxn id="10" idx="1"/>
            <a:endCxn id="19" idx="3"/>
          </p:cNvCxnSpPr>
          <p:nvPr/>
        </p:nvCxnSpPr>
        <p:spPr>
          <a:xfrm flipH="1" flipV="1">
            <a:off x="4882552" y="3200953"/>
            <a:ext cx="1578633" cy="96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714C51-C216-6F1A-3091-8A0F640ACA2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V="1">
            <a:off x="6461185" y="2355766"/>
            <a:ext cx="60384" cy="181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135384-0B8D-7837-789A-1EBD17E3AB3F}"/>
              </a:ext>
            </a:extLst>
          </p:cNvPr>
          <p:cNvCxnSpPr>
            <a:stCxn id="10" idx="1"/>
            <a:endCxn id="16" idx="3"/>
          </p:cNvCxnSpPr>
          <p:nvPr/>
        </p:nvCxnSpPr>
        <p:spPr>
          <a:xfrm flipV="1">
            <a:off x="6461185" y="1305146"/>
            <a:ext cx="488721" cy="286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8C5B9A-F96D-A052-C33B-9E0306DDE0C4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 flipV="1">
            <a:off x="2035834" y="693624"/>
            <a:ext cx="4425351" cy="347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3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Karras</dc:creator>
  <cp:lastModifiedBy>Richard Karras</cp:lastModifiedBy>
  <cp:revision>1</cp:revision>
  <cp:lastPrinted>2023-06-14T02:56:52Z</cp:lastPrinted>
  <dcterms:created xsi:type="dcterms:W3CDTF">2023-06-14T02:46:33Z</dcterms:created>
  <dcterms:modified xsi:type="dcterms:W3CDTF">2023-06-14T03:42:02Z</dcterms:modified>
</cp:coreProperties>
</file>