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5"/>
  </p:notesMasterIdLst>
  <p:sldIdLst>
    <p:sldId id="256" r:id="rId2"/>
    <p:sldId id="285" r:id="rId3"/>
    <p:sldId id="286" r:id="rId4"/>
    <p:sldId id="288" r:id="rId5"/>
    <p:sldId id="263" r:id="rId6"/>
    <p:sldId id="277" r:id="rId7"/>
    <p:sldId id="278" r:id="rId8"/>
    <p:sldId id="293" r:id="rId9"/>
    <p:sldId id="279" r:id="rId10"/>
    <p:sldId id="280" r:id="rId11"/>
    <p:sldId id="281" r:id="rId12"/>
    <p:sldId id="282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6374" autoAdjust="0"/>
  </p:normalViewPr>
  <p:slideViewPr>
    <p:cSldViewPr snapToGrid="0">
      <p:cViewPr varScale="1">
        <p:scale>
          <a:sx n="106" d="100"/>
          <a:sy n="106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akib.hasan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51659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Arman Heydari( </a:t>
            </a:r>
            <a:r>
              <a:rPr lang="en-US" cap="non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arman.heydari@usask.ca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76CCE99-A4A4-41DD-B262-D4DFF0BB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416207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51" y="1727579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56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"text"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"text"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"font-family"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"sans-serif"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"font-size"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"11px"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"white"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3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3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39" y="1152983"/>
            <a:ext cx="7562337" cy="16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8B1-7AB3-4061-9411-125BDDA8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35" y="3191348"/>
            <a:ext cx="9404723" cy="1400530"/>
          </a:xfrm>
        </p:spPr>
        <p:txBody>
          <a:bodyPr/>
          <a:lstStyle/>
          <a:p>
            <a:r>
              <a:rPr lang="en-CA" sz="2800" dirty="0"/>
              <a:t>Try to modify the same code to get the graph below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7741-1D7B-49C1-AC69-7EF3BD4D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39" y="4104863"/>
            <a:ext cx="7683727" cy="1563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85309-4856-45A3-AEA9-FD25F41E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35" y="1371647"/>
            <a:ext cx="7562337" cy="163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A2321-70CF-4E48-8C3C-24A9BFEE89C8}"/>
              </a:ext>
            </a:extLst>
          </p:cNvPr>
          <p:cNvSpPr txBox="1"/>
          <p:nvPr/>
        </p:nvSpPr>
        <p:spPr>
          <a:xfrm>
            <a:off x="2463881" y="5935596"/>
            <a:ext cx="726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cannot figure out the solution yourself , look at example_challenge.html for help.</a:t>
            </a:r>
          </a:p>
        </p:txBody>
      </p:sp>
    </p:spTree>
    <p:extLst>
      <p:ext uri="{BB962C8B-B14F-4D97-AF65-F5344CB8AC3E}">
        <p14:creationId xmlns:p14="http://schemas.microsoft.com/office/powerpoint/2010/main" val="41897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31967-B3A6-47CC-909B-1B974BFA8102}"/>
              </a:ext>
            </a:extLst>
          </p:cNvPr>
          <p:cNvSpPr/>
          <p:nvPr/>
        </p:nvSpPr>
        <p:spPr>
          <a:xfrm>
            <a:off x="646111" y="1932712"/>
            <a:ext cx="3638506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CSV Read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Circle Draw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max, min function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Scales – Linear scale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Axis 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Transformation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Scatter Plot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Circle Draw</a:t>
            </a:r>
          </a:p>
          <a:p>
            <a:pPr marL="342900" indent="-342900" defTabSz="457200">
              <a:spcBef>
                <a:spcPts val="1000"/>
              </a:spcBef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Text Element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33110-D46F-4BB2-A3F6-FEB76327711C}"/>
              </a:ext>
            </a:extLst>
          </p:cNvPr>
          <p:cNvSpPr/>
          <p:nvPr/>
        </p:nvSpPr>
        <p:spPr>
          <a:xfrm>
            <a:off x="5849482" y="4012473"/>
            <a:ext cx="602361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40CBB-12E6-49EC-A544-B3E2FB19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81" y="4969417"/>
            <a:ext cx="6023619" cy="13043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FABD4-D1A6-4ADB-BFD0-3451C4F755F2}"/>
              </a:ext>
            </a:extLst>
          </p:cNvPr>
          <p:cNvSpPr/>
          <p:nvPr/>
        </p:nvSpPr>
        <p:spPr>
          <a:xfrm>
            <a:off x="5849483" y="1853248"/>
            <a:ext cx="561970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Rectangle Draw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Bar Chart with (hands-on) </a:t>
            </a:r>
          </a:p>
          <a:p>
            <a:pPr marL="800100" lvl="1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 labels</a:t>
            </a:r>
          </a:p>
          <a:p>
            <a:pPr marL="800100" lvl="1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Color Scheme</a:t>
            </a:r>
          </a:p>
        </p:txBody>
      </p:sp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728-30B1-48E2-90B8-14FC4D4F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Rectangle Draw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65FFB-3649-4AD3-BE5A-B53E8E3F04DA}"/>
              </a:ext>
            </a:extLst>
          </p:cNvPr>
          <p:cNvSpPr/>
          <p:nvPr/>
        </p:nvSpPr>
        <p:spPr>
          <a:xfrm>
            <a:off x="646111" y="1932712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Rectangle is another primary shape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75432F-FCAC-4416-9DDF-A38FF2D8F128}"/>
              </a:ext>
            </a:extLst>
          </p:cNvPr>
          <p:cNvGrpSpPr/>
          <p:nvPr/>
        </p:nvGrpSpPr>
        <p:grpSpPr>
          <a:xfrm>
            <a:off x="646111" y="2917597"/>
            <a:ext cx="5028418" cy="1924594"/>
            <a:chOff x="-29698" y="2621280"/>
            <a:chExt cx="5028418" cy="1924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88F2DF-8162-49BE-8E12-E2A68F6168A5}"/>
                </a:ext>
              </a:extLst>
            </p:cNvPr>
            <p:cNvSpPr/>
            <p:nvPr/>
          </p:nvSpPr>
          <p:spPr>
            <a:xfrm>
              <a:off x="539931" y="3021874"/>
              <a:ext cx="4458789" cy="1524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9C407D-3483-4D93-8B6D-03815934AD8D}"/>
                </a:ext>
              </a:extLst>
            </p:cNvPr>
            <p:cNvSpPr txBox="1"/>
            <p:nvPr/>
          </p:nvSpPr>
          <p:spPr>
            <a:xfrm>
              <a:off x="211956" y="262128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(x, y)</a:t>
              </a:r>
              <a:endParaRPr lang="en-CA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26FE31-AD9D-47C4-94F0-29398ABBEBAD}"/>
                </a:ext>
              </a:extLst>
            </p:cNvPr>
            <p:cNvCxnSpPr/>
            <p:nvPr/>
          </p:nvCxnSpPr>
          <p:spPr>
            <a:xfrm>
              <a:off x="539930" y="3257006"/>
              <a:ext cx="445879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CDF8E8-A3AE-40E5-AF52-F6FD0799297D}"/>
                </a:ext>
              </a:extLst>
            </p:cNvPr>
            <p:cNvSpPr txBox="1"/>
            <p:nvPr/>
          </p:nvSpPr>
          <p:spPr>
            <a:xfrm>
              <a:off x="2168434" y="32352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width</a:t>
              </a:r>
              <a:endParaRPr lang="en-CA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972D0A-5B4D-462A-A089-226C700BF0AB}"/>
                </a:ext>
              </a:extLst>
            </p:cNvPr>
            <p:cNvCxnSpPr>
              <a:cxnSpLocks/>
            </p:cNvCxnSpPr>
            <p:nvPr/>
          </p:nvCxnSpPr>
          <p:spPr>
            <a:xfrm>
              <a:off x="339634" y="3021874"/>
              <a:ext cx="0" cy="152400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7DA5D5-92C5-4BEB-BBC8-8F51292E97AC}"/>
                </a:ext>
              </a:extLst>
            </p:cNvPr>
            <p:cNvSpPr txBox="1"/>
            <p:nvPr/>
          </p:nvSpPr>
          <p:spPr>
            <a:xfrm rot="16200000">
              <a:off x="-235267" y="3462575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height</a:t>
              </a:r>
              <a:endParaRPr lang="en-CA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4E8CC1-C478-427C-B92A-D10E959B33EB}"/>
              </a:ext>
            </a:extLst>
          </p:cNvPr>
          <p:cNvGrpSpPr/>
          <p:nvPr/>
        </p:nvGrpSpPr>
        <p:grpSpPr>
          <a:xfrm>
            <a:off x="6635937" y="2851203"/>
            <a:ext cx="5556063" cy="2099359"/>
            <a:chOff x="6096000" y="2446515"/>
            <a:chExt cx="5556063" cy="20993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87C30-C05F-41C0-B813-E6AAEEFCD89C}"/>
                </a:ext>
              </a:extLst>
            </p:cNvPr>
            <p:cNvSpPr/>
            <p:nvPr/>
          </p:nvSpPr>
          <p:spPr>
            <a:xfrm>
              <a:off x="6193203" y="3089065"/>
              <a:ext cx="5049560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Top-Left Co-ordinate (x, y)</a:t>
              </a:r>
            </a:p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width</a:t>
              </a:r>
            </a:p>
            <a:p>
              <a:pPr marL="342900" indent="-342900" defTabSz="457200"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height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A2A021-EC61-447A-A904-38EAAF661D62}"/>
                </a:ext>
              </a:extLst>
            </p:cNvPr>
            <p:cNvSpPr/>
            <p:nvPr/>
          </p:nvSpPr>
          <p:spPr>
            <a:xfrm>
              <a:off x="6096000" y="2446515"/>
              <a:ext cx="55560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spcBef>
                  <a:spcPts val="1000"/>
                </a:spcBef>
                <a:buSzPct val="100000"/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Required Attributes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CF417-FE69-46CF-BE21-78D095BB626A}"/>
              </a:ext>
            </a:extLst>
          </p:cNvPr>
          <p:cNvSpPr/>
          <p:nvPr/>
        </p:nvSpPr>
        <p:spPr>
          <a:xfrm>
            <a:off x="961424" y="5647843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x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="150"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="150“&gt;&lt;/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7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895-AA1C-4DBF-B1E4-3032254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49D1-DB69-41B9-BD41-395C6F3F6CFA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42609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Display Static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E3A9-84F5-4317-9B00-00B2FFA3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12" y="4267657"/>
            <a:ext cx="7642012" cy="16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23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3799490"/>
            <a:ext cx="9459306" cy="2678028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4A9B0-A44E-4D3B-9D71-6B17DF7A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73" y="1921463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4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4871546"/>
            <a:ext cx="9459306" cy="1605972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9ED6DFF-2B90-46D4-88F9-DF50A5ADF2AC}"/>
              </a:ext>
            </a:extLst>
          </p:cNvPr>
          <p:cNvSpPr txBox="1">
            <a:spLocks/>
          </p:cNvSpPr>
          <p:nvPr/>
        </p:nvSpPr>
        <p:spPr>
          <a:xfrm>
            <a:off x="494833" y="2850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Bar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8A061-9D92-4C1F-9B8E-0CAD3537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73" y="1924091"/>
            <a:ext cx="4848225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60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1C569695-1998-4A1F-9E3A-53E186945544}"/>
              </a:ext>
            </a:extLst>
          </p:cNvPr>
          <p:cNvSpPr txBox="1">
            <a:spLocks/>
          </p:cNvSpPr>
          <p:nvPr/>
        </p:nvSpPr>
        <p:spPr>
          <a:xfrm>
            <a:off x="494833" y="28507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E8AE0-F187-434F-BFBC-1857BB02490A}"/>
              </a:ext>
            </a:extLst>
          </p:cNvPr>
          <p:cNvSpPr txBox="1"/>
          <p:nvPr/>
        </p:nvSpPr>
        <p:spPr>
          <a:xfrm>
            <a:off x="1338267" y="4686300"/>
            <a:ext cx="9515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origin is in the top left corner in SVG by default so drawing a set of rectangles with different heights would give Figure 1 which is not what we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we change the Y values from 0 to a dynamic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we invert the plot , we do this by pushing each rectangle downwards by Hr 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			 Hr = h – (d*4)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AF19C-2B03-4E53-B9F6-40B16246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27" y="1170009"/>
            <a:ext cx="5112423" cy="140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CBAE1-2BB7-4FED-ADCC-F90E7293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65" y="2862653"/>
            <a:ext cx="5147685" cy="113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00A963-9D18-45E2-9D1F-85FF0367BC81}"/>
              </a:ext>
            </a:extLst>
          </p:cNvPr>
          <p:cNvSpPr txBox="1"/>
          <p:nvPr/>
        </p:nvSpPr>
        <p:spPr>
          <a:xfrm>
            <a:off x="7972604" y="1250180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F6113-A5E0-450C-9588-56BCEDAC01DA}"/>
              </a:ext>
            </a:extLst>
          </p:cNvPr>
          <p:cNvSpPr txBox="1"/>
          <p:nvPr/>
        </p:nvSpPr>
        <p:spPr>
          <a:xfrm>
            <a:off x="8089779" y="3074421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47FEA0-4C7F-490E-AC23-8FAC0855CC17}"/>
              </a:ext>
            </a:extLst>
          </p:cNvPr>
          <p:cNvSpPr/>
          <p:nvPr/>
        </p:nvSpPr>
        <p:spPr>
          <a:xfrm>
            <a:off x="2787383" y="1220200"/>
            <a:ext cx="81913" cy="90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CAA68-CF28-47AE-B5EE-115C5251FCBD}"/>
              </a:ext>
            </a:extLst>
          </p:cNvPr>
          <p:cNvSpPr/>
          <p:nvPr/>
        </p:nvSpPr>
        <p:spPr>
          <a:xfrm>
            <a:off x="2722064" y="3706508"/>
            <a:ext cx="81913" cy="90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4833" y="1152983"/>
            <a:ext cx="11321143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i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svg.selectAll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rect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"x"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"y"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rgb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(0,0,"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Math.round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")"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833" y="1152983"/>
            <a:ext cx="1132114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dataset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//Create SVG element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d3.select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"body"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"width"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751" y="5628290"/>
            <a:ext cx="9459306" cy="849228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348483D-DACC-45D4-84E8-0DCC43EC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3" y="285078"/>
            <a:ext cx="9404723" cy="1400530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288587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2042</TotalTime>
  <Words>1884</Words>
  <Application>Microsoft Office PowerPoint</Application>
  <PresentationFormat>Widescreen</PresentationFormat>
  <Paragraphs>229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Wingdings</vt:lpstr>
      <vt:lpstr>Wingdings 3</vt:lpstr>
      <vt:lpstr>Ion</vt:lpstr>
      <vt:lpstr>D3.js</vt:lpstr>
      <vt:lpstr>Agenda</vt:lpstr>
      <vt:lpstr>D3 Rectangle Draw</vt:lpstr>
      <vt:lpstr>Start the server</vt:lpstr>
      <vt:lpstr>Display Static Data</vt:lpstr>
      <vt:lpstr>Bar Chart</vt:lpstr>
      <vt:lpstr>PowerPoint Presentation</vt:lpstr>
      <vt:lpstr>PowerPoint Presentation</vt:lpstr>
      <vt:lpstr>Bar Chart</vt:lpstr>
      <vt:lpstr>Bar Chart</vt:lpstr>
      <vt:lpstr>Bar Chart</vt:lpstr>
      <vt:lpstr>Bar Chart</vt:lpstr>
      <vt:lpstr>Try to modify the same code to get the graph below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Heydari, Arman</cp:lastModifiedBy>
  <cp:revision>138</cp:revision>
  <dcterms:created xsi:type="dcterms:W3CDTF">2017-12-03T16:27:57Z</dcterms:created>
  <dcterms:modified xsi:type="dcterms:W3CDTF">2025-01-27T01:22:37Z</dcterms:modified>
</cp:coreProperties>
</file>