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11"/>
  </p:notesMasterIdLst>
  <p:sldIdLst>
    <p:sldId id="256" r:id="rId2"/>
    <p:sldId id="316" r:id="rId3"/>
    <p:sldId id="296" r:id="rId4"/>
    <p:sldId id="317" r:id="rId5"/>
    <p:sldId id="318" r:id="rId6"/>
    <p:sldId id="319" r:id="rId7"/>
    <p:sldId id="320" r:id="rId8"/>
    <p:sldId id="321" r:id="rId9"/>
    <p:sldId id="32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6374" autoAdjust="0"/>
  </p:normalViewPr>
  <p:slideViewPr>
    <p:cSldViewPr snapToGrid="0">
      <p:cViewPr varScale="1">
        <p:scale>
          <a:sx n="68" d="100"/>
          <a:sy n="68" d="100"/>
        </p:scale>
        <p:origin x="10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6190C-3C84-46E6-B023-7C78E6248499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ED981-532E-419E-A35E-798199DC2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8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CA664-D0C8-C911-4086-47DD93299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D2008A-2CA1-9088-6503-6EE273664B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0FEB8A-33E9-CAAC-92DF-2EEEE91D4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6C9A-2D72-40EA-152E-141BFDFFB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0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CA664-D0C8-C911-4086-47DD93299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D2008A-2CA1-9088-6503-6EE273664B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0FEB8A-33E9-CAAC-92DF-2EEEE91D4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6C9A-2D72-40EA-152E-141BFDFFB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18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CA664-D0C8-C911-4086-47DD93299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D2008A-2CA1-9088-6503-6EE273664B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0FEB8A-33E9-CAAC-92DF-2EEEE91D4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6C9A-2D72-40EA-152E-141BFDFFB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88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CA664-D0C8-C911-4086-47DD93299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D2008A-2CA1-9088-6503-6EE273664B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0FEB8A-33E9-CAAC-92DF-2EEEE91D4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6C9A-2D72-40EA-152E-141BFDFFB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83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CA664-D0C8-C911-4086-47DD93299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D2008A-2CA1-9088-6503-6EE273664B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0FEB8A-33E9-CAAC-92DF-2EEEE91D4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6C9A-2D72-40EA-152E-141BFDFFB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36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CA664-D0C8-C911-4086-47DD93299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D2008A-2CA1-9088-6503-6EE273664B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0FEB8A-33E9-CAAC-92DF-2EEEE91D4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6C9A-2D72-40EA-152E-141BFDFFB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89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CA664-D0C8-C911-4086-47DD93299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D2008A-2CA1-9088-6503-6EE273664B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0FEB8A-33E9-CAAC-92DF-2EEEE91D4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6C9A-2D72-40EA-152E-141BFDFFB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1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51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63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50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6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60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02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4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9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4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3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7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5CA037-1562-44A1-81D1-2BCF99CE123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6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rakib.hasan@usask.c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203" y="2290911"/>
            <a:ext cx="10266111" cy="1348381"/>
          </a:xfrm>
        </p:spPr>
        <p:txBody>
          <a:bodyPr/>
          <a:lstStyle/>
          <a:p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Examples of using 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>VGA (Visualization for Geospatial Analysis)</a:t>
            </a:r>
            <a:br>
              <a:rPr lang="en-US" sz="4000" b="1" dirty="0"/>
            </a:br>
            <a:r>
              <a:rPr lang="en-US" sz="4000" dirty="0"/>
              <a:t>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203" y="4572576"/>
            <a:ext cx="9342438" cy="972505"/>
          </a:xfrm>
        </p:spPr>
        <p:txBody>
          <a:bodyPr>
            <a:normAutofit fontScale="92500" lnSpcReduction="10000"/>
          </a:bodyPr>
          <a:lstStyle/>
          <a:p>
            <a:r>
              <a:rPr lang="en-US" sz="2800" cap="none" dirty="0">
                <a:solidFill>
                  <a:schemeClr val="accent5">
                    <a:lumMod val="50000"/>
                  </a:schemeClr>
                </a:solidFill>
              </a:rPr>
              <a:t>Course Instructor: Debajyoti Mondal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800" cap="none" dirty="0">
                <a:solidFill>
                  <a:schemeClr val="accent5">
                    <a:lumMod val="50000"/>
                  </a:schemeClr>
                </a:solidFill>
              </a:rPr>
              <a:t>Lab Tutorial Instructor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: </a:t>
            </a:r>
            <a:r>
              <a:rPr lang="en-US" sz="2800" b="1" cap="none" dirty="0">
                <a:solidFill>
                  <a:schemeClr val="accent5">
                    <a:lumMod val="50000"/>
                  </a:schemeClr>
                </a:solidFill>
              </a:rPr>
              <a:t>Arman Heydari</a:t>
            </a:r>
            <a:r>
              <a:rPr lang="en-US" sz="2800" cap="none" dirty="0">
                <a:solidFill>
                  <a:schemeClr val="accent5">
                    <a:lumMod val="50000"/>
                  </a:schemeClr>
                </a:solidFill>
              </a:rPr>
              <a:t>( </a:t>
            </a:r>
            <a:r>
              <a:rPr lang="en-US" sz="2800" cap="none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arman.heydari@usask.ca</a:t>
            </a:r>
            <a:r>
              <a:rPr lang="en-US" sz="2800" cap="none" dirty="0">
                <a:solidFill>
                  <a:schemeClr val="tx1"/>
                </a:solidFill>
              </a:rPr>
              <a:t> </a:t>
            </a:r>
            <a:r>
              <a:rPr lang="en-US" sz="2800" cap="none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04FB0A-98EE-499F-B614-57752DEA9004}"/>
              </a:ext>
            </a:extLst>
          </p:cNvPr>
          <p:cNvSpPr txBox="1">
            <a:spLocks/>
          </p:cNvSpPr>
          <p:nvPr/>
        </p:nvSpPr>
        <p:spPr>
          <a:xfrm>
            <a:off x="488204" y="-42252"/>
            <a:ext cx="10179796" cy="1399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CMPT 384 – Information Visualization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7AFFCA1-EBE6-47D4-81C2-149021A31DCB}"/>
              </a:ext>
            </a:extLst>
          </p:cNvPr>
          <p:cNvSpPr txBox="1">
            <a:spLocks/>
          </p:cNvSpPr>
          <p:nvPr/>
        </p:nvSpPr>
        <p:spPr>
          <a:xfrm>
            <a:off x="488204" y="5572333"/>
            <a:ext cx="3931396" cy="11713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1200" cap="none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FEA0EF-8334-46F1-8D47-A6CD6D94B0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530" y="62909"/>
            <a:ext cx="1018470" cy="101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3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D895-AA1C-4DBF-B1E4-30322549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server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4749D1-DB69-41B9-BD41-395C6F3F6CFA}"/>
              </a:ext>
            </a:extLst>
          </p:cNvPr>
          <p:cNvSpPr/>
          <p:nvPr/>
        </p:nvSpPr>
        <p:spPr>
          <a:xfrm>
            <a:off x="646111" y="1996751"/>
            <a:ext cx="10961171" cy="42734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Windows [Version 10.0.15063]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 2017 Microsoft Corporation. All rights reserved.</a:t>
            </a:r>
          </a:p>
          <a:p>
            <a:endParaRPr 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C:\&gt;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-m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SimpleHTTPServer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8888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C:\Users\jyoti\AppData\Local\Programs\Python\Python37-32\python.exe: No module named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SimpleHTTPServer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C:\&gt;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-m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http.server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8888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Serving HTTP on 0.0.0.0 port 8888 (http://0.0.0.0:8888/) ...</a:t>
            </a:r>
          </a:p>
        </p:txBody>
      </p:sp>
    </p:spTree>
    <p:extLst>
      <p:ext uri="{BB962C8B-B14F-4D97-AF65-F5344CB8AC3E}">
        <p14:creationId xmlns:p14="http://schemas.microsoft.com/office/powerpoint/2010/main" val="346615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766D0-8052-62B5-FE3D-FCF613C5A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F46D-31A5-AC5A-9058-9E861D2C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23" y="1807255"/>
            <a:ext cx="9594166" cy="3805753"/>
          </a:xfrm>
        </p:spPr>
        <p:txBody>
          <a:bodyPr/>
          <a:lstStyle/>
          <a:p>
            <a:pPr algn="ctr"/>
            <a:r>
              <a:rPr lang="en-US" dirty="0"/>
              <a:t>TASK </a:t>
            </a:r>
            <a:r>
              <a:rPr lang="en-US" dirty="0" smtClean="0"/>
              <a:t>7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Integrate M</a:t>
            </a:r>
            <a:r>
              <a:rPr lang="en-US" dirty="0" smtClean="0"/>
              <a:t>ultiple JS </a:t>
            </a:r>
            <a:r>
              <a:rPr lang="en-US" dirty="0"/>
              <a:t>F</a:t>
            </a:r>
            <a:r>
              <a:rPr lang="en-US" dirty="0" smtClean="0"/>
              <a:t>iles on Sidebar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07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766D0-8052-62B5-FE3D-FCF613C5A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F46D-31A5-AC5A-9058-9E861D2C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23" y="1807255"/>
            <a:ext cx="9594166" cy="3805753"/>
          </a:xfrm>
        </p:spPr>
        <p:txBody>
          <a:bodyPr/>
          <a:lstStyle/>
          <a:p>
            <a:pPr algn="ctr"/>
            <a:r>
              <a:rPr lang="en-US" dirty="0"/>
              <a:t>TASK </a:t>
            </a:r>
            <a:r>
              <a:rPr lang="en-US" dirty="0"/>
              <a:t>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Share Variables </a:t>
            </a:r>
            <a:r>
              <a:rPr lang="en-US" dirty="0"/>
              <a:t>A</a:t>
            </a:r>
            <a:r>
              <a:rPr lang="en-US" dirty="0" smtClean="0"/>
              <a:t>mong </a:t>
            </a:r>
            <a:r>
              <a:rPr lang="en-US" dirty="0"/>
              <a:t>M</a:t>
            </a:r>
            <a:r>
              <a:rPr lang="en-US" dirty="0" smtClean="0"/>
              <a:t>ultiple JS </a:t>
            </a:r>
            <a:r>
              <a:rPr lang="en-US" dirty="0"/>
              <a:t>F</a:t>
            </a:r>
            <a:r>
              <a:rPr lang="en-US" dirty="0" smtClean="0"/>
              <a:t>iles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907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766D0-8052-62B5-FE3D-FCF613C5A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F46D-31A5-AC5A-9058-9E861D2C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23" y="1807255"/>
            <a:ext cx="9594166" cy="3805753"/>
          </a:xfrm>
        </p:spPr>
        <p:txBody>
          <a:bodyPr/>
          <a:lstStyle/>
          <a:p>
            <a:pPr algn="ctr"/>
            <a:r>
              <a:rPr lang="en-US" dirty="0"/>
              <a:t>TASK </a:t>
            </a:r>
            <a:r>
              <a:rPr lang="en-US" dirty="0" smtClean="0"/>
              <a:t>9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Check Large View on Sidebar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544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766D0-8052-62B5-FE3D-FCF613C5A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F46D-31A5-AC5A-9058-9E861D2C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23" y="1807255"/>
            <a:ext cx="9594166" cy="3805753"/>
          </a:xfrm>
        </p:spPr>
        <p:txBody>
          <a:bodyPr/>
          <a:lstStyle/>
          <a:p>
            <a:pPr algn="ctr"/>
            <a:r>
              <a:rPr lang="en-US" dirty="0"/>
              <a:t>TASK </a:t>
            </a:r>
            <a:r>
              <a:rPr lang="en-US" dirty="0" smtClean="0"/>
              <a:t>11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Access Directory and Render </a:t>
            </a:r>
            <a:r>
              <a:rPr lang="en-US" dirty="0"/>
              <a:t>F</a:t>
            </a:r>
            <a:r>
              <a:rPr lang="en-US" dirty="0" smtClean="0"/>
              <a:t>ile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344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766D0-8052-62B5-FE3D-FCF613C5A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F46D-31A5-AC5A-9058-9E861D2C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23" y="1807255"/>
            <a:ext cx="9594166" cy="3805753"/>
          </a:xfrm>
        </p:spPr>
        <p:txBody>
          <a:bodyPr/>
          <a:lstStyle/>
          <a:p>
            <a:pPr algn="ctr"/>
            <a:r>
              <a:rPr lang="en-US" dirty="0"/>
              <a:t>TASK </a:t>
            </a:r>
            <a:r>
              <a:rPr lang="en-US" dirty="0" smtClean="0"/>
              <a:t>12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Set Icon and Title in </a:t>
            </a:r>
            <a:r>
              <a:rPr lang="en-US" dirty="0" err="1" smtClean="0"/>
              <a:t>Json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43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766D0-8052-62B5-FE3D-FCF613C5A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F46D-31A5-AC5A-9058-9E861D2C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23" y="1807255"/>
            <a:ext cx="9594166" cy="3805753"/>
          </a:xfrm>
        </p:spPr>
        <p:txBody>
          <a:bodyPr/>
          <a:lstStyle/>
          <a:p>
            <a:pPr algn="ctr"/>
            <a:r>
              <a:rPr lang="en-US" dirty="0"/>
              <a:t>TASK </a:t>
            </a:r>
            <a:r>
              <a:rPr lang="en-US" dirty="0" smtClean="0"/>
              <a:t>13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a </a:t>
            </a:r>
            <a:r>
              <a:rPr lang="en-US" dirty="0" err="1"/>
              <a:t>GeoJSON</a:t>
            </a:r>
            <a:r>
              <a:rPr lang="en-US" dirty="0"/>
              <a:t> </a:t>
            </a:r>
            <a:r>
              <a:rPr lang="en-US" dirty="0" smtClean="0"/>
              <a:t>Layer </a:t>
            </a:r>
            <a:r>
              <a:rPr lang="en-US" dirty="0"/>
              <a:t>D</a:t>
            </a:r>
            <a:r>
              <a:rPr lang="en-US" dirty="0" smtClean="0"/>
              <a:t>ashboard</a:t>
            </a:r>
            <a:r>
              <a:rPr lang="en-US" dirty="0"/>
              <a:t/>
            </a:r>
            <a:br>
              <a:rPr lang="en-US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136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766D0-8052-62B5-FE3D-FCF613C5A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F46D-31A5-AC5A-9058-9E861D2C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23" y="1807255"/>
            <a:ext cx="9594166" cy="3805753"/>
          </a:xfrm>
        </p:spPr>
        <p:txBody>
          <a:bodyPr/>
          <a:lstStyle/>
          <a:p>
            <a:pPr algn="ctr"/>
            <a:r>
              <a:rPr lang="en-US" dirty="0"/>
              <a:t>TASK </a:t>
            </a:r>
            <a:r>
              <a:rPr lang="en-US" dirty="0" smtClean="0"/>
              <a:t>15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Multiple layers and Wrap up</a:t>
            </a:r>
            <a:r>
              <a:rPr lang="en-US" dirty="0"/>
              <a:t/>
            </a:r>
            <a:br>
              <a:rPr lang="en-US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86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4908</TotalTime>
  <Words>94</Words>
  <Application>Microsoft Office PowerPoint</Application>
  <PresentationFormat>Widescreen</PresentationFormat>
  <Paragraphs>27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 3</vt:lpstr>
      <vt:lpstr>Ion</vt:lpstr>
      <vt:lpstr>  Examples of using  VGA (Visualization for Geospatial Analysis) Framework</vt:lpstr>
      <vt:lpstr>Start the server</vt:lpstr>
      <vt:lpstr>TASK 7  Integrate Multiple JS Files on Sidebar</vt:lpstr>
      <vt:lpstr>TASK 8  Share Variables Among Multiple JS Files</vt:lpstr>
      <vt:lpstr>TASK 9  Check Large View on Sidebar</vt:lpstr>
      <vt:lpstr>TASK 11  Access Directory and Render File</vt:lpstr>
      <vt:lpstr>TASK 12  Set Icon and Title in Json</vt:lpstr>
      <vt:lpstr>TASK 13  Create a GeoJSON Layer Dashboard </vt:lpstr>
      <vt:lpstr>TASK 15  Multiple layers and Wrap up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</dc:title>
  <dc:creator>debajyoti mondal</dc:creator>
  <cp:lastModifiedBy>Arman</cp:lastModifiedBy>
  <cp:revision>143</cp:revision>
  <dcterms:created xsi:type="dcterms:W3CDTF">2017-12-03T16:27:57Z</dcterms:created>
  <dcterms:modified xsi:type="dcterms:W3CDTF">2025-03-03T18:29:44Z</dcterms:modified>
</cp:coreProperties>
</file>