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기우" initials="이기" lastIdx="3" clrIdx="0">
    <p:extLst>
      <p:ext uri="{19B8F6BF-5375-455C-9EA6-DF929625EA0E}">
        <p15:presenceInfo xmlns:p15="http://schemas.microsoft.com/office/powerpoint/2012/main" userId="fc5f018bd0604e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EF2FB-8F67-4A18-87D9-3DB19B620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3A1855-B06A-4783-8A6E-5E01693F5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960F8-D5DA-4E8B-BB68-6AF2ADFA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0569B-3252-4296-9C1D-22FC5ABC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8CC65-CC58-460E-B98A-61B1AC86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4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A3412-FAC8-446F-8BB6-9F8AAF2F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5171F-7F1F-4564-9031-FFAFE5A96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62183-BD9E-4DA4-985D-8B94ECEE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8C3E3-9E2C-43F9-A551-2D6BE032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D75EF-269D-4660-B3E8-5D0A924C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2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92E254-393B-4D24-A25C-AE2B25BF3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A23F4C-5D8D-47DA-8F98-ED814AC52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5197C-C83A-4B84-9284-91E4350C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A71EF-68DE-4AF3-834B-2E5B073E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BF429-6F12-4C36-981A-1E63F94F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41CFD-7F85-46BD-ABD4-38FDE107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8C25B-6BF8-4DC7-9C58-7B40F792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4624B-47F8-49C9-B03F-B9B9673C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DC143-A6BE-498B-9396-161C4885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5CD8F-AC5A-42DA-9F79-03E04A99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76837-5D7E-4303-974B-ACAF2B50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790BA-8A6E-4298-B412-1D1EE617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335DA-2C79-4A0A-AECD-3B9F261B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0DC7A-C117-49A1-8E92-1456ECD7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FC6D-4806-4350-A870-6CEA78E5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391E5-5851-4C72-98DD-CD111904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46357-3096-4090-A716-5076D3EBD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651D6F-0C7A-4D7D-9E68-C49DFFEB6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2BCFD-5D80-4AED-BA03-99EAFE9A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48DBF-0068-4B42-84F5-AA06D697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D317FD-FCA6-457F-A9C4-3783F244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76C7E-BE8A-49F0-B57F-48149323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99495-3A47-4062-87A3-BD33FF01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E4789-104C-49C8-8FBB-03898325C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AD4AF-A97E-42F0-B4D7-14A3312AF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0F4B0-E674-488F-9F10-873AAED3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97D11-1FBF-49C1-BE70-38AEDB39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3AE05-9526-4561-9880-5FF0A387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67DCF1-406C-4DBB-B078-25E1FCE4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2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535BE-70E2-4573-AD37-B4D6B4FA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D08209-9FF8-44AE-B317-AB57DD49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588555-6ED7-4E39-833F-016F9CB9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9DA3D-9025-4B5F-A035-33F18BB7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FBBE1C-D508-43A7-AC11-C83FA2F7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7561E8-7DF4-4B3F-A35D-8EBCADDF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B49A1-B234-42C7-9AE1-6C62958E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8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42AD4-A967-44C6-914B-F5B969F9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8364F-8D0E-4FCC-84E9-6B9AC9C0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EAC6D0-6844-46D6-9079-38B9F464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693A6-1A66-4B07-8AA9-4AD4C1AC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D17EE-F455-4F07-90A0-9194932C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F2D80-3081-4419-B779-1D2A23CF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7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33D4C-921D-4FAB-AC2A-F0ECF29F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D71FE-ED83-492A-BBAE-95BFFB8CB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235D7-905F-4FAA-A2B7-E418E39D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A28BE-CFBA-4A24-BBF0-2A1CAD7A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51403-3375-4E95-8174-780A5E05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F717B-691F-4C0D-AA76-432F5E02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3A5C0A-251D-4062-A1F7-77C84F07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268C5D-0A33-4D3A-8AF0-6E2BAEAE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65ABB-A915-481A-A165-AB5744964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E8FB-1451-40AB-8210-DB55402F16BE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FB5E8-75DB-4B66-880A-14506459F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7C76B-EF96-4733-ABDF-38EA1AD81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3BD6-32F5-4FD5-918A-E70977D5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4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B4C9FB-27BA-43D4-AFDB-E7A4A5B1C5EF}"/>
              </a:ext>
            </a:extLst>
          </p:cNvPr>
          <p:cNvSpPr/>
          <p:nvPr/>
        </p:nvSpPr>
        <p:spPr>
          <a:xfrm>
            <a:off x="556055" y="1451918"/>
            <a:ext cx="2038865" cy="6054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login.jsp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202A735-770F-4D3E-A82F-1A180D9D29E6}"/>
              </a:ext>
            </a:extLst>
          </p:cNvPr>
          <p:cNvSpPr/>
          <p:nvPr/>
        </p:nvSpPr>
        <p:spPr>
          <a:xfrm>
            <a:off x="538964" y="3016654"/>
            <a:ext cx="2038865" cy="6054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loginResult.jsp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A31341-41C2-4BF3-AE4F-EE6111CD1E98}"/>
              </a:ext>
            </a:extLst>
          </p:cNvPr>
          <p:cNvSpPr/>
          <p:nvPr/>
        </p:nvSpPr>
        <p:spPr>
          <a:xfrm>
            <a:off x="3262184" y="2372497"/>
            <a:ext cx="2038865" cy="6054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UserController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97707A1-E709-4DBC-9441-A241819379A1}"/>
              </a:ext>
            </a:extLst>
          </p:cNvPr>
          <p:cNvSpPr/>
          <p:nvPr/>
        </p:nvSpPr>
        <p:spPr>
          <a:xfrm>
            <a:off x="6317591" y="1029781"/>
            <a:ext cx="2038865" cy="6054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SnsValue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590CB6-6F13-4E2F-A54F-C663C674C060}"/>
              </a:ext>
            </a:extLst>
          </p:cNvPr>
          <p:cNvSpPr/>
          <p:nvPr/>
        </p:nvSpPr>
        <p:spPr>
          <a:xfrm>
            <a:off x="9348904" y="4760222"/>
            <a:ext cx="2038865" cy="6054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GoogleAPI20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76D6EB-553E-41DE-9415-8BCFC8526702}"/>
              </a:ext>
            </a:extLst>
          </p:cNvPr>
          <p:cNvSpPr/>
          <p:nvPr/>
        </p:nvSpPr>
        <p:spPr>
          <a:xfrm>
            <a:off x="6484391" y="4862384"/>
            <a:ext cx="2038865" cy="6054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NaverAPI20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4CC256-019A-484A-82AA-C6D6E08DF68B}"/>
              </a:ext>
            </a:extLst>
          </p:cNvPr>
          <p:cNvSpPr/>
          <p:nvPr/>
        </p:nvSpPr>
        <p:spPr>
          <a:xfrm>
            <a:off x="3555841" y="4862384"/>
            <a:ext cx="2038865" cy="6054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DefaultAPI20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4722E2B-C8AB-4EF6-81BE-B9A959B84910}"/>
              </a:ext>
            </a:extLst>
          </p:cNvPr>
          <p:cNvSpPr/>
          <p:nvPr/>
        </p:nvSpPr>
        <p:spPr>
          <a:xfrm>
            <a:off x="9597080" y="800239"/>
            <a:ext cx="1643449" cy="103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SnsUrls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BD0C4-5D08-43C4-B94A-91A1D300B664}"/>
              </a:ext>
            </a:extLst>
          </p:cNvPr>
          <p:cNvSpPr txBox="1"/>
          <p:nvPr/>
        </p:nvSpPr>
        <p:spPr>
          <a:xfrm>
            <a:off x="6269808" y="703611"/>
            <a:ext cx="2134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kr.co.richardprj.swp.auth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A18D29-5C90-4BD0-B422-7922882F5B92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 flipV="1">
            <a:off x="5301049" y="1332522"/>
            <a:ext cx="1016542" cy="1342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38FBFBC-E275-4278-90C6-83FBD07109C2}"/>
              </a:ext>
            </a:extLst>
          </p:cNvPr>
          <p:cNvCxnSpPr>
            <a:cxnSpLocks/>
            <a:stCxn id="52" idx="3"/>
            <a:endCxn id="27" idx="2"/>
          </p:cNvCxnSpPr>
          <p:nvPr/>
        </p:nvCxnSpPr>
        <p:spPr>
          <a:xfrm flipV="1">
            <a:off x="5301049" y="2666150"/>
            <a:ext cx="858936" cy="9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E1A82C4-E0B3-4F84-B48D-94002FB8C040}"/>
              </a:ext>
            </a:extLst>
          </p:cNvPr>
          <p:cNvCxnSpPr>
            <a:cxnSpLocks/>
            <a:stCxn id="54" idx="1"/>
            <a:endCxn id="56" idx="0"/>
          </p:cNvCxnSpPr>
          <p:nvPr/>
        </p:nvCxnSpPr>
        <p:spPr>
          <a:xfrm flipH="1">
            <a:off x="7503824" y="2659932"/>
            <a:ext cx="1682877" cy="2202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2633DD2-A322-40DE-A26F-16C987D45170}"/>
              </a:ext>
            </a:extLst>
          </p:cNvPr>
          <p:cNvCxnSpPr>
            <a:cxnSpLocks/>
            <a:stCxn id="56" idx="1"/>
            <a:endCxn id="57" idx="3"/>
          </p:cNvCxnSpPr>
          <p:nvPr/>
        </p:nvCxnSpPr>
        <p:spPr>
          <a:xfrm flipH="1">
            <a:off x="5594706" y="5165125"/>
            <a:ext cx="8896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1F48A22-A5AD-43C6-B34A-6C669E538FC3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10368337" y="2962672"/>
            <a:ext cx="0" cy="1797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0E13B33-BF26-46DF-B1AC-CC596A014D59}"/>
              </a:ext>
            </a:extLst>
          </p:cNvPr>
          <p:cNvCxnSpPr>
            <a:cxnSpLocks/>
            <a:stCxn id="52" idx="1"/>
            <a:endCxn id="13" idx="3"/>
          </p:cNvCxnSpPr>
          <p:nvPr/>
        </p:nvCxnSpPr>
        <p:spPr>
          <a:xfrm flipH="1" flipV="1">
            <a:off x="2594920" y="1754659"/>
            <a:ext cx="667264" cy="920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A451BBC-E0F7-4A72-BDC2-035A58C57DEC}"/>
              </a:ext>
            </a:extLst>
          </p:cNvPr>
          <p:cNvCxnSpPr>
            <a:cxnSpLocks/>
            <a:stCxn id="52" idx="1"/>
            <a:endCxn id="51" idx="3"/>
          </p:cNvCxnSpPr>
          <p:nvPr/>
        </p:nvCxnSpPr>
        <p:spPr>
          <a:xfrm flipH="1">
            <a:off x="2577829" y="2675238"/>
            <a:ext cx="684355" cy="644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CBB5AA3-D9F1-4701-8538-EE413F341CDE}"/>
              </a:ext>
            </a:extLst>
          </p:cNvPr>
          <p:cNvSpPr txBox="1"/>
          <p:nvPr/>
        </p:nvSpPr>
        <p:spPr>
          <a:xfrm>
            <a:off x="5293340" y="2763588"/>
            <a:ext cx="1069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getProfile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19FF90-1A0F-4573-B972-C0BCF75D1733}"/>
              </a:ext>
            </a:extLst>
          </p:cNvPr>
          <p:cNvSpPr txBox="1"/>
          <p:nvPr/>
        </p:nvSpPr>
        <p:spPr>
          <a:xfrm>
            <a:off x="5373501" y="1684319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Inject</a:t>
            </a:r>
            <a:endParaRPr lang="ko-KR" altLang="en-US" sz="1400" dirty="0"/>
          </a:p>
        </p:txBody>
      </p: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C8E332F6-6612-491F-9FC6-2B0749A1FAF8}"/>
              </a:ext>
            </a:extLst>
          </p:cNvPr>
          <p:cNvCxnSpPr>
            <a:cxnSpLocks/>
            <a:stCxn id="56" idx="3"/>
            <a:endCxn id="14" idx="2"/>
          </p:cNvCxnSpPr>
          <p:nvPr/>
        </p:nvCxnSpPr>
        <p:spPr>
          <a:xfrm flipV="1">
            <a:off x="8523256" y="1319223"/>
            <a:ext cx="1073824" cy="38459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26378BE4-787E-49C5-8B32-E1A0B1FBD522}"/>
              </a:ext>
            </a:extLst>
          </p:cNvPr>
          <p:cNvCxnSpPr>
            <a:cxnSpLocks/>
            <a:stCxn id="53" idx="3"/>
            <a:endCxn id="14" idx="2"/>
          </p:cNvCxnSpPr>
          <p:nvPr/>
        </p:nvCxnSpPr>
        <p:spPr>
          <a:xfrm flipV="1">
            <a:off x="8356456" y="1319223"/>
            <a:ext cx="1240624" cy="132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1ED0B3-2113-4832-93FC-6CDBFE095B1D}"/>
              </a:ext>
            </a:extLst>
          </p:cNvPr>
          <p:cNvSpPr txBox="1"/>
          <p:nvPr/>
        </p:nvSpPr>
        <p:spPr>
          <a:xfrm>
            <a:off x="300699" y="2727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Sns</a:t>
            </a:r>
            <a:r>
              <a:rPr lang="en-US" altLang="ko-KR" sz="2400" b="1" u="sng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Login </a:t>
            </a:r>
            <a:r>
              <a:rPr lang="ko-KR" altLang="en-US" sz="2400" b="1" u="sng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처리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68808C0-0D03-48BD-A01B-0CB9D9FF07C8}"/>
              </a:ext>
            </a:extLst>
          </p:cNvPr>
          <p:cNvSpPr/>
          <p:nvPr/>
        </p:nvSpPr>
        <p:spPr>
          <a:xfrm>
            <a:off x="6159985" y="2258415"/>
            <a:ext cx="2363271" cy="8154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dirty="0" err="1"/>
              <a:t>SnsLoginService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9BD11CA-8261-4C68-831D-5C9F6E39D653}"/>
              </a:ext>
            </a:extLst>
          </p:cNvPr>
          <p:cNvCxnSpPr>
            <a:cxnSpLocks/>
            <a:stCxn id="54" idx="1"/>
            <a:endCxn id="27" idx="6"/>
          </p:cNvCxnSpPr>
          <p:nvPr/>
        </p:nvCxnSpPr>
        <p:spPr>
          <a:xfrm flipH="1">
            <a:off x="8523256" y="2659932"/>
            <a:ext cx="663445" cy="62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31AA979-02FF-4B38-9517-B86E9923F26E}"/>
              </a:ext>
            </a:extLst>
          </p:cNvPr>
          <p:cNvSpPr/>
          <p:nvPr/>
        </p:nvSpPr>
        <p:spPr>
          <a:xfrm>
            <a:off x="9186701" y="2357191"/>
            <a:ext cx="2363271" cy="6054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SnsLoginServiceImpl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1DDF3A-C1CD-4286-AA2E-AE0CBE1F7ADF}"/>
              </a:ext>
            </a:extLst>
          </p:cNvPr>
          <p:cNvSpPr txBox="1"/>
          <p:nvPr/>
        </p:nvSpPr>
        <p:spPr>
          <a:xfrm>
            <a:off x="9542688" y="1992153"/>
            <a:ext cx="197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kr.co.richardprj.service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596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955A3B9-3B5F-4DC5-9CAC-9038F812D151}"/>
              </a:ext>
            </a:extLst>
          </p:cNvPr>
          <p:cNvSpPr/>
          <p:nvPr/>
        </p:nvSpPr>
        <p:spPr>
          <a:xfrm>
            <a:off x="6638306" y="3368613"/>
            <a:ext cx="4595751" cy="982825"/>
          </a:xfrm>
          <a:prstGeom prst="roundRect">
            <a:avLst>
              <a:gd name="adj" fmla="val 142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6F48039-95DF-4ECD-B6FD-13F0FDD8C66A}"/>
              </a:ext>
            </a:extLst>
          </p:cNvPr>
          <p:cNvSpPr/>
          <p:nvPr/>
        </p:nvSpPr>
        <p:spPr>
          <a:xfrm>
            <a:off x="796413" y="3344334"/>
            <a:ext cx="4370323" cy="1007104"/>
          </a:xfrm>
          <a:prstGeom prst="roundRect">
            <a:avLst>
              <a:gd name="adj" fmla="val 14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4A37C9-B2A2-4E92-AA53-4E79A2FCD66F}"/>
              </a:ext>
            </a:extLst>
          </p:cNvPr>
          <p:cNvSpPr/>
          <p:nvPr/>
        </p:nvSpPr>
        <p:spPr>
          <a:xfrm>
            <a:off x="6638306" y="4714535"/>
            <a:ext cx="4638960" cy="657575"/>
          </a:xfrm>
          <a:prstGeom prst="roundRect">
            <a:avLst>
              <a:gd name="adj" fmla="val 1425"/>
            </a:avLst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D04029-5CFB-4AC1-83A1-5435559885D2}"/>
              </a:ext>
            </a:extLst>
          </p:cNvPr>
          <p:cNvSpPr/>
          <p:nvPr/>
        </p:nvSpPr>
        <p:spPr>
          <a:xfrm>
            <a:off x="796413" y="4744879"/>
            <a:ext cx="4370324" cy="627232"/>
          </a:xfrm>
          <a:prstGeom prst="roundRect">
            <a:avLst>
              <a:gd name="adj" fmla="val 1425"/>
            </a:avLst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EF5377C-FB4A-477B-9891-7A8E0F07B503}"/>
              </a:ext>
            </a:extLst>
          </p:cNvPr>
          <p:cNvSpPr/>
          <p:nvPr/>
        </p:nvSpPr>
        <p:spPr>
          <a:xfrm>
            <a:off x="6638306" y="2280974"/>
            <a:ext cx="4595751" cy="1007104"/>
          </a:xfrm>
          <a:prstGeom prst="roundRect">
            <a:avLst>
              <a:gd name="adj" fmla="val 142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0FCC505-D463-4ACB-BF77-D61F62219CD6}"/>
              </a:ext>
            </a:extLst>
          </p:cNvPr>
          <p:cNvSpPr/>
          <p:nvPr/>
        </p:nvSpPr>
        <p:spPr>
          <a:xfrm>
            <a:off x="796413" y="2280974"/>
            <a:ext cx="4370323" cy="1007104"/>
          </a:xfrm>
          <a:prstGeom prst="roundRect">
            <a:avLst>
              <a:gd name="adj" fmla="val 14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C9A4EA1-7F84-40DE-A78A-DD9012D9DEE3}"/>
              </a:ext>
            </a:extLst>
          </p:cNvPr>
          <p:cNvSpPr/>
          <p:nvPr/>
        </p:nvSpPr>
        <p:spPr>
          <a:xfrm>
            <a:off x="312234" y="758285"/>
            <a:ext cx="11574966" cy="847490"/>
          </a:xfrm>
          <a:prstGeom prst="roundRect">
            <a:avLst>
              <a:gd name="adj" fmla="val 142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AD291F-7122-4EEC-B4E1-8B66AE59987F}"/>
              </a:ext>
            </a:extLst>
          </p:cNvPr>
          <p:cNvSpPr/>
          <p:nvPr/>
        </p:nvSpPr>
        <p:spPr>
          <a:xfrm>
            <a:off x="1505415" y="2606607"/>
            <a:ext cx="1973767" cy="4920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d2"/>
              </a:rPr>
              <a:t>이규문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869722-9FDC-4CFC-9243-28044EEA5D0C}"/>
              </a:ext>
            </a:extLst>
          </p:cNvPr>
          <p:cNvSpPr/>
          <p:nvPr/>
        </p:nvSpPr>
        <p:spPr>
          <a:xfrm>
            <a:off x="1505416" y="3461089"/>
            <a:ext cx="1973766" cy="4920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d2"/>
              </a:rPr>
              <a:t>이아무개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6F7B3F-AB88-4E35-AF5F-E11448A4616E}"/>
              </a:ext>
            </a:extLst>
          </p:cNvPr>
          <p:cNvSpPr/>
          <p:nvPr/>
        </p:nvSpPr>
        <p:spPr>
          <a:xfrm>
            <a:off x="2817371" y="4837940"/>
            <a:ext cx="975297" cy="395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25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958990-791C-4EDF-821C-1E1318403FF1}"/>
              </a:ext>
            </a:extLst>
          </p:cNvPr>
          <p:cNvSpPr/>
          <p:nvPr/>
        </p:nvSpPr>
        <p:spPr>
          <a:xfrm>
            <a:off x="5373784" y="3118071"/>
            <a:ext cx="824522" cy="3958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VS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07351-5D67-42C3-AB51-4117E922E2E5}"/>
              </a:ext>
            </a:extLst>
          </p:cNvPr>
          <p:cNvSpPr/>
          <p:nvPr/>
        </p:nvSpPr>
        <p:spPr>
          <a:xfrm>
            <a:off x="7891821" y="4808408"/>
            <a:ext cx="959005" cy="395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23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F16ADD-9DC5-4E0C-8315-3A91C0CF2518}"/>
              </a:ext>
            </a:extLst>
          </p:cNvPr>
          <p:cNvSpPr/>
          <p:nvPr/>
        </p:nvSpPr>
        <p:spPr>
          <a:xfrm>
            <a:off x="7327169" y="2644201"/>
            <a:ext cx="2263697" cy="530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d2"/>
              </a:rPr>
              <a:t>xxxxx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A3AFC8-0E68-41E6-920F-DD5E465C6E87}"/>
              </a:ext>
            </a:extLst>
          </p:cNvPr>
          <p:cNvSpPr/>
          <p:nvPr/>
        </p:nvSpPr>
        <p:spPr>
          <a:xfrm>
            <a:off x="7327169" y="3481283"/>
            <a:ext cx="2263697" cy="4718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d2"/>
              </a:rPr>
              <a:t>xxxxx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67BD8C-DDA8-40E7-8C7C-62E56371D488}"/>
              </a:ext>
            </a:extLst>
          </p:cNvPr>
          <p:cNvSpPr/>
          <p:nvPr/>
        </p:nvSpPr>
        <p:spPr>
          <a:xfrm>
            <a:off x="796413" y="1838025"/>
            <a:ext cx="4370323" cy="3624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bg1"/>
                </a:solidFill>
                <a:latin typeface="d2"/>
              </a:rPr>
              <a:t>우리팀</a:t>
            </a:r>
            <a:endParaRPr lang="ko-KR" altLang="en-US" sz="1400" b="1" dirty="0">
              <a:solidFill>
                <a:schemeClr val="bg1"/>
              </a:solidFill>
              <a:latin typeface="d2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8458AE-16D9-4D1C-A53C-EB7855277F70}"/>
              </a:ext>
            </a:extLst>
          </p:cNvPr>
          <p:cNvSpPr/>
          <p:nvPr/>
        </p:nvSpPr>
        <p:spPr>
          <a:xfrm>
            <a:off x="6638306" y="1850378"/>
            <a:ext cx="4595751" cy="36241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d2"/>
              </a:rPr>
              <a:t>상대팀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37D40-9EC1-4A51-9473-69422811F44F}"/>
              </a:ext>
            </a:extLst>
          </p:cNvPr>
          <p:cNvSpPr/>
          <p:nvPr/>
        </p:nvSpPr>
        <p:spPr>
          <a:xfrm>
            <a:off x="4886510" y="1028705"/>
            <a:ext cx="899535" cy="3624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d2"/>
              </a:rPr>
              <a:t>게임코드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E23DC8-2C03-4105-820A-E5CB52E23E4D}"/>
              </a:ext>
            </a:extLst>
          </p:cNvPr>
          <p:cNvSpPr/>
          <p:nvPr/>
        </p:nvSpPr>
        <p:spPr>
          <a:xfrm>
            <a:off x="5910149" y="1051009"/>
            <a:ext cx="899534" cy="340109"/>
          </a:xfrm>
          <a:prstGeom prst="roundRect">
            <a:avLst>
              <a:gd name="adj" fmla="val 28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1</a:t>
            </a:r>
            <a:r>
              <a:rPr lang="ko-KR" altLang="en-US" sz="1400" b="1" dirty="0" err="1">
                <a:latin typeface="d2"/>
              </a:rPr>
              <a:t>번코드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8387A87-BC41-46CC-A120-C4389D7D3011}"/>
              </a:ext>
            </a:extLst>
          </p:cNvPr>
          <p:cNvSpPr/>
          <p:nvPr/>
        </p:nvSpPr>
        <p:spPr>
          <a:xfrm>
            <a:off x="568712" y="1034288"/>
            <a:ext cx="1516566" cy="3345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d2"/>
              </a:rPr>
              <a:t>게임방식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136653-7692-4C84-B48C-9B17945A090E}"/>
              </a:ext>
            </a:extLst>
          </p:cNvPr>
          <p:cNvSpPr/>
          <p:nvPr/>
        </p:nvSpPr>
        <p:spPr>
          <a:xfrm>
            <a:off x="2341755" y="1034288"/>
            <a:ext cx="672149" cy="3345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d2"/>
              </a:rPr>
              <a:t>복식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8B5A30F-2429-49CD-869C-06A3FC8C0583}"/>
              </a:ext>
            </a:extLst>
          </p:cNvPr>
          <p:cNvSpPr/>
          <p:nvPr/>
        </p:nvSpPr>
        <p:spPr>
          <a:xfrm>
            <a:off x="130629" y="142504"/>
            <a:ext cx="11899075" cy="6531428"/>
          </a:xfrm>
          <a:prstGeom prst="roundRect">
            <a:avLst>
              <a:gd name="adj" fmla="val 142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2C062D-ED23-4F85-9134-8FCAA0527CDB}"/>
              </a:ext>
            </a:extLst>
          </p:cNvPr>
          <p:cNvSpPr/>
          <p:nvPr/>
        </p:nvSpPr>
        <p:spPr>
          <a:xfrm>
            <a:off x="4880514" y="5703846"/>
            <a:ext cx="959005" cy="3958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d2"/>
              </a:rPr>
              <a:t>저장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05B4F27-4D1D-437B-8EB4-6C9D092649BA}"/>
              </a:ext>
            </a:extLst>
          </p:cNvPr>
          <p:cNvSpPr/>
          <p:nvPr/>
        </p:nvSpPr>
        <p:spPr>
          <a:xfrm>
            <a:off x="5988205" y="5703846"/>
            <a:ext cx="959005" cy="39586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d2"/>
              </a:rPr>
              <a:t>취소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9D84A1-4B51-41B6-9649-4FA43AFC2715}"/>
              </a:ext>
            </a:extLst>
          </p:cNvPr>
          <p:cNvSpPr/>
          <p:nvPr/>
        </p:nvSpPr>
        <p:spPr>
          <a:xfrm>
            <a:off x="312233" y="275993"/>
            <a:ext cx="11586117" cy="395880"/>
          </a:xfrm>
          <a:prstGeom prst="roundRect">
            <a:avLst>
              <a:gd name="adj" fmla="val 14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게임 결과 입력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8DC8-4032-4739-8A00-4F52579F954C}"/>
              </a:ext>
            </a:extLst>
          </p:cNvPr>
          <p:cNvSpPr txBox="1"/>
          <p:nvPr/>
        </p:nvSpPr>
        <p:spPr>
          <a:xfrm>
            <a:off x="5432407" y="48751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점수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FE1895-B971-43AF-97B6-5D19554C9E3C}"/>
              </a:ext>
            </a:extLst>
          </p:cNvPr>
          <p:cNvSpPr/>
          <p:nvPr/>
        </p:nvSpPr>
        <p:spPr>
          <a:xfrm>
            <a:off x="3624145" y="2663753"/>
            <a:ext cx="593894" cy="395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d2"/>
              </a:rPr>
              <a:t>찾기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95EF643-8433-4794-935E-FA5BBDBF75A8}"/>
              </a:ext>
            </a:extLst>
          </p:cNvPr>
          <p:cNvSpPr/>
          <p:nvPr/>
        </p:nvSpPr>
        <p:spPr>
          <a:xfrm>
            <a:off x="3624145" y="3500089"/>
            <a:ext cx="593894" cy="3958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d2"/>
              </a:rPr>
              <a:t>찾기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BFF9015-86C6-4827-B5A7-B1BFC57BB2B9}"/>
              </a:ext>
            </a:extLst>
          </p:cNvPr>
          <p:cNvSpPr/>
          <p:nvPr/>
        </p:nvSpPr>
        <p:spPr>
          <a:xfrm>
            <a:off x="9733597" y="2742514"/>
            <a:ext cx="593894" cy="3958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d2"/>
              </a:rPr>
              <a:t>찾기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8AFDE27-8CE2-468E-819D-E068A5302A0D}"/>
              </a:ext>
            </a:extLst>
          </p:cNvPr>
          <p:cNvSpPr/>
          <p:nvPr/>
        </p:nvSpPr>
        <p:spPr>
          <a:xfrm>
            <a:off x="9733597" y="3521683"/>
            <a:ext cx="593894" cy="3958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d2"/>
              </a:rPr>
              <a:t>찾기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2A593-DFC1-495B-A5DC-6052E5EA8A81}"/>
              </a:ext>
            </a:extLst>
          </p:cNvPr>
          <p:cNvSpPr txBox="1"/>
          <p:nvPr/>
        </p:nvSpPr>
        <p:spPr>
          <a:xfrm>
            <a:off x="3079072" y="820340"/>
            <a:ext cx="11015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남단식</a:t>
            </a:r>
            <a:endParaRPr lang="en-US" altLang="ko-KR" sz="1200" dirty="0"/>
          </a:p>
          <a:p>
            <a:r>
              <a:rPr lang="ko-KR" altLang="en-US" sz="1200" dirty="0" err="1"/>
              <a:t>여단식</a:t>
            </a:r>
            <a:endParaRPr lang="en-US" altLang="ko-KR" sz="1200" dirty="0"/>
          </a:p>
          <a:p>
            <a:r>
              <a:rPr lang="ko-KR" altLang="en-US" sz="1200" dirty="0" err="1"/>
              <a:t>남복식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 err="1"/>
              <a:t>여복식</a:t>
            </a:r>
            <a:endParaRPr lang="en-US" altLang="ko-KR" sz="1200" dirty="0"/>
          </a:p>
          <a:p>
            <a:r>
              <a:rPr lang="ko-KR" altLang="en-US" sz="1200" dirty="0"/>
              <a:t>혼합복식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A761343-F9DB-42E3-9C60-7AD0A16F3AD5}"/>
              </a:ext>
            </a:extLst>
          </p:cNvPr>
          <p:cNvSpPr/>
          <p:nvPr/>
        </p:nvSpPr>
        <p:spPr>
          <a:xfrm>
            <a:off x="312234" y="1692187"/>
            <a:ext cx="11574966" cy="2935937"/>
          </a:xfrm>
          <a:prstGeom prst="roundRect">
            <a:avLst>
              <a:gd name="adj" fmla="val 142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53EA28B-C7F5-4D9D-9145-62D2C902F749}"/>
              </a:ext>
            </a:extLst>
          </p:cNvPr>
          <p:cNvSpPr/>
          <p:nvPr/>
        </p:nvSpPr>
        <p:spPr>
          <a:xfrm>
            <a:off x="312234" y="4670993"/>
            <a:ext cx="11574966" cy="743987"/>
          </a:xfrm>
          <a:prstGeom prst="roundRect">
            <a:avLst>
              <a:gd name="adj" fmla="val 142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63A87D6-DA35-4F44-9E63-9AC792DE2038}"/>
              </a:ext>
            </a:extLst>
          </p:cNvPr>
          <p:cNvSpPr/>
          <p:nvPr/>
        </p:nvSpPr>
        <p:spPr>
          <a:xfrm>
            <a:off x="312234" y="5457849"/>
            <a:ext cx="11574966" cy="814877"/>
          </a:xfrm>
          <a:prstGeom prst="roundRect">
            <a:avLst>
              <a:gd name="adj" fmla="val 142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410F4E4-82C7-4915-BD7C-B67BC369CF1B}"/>
              </a:ext>
            </a:extLst>
          </p:cNvPr>
          <p:cNvSpPr/>
          <p:nvPr/>
        </p:nvSpPr>
        <p:spPr>
          <a:xfrm>
            <a:off x="568713" y="1772722"/>
            <a:ext cx="4699530" cy="2855402"/>
          </a:xfrm>
          <a:prstGeom prst="roundRect">
            <a:avLst>
              <a:gd name="adj" fmla="val 142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95CE356-16FA-4234-B668-137CD5D7EE29}"/>
              </a:ext>
            </a:extLst>
          </p:cNvPr>
          <p:cNvSpPr/>
          <p:nvPr/>
        </p:nvSpPr>
        <p:spPr>
          <a:xfrm>
            <a:off x="5360016" y="4765397"/>
            <a:ext cx="895776" cy="575366"/>
          </a:xfrm>
          <a:prstGeom prst="roundRect">
            <a:avLst>
              <a:gd name="adj" fmla="val 142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81B4A98-A7F8-48B9-8E92-C4A8B05FBE8D}"/>
              </a:ext>
            </a:extLst>
          </p:cNvPr>
          <p:cNvSpPr/>
          <p:nvPr/>
        </p:nvSpPr>
        <p:spPr>
          <a:xfrm>
            <a:off x="6329886" y="1772722"/>
            <a:ext cx="5414809" cy="2855402"/>
          </a:xfrm>
          <a:prstGeom prst="roundRect">
            <a:avLst>
              <a:gd name="adj" fmla="val 142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0DD770F-68F3-4CED-AD74-CF7EE8A0273C}"/>
              </a:ext>
            </a:extLst>
          </p:cNvPr>
          <p:cNvSpPr/>
          <p:nvPr/>
        </p:nvSpPr>
        <p:spPr>
          <a:xfrm>
            <a:off x="914734" y="4808408"/>
            <a:ext cx="824522" cy="3958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win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716076-C25E-4DDD-8F88-ED34EA276D6B}"/>
              </a:ext>
            </a:extLst>
          </p:cNvPr>
          <p:cNvSpPr/>
          <p:nvPr/>
        </p:nvSpPr>
        <p:spPr>
          <a:xfrm>
            <a:off x="10321260" y="4823617"/>
            <a:ext cx="824522" cy="39586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Lose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C761E63-010E-4078-9ABC-370B4BF3FF91}"/>
              </a:ext>
            </a:extLst>
          </p:cNvPr>
          <p:cNvSpPr/>
          <p:nvPr/>
        </p:nvSpPr>
        <p:spPr>
          <a:xfrm>
            <a:off x="1811174" y="4824487"/>
            <a:ext cx="824522" cy="39586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Lose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4BA627A-27B0-4E4F-B714-54ED7AA37FBD}"/>
              </a:ext>
            </a:extLst>
          </p:cNvPr>
          <p:cNvSpPr/>
          <p:nvPr/>
        </p:nvSpPr>
        <p:spPr>
          <a:xfrm>
            <a:off x="9262776" y="4796744"/>
            <a:ext cx="824522" cy="39586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win</a:t>
            </a:r>
            <a:endParaRPr lang="ko-KR" altLang="en-US" sz="1400" b="1" dirty="0">
              <a:latin typeface="d2"/>
            </a:endParaRPr>
          </a:p>
        </p:txBody>
      </p:sp>
    </p:spTree>
    <p:extLst>
      <p:ext uri="{BB962C8B-B14F-4D97-AF65-F5344CB8AC3E}">
        <p14:creationId xmlns:p14="http://schemas.microsoft.com/office/powerpoint/2010/main" val="181342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D101A5-BC44-40A1-8E3A-8C462C72CCD5}"/>
              </a:ext>
            </a:extLst>
          </p:cNvPr>
          <p:cNvSpPr/>
          <p:nvPr/>
        </p:nvSpPr>
        <p:spPr>
          <a:xfrm>
            <a:off x="312234" y="5395822"/>
            <a:ext cx="11574966" cy="701118"/>
          </a:xfrm>
          <a:prstGeom prst="roundRect">
            <a:avLst>
              <a:gd name="adj" fmla="val 1425"/>
            </a:avLst>
          </a:prstGeom>
          <a:solidFill>
            <a:srgbClr val="FFFF00">
              <a:alpha val="23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D04029-5CFB-4AC1-83A1-5435559885D2}"/>
              </a:ext>
            </a:extLst>
          </p:cNvPr>
          <p:cNvSpPr/>
          <p:nvPr/>
        </p:nvSpPr>
        <p:spPr>
          <a:xfrm>
            <a:off x="312234" y="4670993"/>
            <a:ext cx="11574966" cy="701118"/>
          </a:xfrm>
          <a:prstGeom prst="roundRect">
            <a:avLst>
              <a:gd name="adj" fmla="val 1425"/>
            </a:avLst>
          </a:prstGeom>
          <a:solidFill>
            <a:schemeClr val="tx2">
              <a:lumMod val="40000"/>
              <a:lumOff val="60000"/>
              <a:alpha val="5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EF5377C-FB4A-477B-9891-7A8E0F07B503}"/>
              </a:ext>
            </a:extLst>
          </p:cNvPr>
          <p:cNvSpPr/>
          <p:nvPr/>
        </p:nvSpPr>
        <p:spPr>
          <a:xfrm>
            <a:off x="5832087" y="1605774"/>
            <a:ext cx="6055113" cy="3091681"/>
          </a:xfrm>
          <a:prstGeom prst="roundRect">
            <a:avLst>
              <a:gd name="adj" fmla="val 142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0FCC505-D463-4ACB-BF77-D61F62219CD6}"/>
              </a:ext>
            </a:extLst>
          </p:cNvPr>
          <p:cNvSpPr/>
          <p:nvPr/>
        </p:nvSpPr>
        <p:spPr>
          <a:xfrm>
            <a:off x="312233" y="1605774"/>
            <a:ext cx="5519853" cy="3091681"/>
          </a:xfrm>
          <a:prstGeom prst="roundRect">
            <a:avLst>
              <a:gd name="adj" fmla="val 142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C9A4EA1-7F84-40DE-A78A-DD9012D9DEE3}"/>
              </a:ext>
            </a:extLst>
          </p:cNvPr>
          <p:cNvSpPr/>
          <p:nvPr/>
        </p:nvSpPr>
        <p:spPr>
          <a:xfrm>
            <a:off x="312234" y="758285"/>
            <a:ext cx="11574966" cy="847490"/>
          </a:xfrm>
          <a:prstGeom prst="roundRect">
            <a:avLst>
              <a:gd name="adj" fmla="val 142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AD291F-7122-4EEC-B4E1-8B66AE59987F}"/>
              </a:ext>
            </a:extLst>
          </p:cNvPr>
          <p:cNvSpPr/>
          <p:nvPr/>
        </p:nvSpPr>
        <p:spPr>
          <a:xfrm>
            <a:off x="1505415" y="2606607"/>
            <a:ext cx="2263697" cy="724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d2"/>
              </a:rPr>
              <a:t>이규문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1869722-9FDC-4CFC-9243-28044EEA5D0C}"/>
              </a:ext>
            </a:extLst>
          </p:cNvPr>
          <p:cNvSpPr/>
          <p:nvPr/>
        </p:nvSpPr>
        <p:spPr>
          <a:xfrm>
            <a:off x="1505415" y="3810939"/>
            <a:ext cx="2263697" cy="724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latin typeface="d2"/>
              </a:rPr>
              <a:t>이아무개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6F7B3F-AB88-4E35-AF5F-E11448A4616E}"/>
              </a:ext>
            </a:extLst>
          </p:cNvPr>
          <p:cNvSpPr/>
          <p:nvPr/>
        </p:nvSpPr>
        <p:spPr>
          <a:xfrm>
            <a:off x="3973551" y="3415069"/>
            <a:ext cx="959005" cy="395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25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958990-791C-4EDF-821C-1E1318403FF1}"/>
              </a:ext>
            </a:extLst>
          </p:cNvPr>
          <p:cNvSpPr/>
          <p:nvPr/>
        </p:nvSpPr>
        <p:spPr>
          <a:xfrm>
            <a:off x="5207620" y="3415070"/>
            <a:ext cx="959005" cy="3958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VS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07351-5D67-42C3-AB51-4117E922E2E5}"/>
              </a:ext>
            </a:extLst>
          </p:cNvPr>
          <p:cNvSpPr/>
          <p:nvPr/>
        </p:nvSpPr>
        <p:spPr>
          <a:xfrm>
            <a:off x="6415668" y="3415069"/>
            <a:ext cx="959005" cy="3958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23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AF16ADD-9DC5-4E0C-8315-3A91C0CF2518}"/>
              </a:ext>
            </a:extLst>
          </p:cNvPr>
          <p:cNvSpPr/>
          <p:nvPr/>
        </p:nvSpPr>
        <p:spPr>
          <a:xfrm>
            <a:off x="7895064" y="2606607"/>
            <a:ext cx="2263697" cy="724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d2"/>
              </a:rPr>
              <a:t>xxxxx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CA3AFC8-0E68-41E6-920F-DD5E465C6E87}"/>
              </a:ext>
            </a:extLst>
          </p:cNvPr>
          <p:cNvSpPr/>
          <p:nvPr/>
        </p:nvSpPr>
        <p:spPr>
          <a:xfrm>
            <a:off x="7895064" y="3810939"/>
            <a:ext cx="2263697" cy="7248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d2"/>
              </a:rPr>
              <a:t>xxxxx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67BD8C-DDA8-40E7-8C7C-62E56371D488}"/>
              </a:ext>
            </a:extLst>
          </p:cNvPr>
          <p:cNvSpPr/>
          <p:nvPr/>
        </p:nvSpPr>
        <p:spPr>
          <a:xfrm>
            <a:off x="657922" y="1881778"/>
            <a:ext cx="4159404" cy="3624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d2"/>
              </a:rPr>
              <a:t>Our Team</a:t>
            </a:r>
            <a:endParaRPr lang="ko-KR" altLang="en-US" sz="1400" b="1" dirty="0">
              <a:solidFill>
                <a:schemeClr val="bg1"/>
              </a:solidFill>
              <a:latin typeface="d2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8458AE-16D9-4D1C-A53C-EB7855277F70}"/>
              </a:ext>
            </a:extLst>
          </p:cNvPr>
          <p:cNvSpPr/>
          <p:nvPr/>
        </p:nvSpPr>
        <p:spPr>
          <a:xfrm>
            <a:off x="6947210" y="1881778"/>
            <a:ext cx="4159404" cy="36241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latin typeface="d2"/>
              </a:rPr>
              <a:t>Opponet</a:t>
            </a:r>
            <a:r>
              <a:rPr lang="en-US" altLang="ko-KR" sz="1400" b="1" dirty="0">
                <a:solidFill>
                  <a:schemeClr val="bg1"/>
                </a:solidFill>
                <a:latin typeface="d2"/>
              </a:rPr>
              <a:t> Team</a:t>
            </a:r>
            <a:endParaRPr lang="ko-KR" altLang="en-US" sz="1400" b="1" dirty="0">
              <a:solidFill>
                <a:schemeClr val="bg1"/>
              </a:solidFill>
              <a:latin typeface="d2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B266FA-0940-42D2-ABBF-A02BE8B14151}"/>
              </a:ext>
            </a:extLst>
          </p:cNvPr>
          <p:cNvCxnSpPr/>
          <p:nvPr/>
        </p:nvCxnSpPr>
        <p:spPr>
          <a:xfrm>
            <a:off x="1326995" y="4697461"/>
            <a:ext cx="9367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D2780A0-0572-47D6-90C2-951EF6629059}"/>
              </a:ext>
            </a:extLst>
          </p:cNvPr>
          <p:cNvSpPr/>
          <p:nvPr/>
        </p:nvSpPr>
        <p:spPr>
          <a:xfrm>
            <a:off x="2367775" y="4853582"/>
            <a:ext cx="564996" cy="317808"/>
          </a:xfrm>
          <a:prstGeom prst="roundRect">
            <a:avLst>
              <a:gd name="adj" fmla="val 28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d2"/>
              </a:rPr>
              <a:t>승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6EB45C-3F6A-4729-A6C6-194149AAECD4}"/>
              </a:ext>
            </a:extLst>
          </p:cNvPr>
          <p:cNvSpPr/>
          <p:nvPr/>
        </p:nvSpPr>
        <p:spPr>
          <a:xfrm>
            <a:off x="657923" y="4814549"/>
            <a:ext cx="1338146" cy="3624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d2"/>
              </a:rPr>
              <a:t>승패</a:t>
            </a:r>
            <a:endParaRPr lang="ko-KR" altLang="en-US" sz="1400" b="1" dirty="0">
              <a:solidFill>
                <a:schemeClr val="tx1"/>
              </a:solidFill>
              <a:latin typeface="d2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37D40-9EC1-4A51-9473-69422811F44F}"/>
              </a:ext>
            </a:extLst>
          </p:cNvPr>
          <p:cNvSpPr/>
          <p:nvPr/>
        </p:nvSpPr>
        <p:spPr>
          <a:xfrm>
            <a:off x="657923" y="5511500"/>
            <a:ext cx="1338146" cy="3624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d2"/>
              </a:rPr>
              <a:t>코드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E23DC8-2C03-4105-820A-E5CB52E23E4D}"/>
              </a:ext>
            </a:extLst>
          </p:cNvPr>
          <p:cNvSpPr/>
          <p:nvPr/>
        </p:nvSpPr>
        <p:spPr>
          <a:xfrm>
            <a:off x="2367775" y="5533805"/>
            <a:ext cx="1516565" cy="317808"/>
          </a:xfrm>
          <a:prstGeom prst="roundRect">
            <a:avLst>
              <a:gd name="adj" fmla="val 28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d2"/>
              </a:rPr>
              <a:t>1</a:t>
            </a:r>
            <a:r>
              <a:rPr lang="ko-KR" altLang="en-US" sz="1400" b="1" dirty="0" err="1">
                <a:latin typeface="d2"/>
              </a:rPr>
              <a:t>번코드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A1BA434-A3AC-430A-8D1E-87929F47661F}"/>
              </a:ext>
            </a:extLst>
          </p:cNvPr>
          <p:cNvSpPr/>
          <p:nvPr/>
        </p:nvSpPr>
        <p:spPr>
          <a:xfrm>
            <a:off x="3486614" y="4853582"/>
            <a:ext cx="564996" cy="317808"/>
          </a:xfrm>
          <a:prstGeom prst="roundRect">
            <a:avLst>
              <a:gd name="adj" fmla="val 28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d2"/>
              </a:rPr>
              <a:t>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8387A87-BC41-46CC-A120-C4389D7D3011}"/>
              </a:ext>
            </a:extLst>
          </p:cNvPr>
          <p:cNvSpPr/>
          <p:nvPr/>
        </p:nvSpPr>
        <p:spPr>
          <a:xfrm>
            <a:off x="568712" y="1034288"/>
            <a:ext cx="1516566" cy="3345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d2"/>
              </a:rPr>
              <a:t>단식 </a:t>
            </a:r>
            <a:r>
              <a:rPr lang="ko-KR" altLang="en-US" sz="1400" b="1" dirty="0">
                <a:solidFill>
                  <a:schemeClr val="tx1"/>
                </a:solidFill>
                <a:latin typeface="d2"/>
              </a:rPr>
              <a:t>복식 구분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5136653-7692-4C84-B48C-9B17945A090E}"/>
              </a:ext>
            </a:extLst>
          </p:cNvPr>
          <p:cNvSpPr/>
          <p:nvPr/>
        </p:nvSpPr>
        <p:spPr>
          <a:xfrm>
            <a:off x="2932771" y="1034288"/>
            <a:ext cx="579864" cy="33453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d2"/>
              </a:rPr>
              <a:t>복식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8B5A30F-2429-49CD-869C-06A3FC8C0583}"/>
              </a:ext>
            </a:extLst>
          </p:cNvPr>
          <p:cNvSpPr/>
          <p:nvPr/>
        </p:nvSpPr>
        <p:spPr>
          <a:xfrm>
            <a:off x="312234" y="275993"/>
            <a:ext cx="11574966" cy="6448192"/>
          </a:xfrm>
          <a:prstGeom prst="roundRect">
            <a:avLst>
              <a:gd name="adj" fmla="val 142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2C062D-ED23-4F85-9134-8FCAA0527CDB}"/>
              </a:ext>
            </a:extLst>
          </p:cNvPr>
          <p:cNvSpPr/>
          <p:nvPr/>
        </p:nvSpPr>
        <p:spPr>
          <a:xfrm>
            <a:off x="4880514" y="6234929"/>
            <a:ext cx="959005" cy="3958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d2"/>
              </a:rPr>
              <a:t>저장</a:t>
            </a:r>
            <a:endParaRPr lang="ko-KR" altLang="en-US" sz="1400" b="1" dirty="0">
              <a:latin typeface="d2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05B4F27-4D1D-437B-8EB4-6C9D092649BA}"/>
              </a:ext>
            </a:extLst>
          </p:cNvPr>
          <p:cNvSpPr/>
          <p:nvPr/>
        </p:nvSpPr>
        <p:spPr>
          <a:xfrm>
            <a:off x="5988205" y="6234929"/>
            <a:ext cx="959005" cy="39586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d2"/>
              </a:rPr>
              <a:t>취소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9D84A1-4B51-41B6-9649-4FA43AFC2715}"/>
              </a:ext>
            </a:extLst>
          </p:cNvPr>
          <p:cNvSpPr/>
          <p:nvPr/>
        </p:nvSpPr>
        <p:spPr>
          <a:xfrm>
            <a:off x="312233" y="275993"/>
            <a:ext cx="11586117" cy="395880"/>
          </a:xfrm>
          <a:prstGeom prst="roundRect">
            <a:avLst>
              <a:gd name="adj" fmla="val 1425"/>
            </a:avLst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게임 결과 입력</a:t>
            </a:r>
          </a:p>
        </p:txBody>
      </p:sp>
    </p:spTree>
    <p:extLst>
      <p:ext uri="{BB962C8B-B14F-4D97-AF65-F5344CB8AC3E}">
        <p14:creationId xmlns:p14="http://schemas.microsoft.com/office/powerpoint/2010/main" val="233927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 and Lose Icons - Graphic Icon Series">
            <a:extLst>
              <a:ext uri="{FF2B5EF4-FFF2-40B4-BE49-F238E27FC236}">
                <a16:creationId xmlns:a16="http://schemas.microsoft.com/office/drawing/2014/main" id="{3C7BE2CA-9F0E-4895-9018-F983DC780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19805" r="49800" b="31419"/>
          <a:stretch/>
        </p:blipFill>
        <p:spPr bwMode="auto">
          <a:xfrm>
            <a:off x="771896" y="389872"/>
            <a:ext cx="1840676" cy="19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n and Lose Icons - Graphic Icon Series">
            <a:extLst>
              <a:ext uri="{FF2B5EF4-FFF2-40B4-BE49-F238E27FC236}">
                <a16:creationId xmlns:a16="http://schemas.microsoft.com/office/drawing/2014/main" id="{B0FB1684-8068-460A-BA11-3962101EC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9" t="19805" r="3046" b="31419"/>
          <a:stretch/>
        </p:blipFill>
        <p:spPr bwMode="auto">
          <a:xfrm>
            <a:off x="3503220" y="389873"/>
            <a:ext cx="1840676" cy="193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con 사람 이미지 검색결과">
            <a:extLst>
              <a:ext uri="{FF2B5EF4-FFF2-40B4-BE49-F238E27FC236}">
                <a16:creationId xmlns:a16="http://schemas.microsoft.com/office/drawing/2014/main" id="{4E5D9CA2-A6DF-47C5-B5C4-D430C5A02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r="21533"/>
          <a:stretch/>
        </p:blipFill>
        <p:spPr bwMode="auto">
          <a:xfrm>
            <a:off x="6233738" y="687734"/>
            <a:ext cx="1353788" cy="133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단추 벡터 아이콘을 닫습니다 X 닫기 버튼 기호 원의 교차 삭제 검정에 ...">
            <a:extLst>
              <a:ext uri="{FF2B5EF4-FFF2-40B4-BE49-F238E27FC236}">
                <a16:creationId xmlns:a16="http://schemas.microsoft.com/office/drawing/2014/main" id="{1F97064E-AE8B-4D70-9AC9-10E621D08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78" y="389872"/>
            <a:ext cx="1875890" cy="18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3604B-40E4-487F-AC3C-F14C9373BBFD}"/>
              </a:ext>
            </a:extLst>
          </p:cNvPr>
          <p:cNvSpPr txBox="1"/>
          <p:nvPr/>
        </p:nvSpPr>
        <p:spPr>
          <a:xfrm>
            <a:off x="7706906" y="2921168"/>
            <a:ext cx="609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ko-KR" altLang="en-US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9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CAE0EAF-C51F-4EB9-838F-4AFFD3965E9C}"/>
              </a:ext>
            </a:extLst>
          </p:cNvPr>
          <p:cNvSpPr/>
          <p:nvPr/>
        </p:nvSpPr>
        <p:spPr>
          <a:xfrm>
            <a:off x="605481" y="1408670"/>
            <a:ext cx="2879124" cy="7537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Go into some page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56796D51-B780-4CB6-87C0-B3EFC089DBC8}"/>
              </a:ext>
            </a:extLst>
          </p:cNvPr>
          <p:cNvSpPr/>
          <p:nvPr/>
        </p:nvSpPr>
        <p:spPr>
          <a:xfrm>
            <a:off x="4961236" y="1334529"/>
            <a:ext cx="2434281" cy="902043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dk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Login?</a:t>
            </a:r>
            <a:endParaRPr lang="ko-KR" altLang="en-US" sz="1400" dirty="0">
              <a:solidFill>
                <a:schemeClr val="dk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415232-AE41-48D6-9D80-F4CE8CE59EB1}"/>
              </a:ext>
            </a:extLst>
          </p:cNvPr>
          <p:cNvSpPr/>
          <p:nvPr/>
        </p:nvSpPr>
        <p:spPr>
          <a:xfrm>
            <a:off x="8612659" y="1037968"/>
            <a:ext cx="2520779" cy="617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 attempted location</a:t>
            </a:r>
            <a:endParaRPr lang="ko-KR" altLang="en-US" sz="1400" b="1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E62BD3-38E8-4D33-A165-F0E29A1CA82F}"/>
              </a:ext>
            </a:extLst>
          </p:cNvPr>
          <p:cNvSpPr/>
          <p:nvPr/>
        </p:nvSpPr>
        <p:spPr>
          <a:xfrm>
            <a:off x="8612659" y="2236572"/>
            <a:ext cx="2520779" cy="61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dk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Open login page</a:t>
            </a:r>
            <a:endParaRPr lang="ko-KR" altLang="en-US" sz="1400" dirty="0">
              <a:solidFill>
                <a:schemeClr val="dk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3D4509-5244-4DC2-900B-178B6A534E12}"/>
              </a:ext>
            </a:extLst>
          </p:cNvPr>
          <p:cNvSpPr/>
          <p:nvPr/>
        </p:nvSpPr>
        <p:spPr>
          <a:xfrm>
            <a:off x="8612659" y="3435180"/>
            <a:ext cx="2520779" cy="61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dk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 success</a:t>
            </a:r>
            <a:endParaRPr lang="ko-KR" altLang="en-US" sz="1400" dirty="0">
              <a:solidFill>
                <a:schemeClr val="dk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D60F88-A70B-496F-B9E8-DB6AE18F2E18}"/>
              </a:ext>
            </a:extLst>
          </p:cNvPr>
          <p:cNvSpPr/>
          <p:nvPr/>
        </p:nvSpPr>
        <p:spPr>
          <a:xfrm>
            <a:off x="8612659" y="4683212"/>
            <a:ext cx="2520779" cy="61783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dk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Goto</a:t>
            </a:r>
            <a:r>
              <a:rPr lang="en-US" altLang="ko-KR" sz="1400" dirty="0">
                <a:solidFill>
                  <a:schemeClr val="dk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attempted location</a:t>
            </a:r>
            <a:endParaRPr lang="ko-KR" altLang="en-US" sz="1400" dirty="0">
              <a:solidFill>
                <a:schemeClr val="dk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D8163D-42D7-4DD0-A416-981D44B8F9BF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9873049" y="1655805"/>
            <a:ext cx="0" cy="580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64EE086-A73B-4413-BA1B-7406B3AD58CF}"/>
              </a:ext>
            </a:extLst>
          </p:cNvPr>
          <p:cNvCxnSpPr/>
          <p:nvPr/>
        </p:nvCxnSpPr>
        <p:spPr>
          <a:xfrm>
            <a:off x="9873049" y="2848233"/>
            <a:ext cx="0" cy="580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3D782E-71B0-4941-B2A7-6C7CE03B37B9}"/>
              </a:ext>
            </a:extLst>
          </p:cNvPr>
          <p:cNvCxnSpPr/>
          <p:nvPr/>
        </p:nvCxnSpPr>
        <p:spPr>
          <a:xfrm>
            <a:off x="9873049" y="4053017"/>
            <a:ext cx="0" cy="5807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707ED3-F578-4818-9871-FC39D8D62F7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306678" y="4992131"/>
            <a:ext cx="230598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6620DC5-3264-4557-9DC5-C3DD7E561D3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395517" y="1346887"/>
            <a:ext cx="1217142" cy="438664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9B4F1F-4ABA-4EB9-9A4A-F5A1ECE1FDCE}"/>
              </a:ext>
            </a:extLst>
          </p:cNvPr>
          <p:cNvSpPr txBox="1"/>
          <p:nvPr/>
        </p:nvSpPr>
        <p:spPr>
          <a:xfrm>
            <a:off x="7543098" y="138601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052980B-D408-451D-9F5D-06D99A3E6031}"/>
              </a:ext>
            </a:extLst>
          </p:cNvPr>
          <p:cNvSpPr/>
          <p:nvPr/>
        </p:nvSpPr>
        <p:spPr>
          <a:xfrm>
            <a:off x="5035582" y="5412261"/>
            <a:ext cx="2359935" cy="6178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Open user wanted page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EFF5DED-136F-45C8-9E96-AF381DCEFAE1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6178377" y="2236572"/>
            <a:ext cx="37173" cy="317568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33AC75-6A70-4C45-AEE8-B9A7994138A8}"/>
              </a:ext>
            </a:extLst>
          </p:cNvPr>
          <p:cNvSpPr txBox="1"/>
          <p:nvPr/>
        </p:nvSpPr>
        <p:spPr>
          <a:xfrm>
            <a:off x="6306678" y="2769284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E7DE7A4C-E795-4D56-8AC2-CD0858007945}"/>
              </a:ext>
            </a:extLst>
          </p:cNvPr>
          <p:cNvSpPr txBox="1"/>
          <p:nvPr/>
        </p:nvSpPr>
        <p:spPr>
          <a:xfrm>
            <a:off x="334337" y="41964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AuthInterceptor</a:t>
            </a:r>
            <a:r>
              <a:rPr lang="en-US" altLang="ko-KR" sz="2400" b="1" u="sng" dirty="0">
                <a:solidFill>
                  <a:srgbClr val="0070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Flow Example</a:t>
            </a:r>
            <a:endParaRPr lang="ko-KR" altLang="en-US" sz="2400" b="1" u="sng" dirty="0">
              <a:solidFill>
                <a:srgbClr val="0070C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4" name="말풍선: 사각형 1033">
            <a:extLst>
              <a:ext uri="{FF2B5EF4-FFF2-40B4-BE49-F238E27FC236}">
                <a16:creationId xmlns:a16="http://schemas.microsoft.com/office/drawing/2014/main" id="{CF0F2B20-5D34-4A71-B341-8FB61FA14230}"/>
              </a:ext>
            </a:extLst>
          </p:cNvPr>
          <p:cNvSpPr/>
          <p:nvPr/>
        </p:nvSpPr>
        <p:spPr>
          <a:xfrm>
            <a:off x="9115167" y="5820032"/>
            <a:ext cx="2520779" cy="463373"/>
          </a:xfrm>
          <a:prstGeom prst="wedgeRectCallout">
            <a:avLst>
              <a:gd name="adj1" fmla="val -41820"/>
              <a:gd name="adj2" fmla="val -158836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dk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LoginInterceptor</a:t>
            </a:r>
            <a:endParaRPr lang="ko-KR" altLang="en-US" sz="1400" dirty="0">
              <a:solidFill>
                <a:schemeClr val="dk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C173D66D-409F-4503-94BC-890C14682E0E}"/>
              </a:ext>
            </a:extLst>
          </p:cNvPr>
          <p:cNvSpPr/>
          <p:nvPr/>
        </p:nvSpPr>
        <p:spPr>
          <a:xfrm>
            <a:off x="3378996" y="2574903"/>
            <a:ext cx="1656586" cy="61386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dk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Need Login?</a:t>
            </a:r>
            <a:endParaRPr lang="ko-KR" altLang="en-US" sz="1400" dirty="0">
              <a:solidFill>
                <a:schemeClr val="dk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18FFFCC-F8BF-4FBC-8236-AE3AD3DCD9D8}"/>
              </a:ext>
            </a:extLst>
          </p:cNvPr>
          <p:cNvCxnSpPr>
            <a:cxnSpLocks/>
            <a:stCxn id="4" idx="4"/>
            <a:endCxn id="25" idx="1"/>
          </p:cNvCxnSpPr>
          <p:nvPr/>
        </p:nvCxnSpPr>
        <p:spPr>
          <a:xfrm rot="16200000" flipH="1">
            <a:off x="2352318" y="1855156"/>
            <a:ext cx="719402" cy="1333953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C2310A8-C727-4ECB-8AD0-4B40663C9249}"/>
              </a:ext>
            </a:extLst>
          </p:cNvPr>
          <p:cNvCxnSpPr>
            <a:cxnSpLocks/>
            <a:stCxn id="25" idx="0"/>
            <a:endCxn id="6" idx="1"/>
          </p:cNvCxnSpPr>
          <p:nvPr/>
        </p:nvCxnSpPr>
        <p:spPr>
          <a:xfrm rot="5400000" flipH="1" flipV="1">
            <a:off x="4189586" y="1803254"/>
            <a:ext cx="789352" cy="753947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3676D46-F5DE-46C2-ADE5-A1F48B051AF1}"/>
              </a:ext>
            </a:extLst>
          </p:cNvPr>
          <p:cNvCxnSpPr>
            <a:cxnSpLocks/>
            <a:stCxn id="25" idx="2"/>
            <a:endCxn id="30" idx="1"/>
          </p:cNvCxnSpPr>
          <p:nvPr/>
        </p:nvCxnSpPr>
        <p:spPr>
          <a:xfrm rot="16200000" flipH="1">
            <a:off x="3637249" y="3758804"/>
            <a:ext cx="2313976" cy="1173897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9D096A-8691-4413-B2CA-1043B50AF68D}"/>
              </a:ext>
            </a:extLst>
          </p:cNvPr>
          <p:cNvSpPr txBox="1"/>
          <p:nvPr/>
        </p:nvSpPr>
        <p:spPr>
          <a:xfrm>
            <a:off x="4207288" y="3601236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A650F1-61D7-4442-AD06-364910205D27}"/>
              </a:ext>
            </a:extLst>
          </p:cNvPr>
          <p:cNvSpPr txBox="1"/>
          <p:nvPr/>
        </p:nvSpPr>
        <p:spPr>
          <a:xfrm>
            <a:off x="4225216" y="1926982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36E60F-421A-4CA5-84A6-91B969B2634F}"/>
              </a:ext>
            </a:extLst>
          </p:cNvPr>
          <p:cNvSpPr txBox="1"/>
          <p:nvPr/>
        </p:nvSpPr>
        <p:spPr>
          <a:xfrm>
            <a:off x="7932717" y="460113"/>
            <a:ext cx="371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이동할 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request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</a:rPr>
              <a:t>uri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를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가지고 있다가 로그인 후 해당 페이지로 이동한다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263E6A-F512-41B5-A233-A9AB9F538926}"/>
              </a:ext>
            </a:extLst>
          </p:cNvPr>
          <p:cNvSpPr txBox="1"/>
          <p:nvPr/>
        </p:nvSpPr>
        <p:spPr>
          <a:xfrm>
            <a:off x="334337" y="4116499"/>
            <a:ext cx="3781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</a:rPr>
              <a:t>loginInterceptor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와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</a:rPr>
              <a:t>authInterceptor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를 생성한다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servlete-context.xml 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에 </a:t>
            </a:r>
            <a:r>
              <a:rPr lang="ko-KR" altLang="en-US" sz="1400" b="1" dirty="0" err="1">
                <a:solidFill>
                  <a:schemeClr val="accent6">
                    <a:lumMod val="50000"/>
                  </a:schemeClr>
                </a:solidFill>
              </a:rPr>
              <a:t>빈등록</a:t>
            </a:r>
            <a:r>
              <a:rPr lang="ko-KR" altLang="en-US" sz="1400" b="1" dirty="0">
                <a:solidFill>
                  <a:schemeClr val="accent6">
                    <a:lumMod val="50000"/>
                  </a:schemeClr>
                </a:solidFill>
              </a:rPr>
              <a:t> 한다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8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156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d2</vt:lpstr>
      <vt:lpstr>D2Coding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기우</dc:creator>
  <cp:lastModifiedBy>이 기우</cp:lastModifiedBy>
  <cp:revision>50</cp:revision>
  <dcterms:created xsi:type="dcterms:W3CDTF">2020-03-18T06:27:19Z</dcterms:created>
  <dcterms:modified xsi:type="dcterms:W3CDTF">2020-04-12T12:34:52Z</dcterms:modified>
</cp:coreProperties>
</file>