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8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529-5262-5341-8983-0587B407D31E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AA6-F2AD-8D4D-A409-7B70B33E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529-5262-5341-8983-0587B407D31E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AA6-F2AD-8D4D-A409-7B70B33E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529-5262-5341-8983-0587B407D31E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AA6-F2AD-8D4D-A409-7B70B33E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529-5262-5341-8983-0587B407D31E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AA6-F2AD-8D4D-A409-7B70B33E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4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529-5262-5341-8983-0587B407D31E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AA6-F2AD-8D4D-A409-7B70B33E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529-5262-5341-8983-0587B407D31E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AA6-F2AD-8D4D-A409-7B70B33E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529-5262-5341-8983-0587B407D31E}" type="datetimeFigureOut">
              <a:rPr lang="en-US" smtClean="0"/>
              <a:t>8/3/15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AA6-F2AD-8D4D-A409-7B70B33E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529-5262-5341-8983-0587B407D31E}" type="datetimeFigureOut">
              <a:rPr lang="en-US" smtClean="0"/>
              <a:t>8/3/15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AA6-F2AD-8D4D-A409-7B70B33E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529-5262-5341-8983-0587B407D31E}" type="datetimeFigureOut">
              <a:rPr lang="en-US" smtClean="0"/>
              <a:t>8/3/15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AA6-F2AD-8D4D-A409-7B70B33E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529-5262-5341-8983-0587B407D31E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AA6-F2AD-8D4D-A409-7B70B33E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A529-5262-5341-8983-0587B407D31E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82AA6-F2AD-8D4D-A409-7B70B33E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A529-5262-5341-8983-0587B407D31E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2AA6-F2AD-8D4D-A409-7B70B33E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0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4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82" r="-41182"/>
          <a:stretch>
            <a:fillRect/>
          </a:stretch>
        </p:blipFill>
        <p:spPr>
          <a:xfrm>
            <a:off x="1784454" y="452757"/>
            <a:ext cx="5413375" cy="2978150"/>
          </a:xfrm>
        </p:spPr>
      </p:pic>
      <p:sp>
        <p:nvSpPr>
          <p:cNvPr id="8" name="TextBox 7"/>
          <p:cNvSpPr txBox="1"/>
          <p:nvPr/>
        </p:nvSpPr>
        <p:spPr>
          <a:xfrm>
            <a:off x="2680247" y="5370740"/>
            <a:ext cx="2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18643" y="5361045"/>
            <a:ext cx="2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17638"/>
              </p:ext>
            </p:extLst>
          </p:nvPr>
        </p:nvGraphicFramePr>
        <p:xfrm>
          <a:off x="428963" y="5877717"/>
          <a:ext cx="795889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593"/>
                <a:gridCol w="530593"/>
                <a:gridCol w="530593"/>
                <a:gridCol w="530593"/>
                <a:gridCol w="530593"/>
                <a:gridCol w="530593"/>
                <a:gridCol w="530593"/>
                <a:gridCol w="530593"/>
                <a:gridCol w="530593"/>
                <a:gridCol w="530593"/>
                <a:gridCol w="530593"/>
                <a:gridCol w="530593"/>
                <a:gridCol w="530593"/>
                <a:gridCol w="530593"/>
                <a:gridCol w="530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Screen Shot 2015-08-03 at 2.52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94" y="5370740"/>
            <a:ext cx="1988254" cy="517215"/>
          </a:xfrm>
          <a:prstGeom prst="rect">
            <a:avLst/>
          </a:prstGeom>
        </p:spPr>
      </p:pic>
      <p:pic>
        <p:nvPicPr>
          <p:cNvPr id="13" name="Picture 12" descr="Screen Shot 2015-08-03 at 2.54.4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" y="5361045"/>
            <a:ext cx="2046292" cy="516672"/>
          </a:xfrm>
          <a:prstGeom prst="rect">
            <a:avLst/>
          </a:prstGeom>
        </p:spPr>
      </p:pic>
      <p:pic>
        <p:nvPicPr>
          <p:cNvPr id="14" name="Picture 13" descr="Screen Shot 2015-08-03 at 2.59.3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99" y="5339008"/>
            <a:ext cx="2119849" cy="5000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91519" y="5370740"/>
            <a:ext cx="2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7" name="Picture 16" descr="Screen Shot 2015-08-03 at 3.04.4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73" y="5336423"/>
            <a:ext cx="2299870" cy="5371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8951" y="5271881"/>
            <a:ext cx="7919387" cy="113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4088398" y="3454399"/>
            <a:ext cx="374878" cy="944137"/>
          </a:xfrm>
          <a:prstGeom prst="downArrow">
            <a:avLst>
              <a:gd name="adj1" fmla="val 31293"/>
              <a:gd name="adj2" fmla="val 10757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33470" y="4766911"/>
            <a:ext cx="136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Motif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2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4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82" r="-41182"/>
          <a:stretch>
            <a:fillRect/>
          </a:stretch>
        </p:blipFill>
        <p:spPr>
          <a:xfrm>
            <a:off x="-1104401" y="258857"/>
            <a:ext cx="5413375" cy="2978150"/>
          </a:xfrm>
        </p:spPr>
      </p:pic>
      <p:pic>
        <p:nvPicPr>
          <p:cNvPr id="5" name="Picture 4" descr="Screen Shot 2015-08-03 at 3.10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56" y="1520385"/>
            <a:ext cx="6408409" cy="104878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936386"/>
              </p:ext>
            </p:extLst>
          </p:nvPr>
        </p:nvGraphicFramePr>
        <p:xfrm>
          <a:off x="230613" y="4520186"/>
          <a:ext cx="8750460" cy="1732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840"/>
                <a:gridCol w="525908"/>
                <a:gridCol w="525908"/>
                <a:gridCol w="525908"/>
                <a:gridCol w="525908"/>
                <a:gridCol w="525908"/>
                <a:gridCol w="525908"/>
                <a:gridCol w="525908"/>
                <a:gridCol w="525908"/>
                <a:gridCol w="525908"/>
                <a:gridCol w="525908"/>
                <a:gridCol w="525908"/>
                <a:gridCol w="525908"/>
                <a:gridCol w="525908"/>
                <a:gridCol w="525908"/>
                <a:gridCol w="525908"/>
              </a:tblGrid>
              <a:tr h="3615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4597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45367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45367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Screen Shot 2015-08-03 at 2.54.45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63"/>
          <a:stretch/>
        </p:blipFill>
        <p:spPr>
          <a:xfrm>
            <a:off x="1129438" y="4376726"/>
            <a:ext cx="1560023" cy="516672"/>
          </a:xfrm>
          <a:prstGeom prst="rect">
            <a:avLst/>
          </a:prstGeom>
        </p:spPr>
      </p:pic>
      <p:pic>
        <p:nvPicPr>
          <p:cNvPr id="8" name="Picture 7" descr="Screen Shot 2015-08-03 at 2.54.45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72" r="-922" b="5066"/>
          <a:stretch/>
        </p:blipFill>
        <p:spPr>
          <a:xfrm>
            <a:off x="2633452" y="4865022"/>
            <a:ext cx="551455" cy="490499"/>
          </a:xfrm>
          <a:prstGeom prst="rect">
            <a:avLst/>
          </a:prstGeom>
        </p:spPr>
      </p:pic>
      <p:pic>
        <p:nvPicPr>
          <p:cNvPr id="9" name="Picture 8" descr="Screen Shot 2015-08-03 at 3.04.4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0" y="4861320"/>
            <a:ext cx="2181103" cy="509404"/>
          </a:xfrm>
          <a:prstGeom prst="rect">
            <a:avLst/>
          </a:prstGeom>
        </p:spPr>
      </p:pic>
      <p:pic>
        <p:nvPicPr>
          <p:cNvPr id="10" name="Picture 9" descr="Screen Shot 2015-08-03 at 2.59.3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56" y="5246629"/>
            <a:ext cx="2119849" cy="5000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1487" y="3923631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parse</a:t>
            </a:r>
          </a:p>
          <a:p>
            <a:r>
              <a:rPr lang="en-US" dirty="0" smtClean="0"/>
              <a:t>weights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42859" y="4035391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Spare dictionary elements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438" y="4459226"/>
            <a:ext cx="7851635" cy="1835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20354179" flipH="1">
            <a:off x="6267626" y="2646088"/>
            <a:ext cx="200260" cy="1549871"/>
          </a:xfrm>
          <a:prstGeom prst="downArrow">
            <a:avLst>
              <a:gd name="adj1" fmla="val 36530"/>
              <a:gd name="adj2" fmla="val 10757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4007165">
            <a:off x="2643778" y="1632259"/>
            <a:ext cx="265621" cy="3530469"/>
          </a:xfrm>
          <a:prstGeom prst="downArrow">
            <a:avLst>
              <a:gd name="adj1" fmla="val 31293"/>
              <a:gd name="adj2" fmla="val 10757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78</Words>
  <Application>Microsoft Macintosh PowerPoint</Application>
  <PresentationFormat>On-screen Show (4:3)</PresentationFormat>
  <Paragraphs>75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ZEHANG LI</dc:creator>
  <cp:lastModifiedBy>ZEHANG LI</cp:lastModifiedBy>
  <cp:revision>7</cp:revision>
  <dcterms:created xsi:type="dcterms:W3CDTF">2015-08-03T09:39:15Z</dcterms:created>
  <dcterms:modified xsi:type="dcterms:W3CDTF">2015-08-03T10:43:08Z</dcterms:modified>
</cp:coreProperties>
</file>