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7" autoAdjust="0"/>
    <p:restoredTop sz="86330" autoAdjust="0"/>
  </p:normalViewPr>
  <p:slideViewPr>
    <p:cSldViewPr snapToGrid="0" snapToObjects="1">
      <p:cViewPr varScale="1">
        <p:scale>
          <a:sx n="80" d="100"/>
          <a:sy n="80" d="100"/>
        </p:scale>
        <p:origin x="-7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8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847B-E8BB-964F-98CD-A3BE15A4AC20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1F61-5068-6B46-B5C9-21B23F35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8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  <a:r>
              <a:rPr lang="en-US" baseline="0" dirty="0" smtClean="0"/>
              <a:t>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</a:t>
            </a:r>
            <a:r>
              <a:rPr lang="en-US" baseline="0" dirty="0" smtClean="0"/>
              <a:t> Loop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2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9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Macintosh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</vt:lpstr>
      <vt:lpstr>Relational Algebra</vt:lpstr>
      <vt:lpstr>Joins</vt:lpstr>
      <vt:lpstr>Nested Loop Join</vt:lpstr>
      <vt:lpstr>Calculations</vt:lpstr>
      <vt:lpstr>Sort Merge Join</vt:lpstr>
      <vt:lpstr>Calculations</vt:lpstr>
      <vt:lpstr>Hash Join</vt:lpstr>
      <vt:lpstr>Calculations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Richard Liaw</dc:creator>
  <cp:lastModifiedBy>Richard Liaw</cp:lastModifiedBy>
  <cp:revision>3</cp:revision>
  <dcterms:created xsi:type="dcterms:W3CDTF">2016-02-21T05:28:30Z</dcterms:created>
  <dcterms:modified xsi:type="dcterms:W3CDTF">2016-02-21T05:41:15Z</dcterms:modified>
</cp:coreProperties>
</file>