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7" d="100"/>
          <a:sy n="97" d="100"/>
        </p:scale>
        <p:origin x="-8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6857E629-097F-D54D-9CC0-5469D8292405}" type="presOf" srcId="{C3005962-1793-3544-97A2-AA7680007724}" destId="{7F04201A-73FB-1C40-87B2-102F5627BEDD}" srcOrd="0" destOrd="0" presId="urn:microsoft.com/office/officeart/2005/8/layout/cycle5"/>
    <dgm:cxn modelId="{D0CE3731-7A53-644A-9A84-2AF7EB23CC8D}" type="presOf" srcId="{D344CA7A-806A-8947-8533-1F579A166D29}" destId="{C74E0DF2-68AD-474A-9EBB-DEC9859F5562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F62D1EE8-97BC-BC41-A337-EE614CC8E244}" type="presOf" srcId="{7645D952-88F7-584C-BDAC-17847F354605}" destId="{015ED48E-079D-DF49-9764-3DDB8130644B}" srcOrd="0" destOrd="0" presId="urn:microsoft.com/office/officeart/2005/8/layout/cycle5"/>
    <dgm:cxn modelId="{B8D4D377-5E16-D34B-A04C-0DFAD455C308}" type="presOf" srcId="{3DD04F13-951E-7544-B629-665405450E11}" destId="{8BE5D7C3-CF16-5141-BF02-11A6BD1D7E17}" srcOrd="0" destOrd="0" presId="urn:microsoft.com/office/officeart/2005/8/layout/cycle5"/>
    <dgm:cxn modelId="{39E12DBB-78BC-1F45-A778-6477B914E1B6}" type="presOf" srcId="{522A37DA-A13F-234C-83D6-626BA27FB85F}" destId="{22258E85-90B8-464E-A0FB-2C3801ADEDB1}" srcOrd="0" destOrd="0" presId="urn:microsoft.com/office/officeart/2005/8/layout/cycle5"/>
    <dgm:cxn modelId="{E8CF918E-EFFF-BB4F-8D27-99A96DD2A8C8}" type="presOf" srcId="{B1AC2487-E3A6-F144-A91F-23B2A8E247D9}" destId="{8F5AF81E-76CF-744A-AFC9-2D30E9E5268F}" srcOrd="0" destOrd="0" presId="urn:microsoft.com/office/officeart/2005/8/layout/cycle5"/>
    <dgm:cxn modelId="{6D7ED7B8-2457-544D-B368-2381B6D85938}" type="presOf" srcId="{4344B2A0-262F-5B4B-A59D-2E690865E535}" destId="{B89C2A4D-A283-9C46-B71E-A86417FE641C}" srcOrd="0" destOrd="0" presId="urn:microsoft.com/office/officeart/2005/8/layout/cycle5"/>
    <dgm:cxn modelId="{CC3D1F3F-B26A-7147-AF00-C11FECB1878A}" type="presOf" srcId="{870C4092-36F0-1846-BFEE-CE0A3EC0D324}" destId="{6E032AA3-066B-2749-8818-A288882CC649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09CA161E-93B1-484D-AABF-3E1378A2E9E0}" type="presOf" srcId="{12EA9D4C-918B-254C-8DB7-920621836C0E}" destId="{6340B6EE-7E55-6247-8B1C-37A5EF6CEF19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DEBF930C-81AB-2245-AD09-371963A1CE28}" type="presOf" srcId="{387547AF-F956-8546-A0D5-10655C49B9DE}" destId="{5749A0A4-4770-234E-92B0-C7A50AA92DEF}" srcOrd="0" destOrd="0" presId="urn:microsoft.com/office/officeart/2005/8/layout/cycle5"/>
    <dgm:cxn modelId="{C6F922B4-5B2D-7A41-8736-F68986314DE1}" type="presOf" srcId="{C4656EFE-FA84-1D48-A9CE-F11B4484BC00}" destId="{89B55B8F-313A-5B4C-9C47-9F82FB86BC5A}" srcOrd="0" destOrd="0" presId="urn:microsoft.com/office/officeart/2005/8/layout/cycle5"/>
    <dgm:cxn modelId="{D59AD588-155F-374A-814A-9E4AA513362E}" type="presOf" srcId="{C374D77B-CBCB-C243-AD88-38E256E177BD}" destId="{031F0BEB-F4D2-9447-8E33-2CFCB8ABAD00}" srcOrd="0" destOrd="0" presId="urn:microsoft.com/office/officeart/2005/8/layout/cycle5"/>
    <dgm:cxn modelId="{1B374C12-3917-7B45-AF81-1336A2EB9C82}" type="presOf" srcId="{E84DAC17-E955-FB49-A475-95043FF7763E}" destId="{A6568A65-CAAD-354B-90EC-8C27054068B0}" srcOrd="0" destOrd="0" presId="urn:microsoft.com/office/officeart/2005/8/layout/cycle5"/>
    <dgm:cxn modelId="{4EACC514-FF91-5847-AB7D-9900F9FCFA23}" type="presParOf" srcId="{8F5AF81E-76CF-744A-AFC9-2D30E9E5268F}" destId="{7F04201A-73FB-1C40-87B2-102F5627BEDD}" srcOrd="0" destOrd="0" presId="urn:microsoft.com/office/officeart/2005/8/layout/cycle5"/>
    <dgm:cxn modelId="{C9862F9B-2F9B-4B45-9699-6AB642B754BD}" type="presParOf" srcId="{8F5AF81E-76CF-744A-AFC9-2D30E9E5268F}" destId="{AC9C6620-5E02-2F43-91C0-8640BCE06098}" srcOrd="1" destOrd="0" presId="urn:microsoft.com/office/officeart/2005/8/layout/cycle5"/>
    <dgm:cxn modelId="{0376CB94-92D1-E247-B1A8-C5EB8A2909BC}" type="presParOf" srcId="{8F5AF81E-76CF-744A-AFC9-2D30E9E5268F}" destId="{6E032AA3-066B-2749-8818-A288882CC649}" srcOrd="2" destOrd="0" presId="urn:microsoft.com/office/officeart/2005/8/layout/cycle5"/>
    <dgm:cxn modelId="{0260CFCF-1530-BC4A-BA87-3A6290005847}" type="presParOf" srcId="{8F5AF81E-76CF-744A-AFC9-2D30E9E5268F}" destId="{5749A0A4-4770-234E-92B0-C7A50AA92DEF}" srcOrd="3" destOrd="0" presId="urn:microsoft.com/office/officeart/2005/8/layout/cycle5"/>
    <dgm:cxn modelId="{1BC88241-0617-DE4A-B647-F587C3CFDAC1}" type="presParOf" srcId="{8F5AF81E-76CF-744A-AFC9-2D30E9E5268F}" destId="{5B0228C8-7B08-2B40-8EE0-34D7EC75D455}" srcOrd="4" destOrd="0" presId="urn:microsoft.com/office/officeart/2005/8/layout/cycle5"/>
    <dgm:cxn modelId="{85300922-EF4F-8A48-B3CD-041A4EF074BA}" type="presParOf" srcId="{8F5AF81E-76CF-744A-AFC9-2D30E9E5268F}" destId="{89B55B8F-313A-5B4C-9C47-9F82FB86BC5A}" srcOrd="5" destOrd="0" presId="urn:microsoft.com/office/officeart/2005/8/layout/cycle5"/>
    <dgm:cxn modelId="{8A037C27-40A3-1740-BC43-37479B8B5205}" type="presParOf" srcId="{8F5AF81E-76CF-744A-AFC9-2D30E9E5268F}" destId="{22258E85-90B8-464E-A0FB-2C3801ADEDB1}" srcOrd="6" destOrd="0" presId="urn:microsoft.com/office/officeart/2005/8/layout/cycle5"/>
    <dgm:cxn modelId="{68879877-0323-1E41-B382-8810137E17D1}" type="presParOf" srcId="{8F5AF81E-76CF-744A-AFC9-2D30E9E5268F}" destId="{3FDECE0B-DEB0-6442-B179-B73E4F331D0C}" srcOrd="7" destOrd="0" presId="urn:microsoft.com/office/officeart/2005/8/layout/cycle5"/>
    <dgm:cxn modelId="{24E7D3A4-B396-924B-AB5A-0C46EDE77D9E}" type="presParOf" srcId="{8F5AF81E-76CF-744A-AFC9-2D30E9E5268F}" destId="{6340B6EE-7E55-6247-8B1C-37A5EF6CEF19}" srcOrd="8" destOrd="0" presId="urn:microsoft.com/office/officeart/2005/8/layout/cycle5"/>
    <dgm:cxn modelId="{0BF56D98-E629-6D4A-98D0-41830BC46522}" type="presParOf" srcId="{8F5AF81E-76CF-744A-AFC9-2D30E9E5268F}" destId="{015ED48E-079D-DF49-9764-3DDB8130644B}" srcOrd="9" destOrd="0" presId="urn:microsoft.com/office/officeart/2005/8/layout/cycle5"/>
    <dgm:cxn modelId="{2E4F4332-F7C2-C445-B065-A6DE26262DC8}" type="presParOf" srcId="{8F5AF81E-76CF-744A-AFC9-2D30E9E5268F}" destId="{2FC78DB4-6109-484C-B47D-EFAD80C658A6}" srcOrd="10" destOrd="0" presId="urn:microsoft.com/office/officeart/2005/8/layout/cycle5"/>
    <dgm:cxn modelId="{9B19E59B-C850-4440-A8C7-7B5949AD8234}" type="presParOf" srcId="{8F5AF81E-76CF-744A-AFC9-2D30E9E5268F}" destId="{C74E0DF2-68AD-474A-9EBB-DEC9859F5562}" srcOrd="11" destOrd="0" presId="urn:microsoft.com/office/officeart/2005/8/layout/cycle5"/>
    <dgm:cxn modelId="{BE1E8C9E-E21D-A440-BF31-3B64F816D3E0}" type="presParOf" srcId="{8F5AF81E-76CF-744A-AFC9-2D30E9E5268F}" destId="{A6568A65-CAAD-354B-90EC-8C27054068B0}" srcOrd="12" destOrd="0" presId="urn:microsoft.com/office/officeart/2005/8/layout/cycle5"/>
    <dgm:cxn modelId="{5EBCF53B-3939-C445-908F-C3C2802AF9E9}" type="presParOf" srcId="{8F5AF81E-76CF-744A-AFC9-2D30E9E5268F}" destId="{05031DD3-D62A-8A46-9DF4-513A3DB354CD}" srcOrd="13" destOrd="0" presId="urn:microsoft.com/office/officeart/2005/8/layout/cycle5"/>
    <dgm:cxn modelId="{DB64ED7C-F9BF-0E42-9D55-5BA013FAA814}" type="presParOf" srcId="{8F5AF81E-76CF-744A-AFC9-2D30E9E5268F}" destId="{8BE5D7C3-CF16-5141-BF02-11A6BD1D7E17}" srcOrd="14" destOrd="0" presId="urn:microsoft.com/office/officeart/2005/8/layout/cycle5"/>
    <dgm:cxn modelId="{56DC82D1-881F-7148-9D73-23D56E49068C}" type="presParOf" srcId="{8F5AF81E-76CF-744A-AFC9-2D30E9E5268F}" destId="{031F0BEB-F4D2-9447-8E33-2CFCB8ABAD00}" srcOrd="15" destOrd="0" presId="urn:microsoft.com/office/officeart/2005/8/layout/cycle5"/>
    <dgm:cxn modelId="{E9D6E6A1-F889-C848-859C-FD5CDA072FA3}" type="presParOf" srcId="{8F5AF81E-76CF-744A-AFC9-2D30E9E5268F}" destId="{A3BB5680-9C9F-1F45-893E-8F0745BD8581}" srcOrd="16" destOrd="0" presId="urn:microsoft.com/office/officeart/2005/8/layout/cycle5"/>
    <dgm:cxn modelId="{6D675E06-7115-CE4F-A5A3-FC56B29428DA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92E468A3-FAF1-EF4B-ACB0-7927D0CCD2AC}" type="presOf" srcId="{387547AF-F956-8546-A0D5-10655C49B9DE}" destId="{5749A0A4-4770-234E-92B0-C7A50AA92DEF}" srcOrd="0" destOrd="0" presId="urn:microsoft.com/office/officeart/2005/8/layout/cycle5"/>
    <dgm:cxn modelId="{1939C368-4451-A043-921A-1F809EA7D38B}" type="presOf" srcId="{E84DAC17-E955-FB49-A475-95043FF7763E}" destId="{A6568A65-CAAD-354B-90EC-8C27054068B0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78960E86-3015-EE42-BA57-39103B6984D6}" type="presOf" srcId="{C374D77B-CBCB-C243-AD88-38E256E177BD}" destId="{031F0BEB-F4D2-9447-8E33-2CFCB8ABAD00}" srcOrd="0" destOrd="0" presId="urn:microsoft.com/office/officeart/2005/8/layout/cycle5"/>
    <dgm:cxn modelId="{D671C8F5-59CB-934B-8089-45178689D817}" type="presOf" srcId="{7645D952-88F7-584C-BDAC-17847F354605}" destId="{015ED48E-079D-DF49-9764-3DDB8130644B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FA2D0F36-D9A9-954D-BE8B-9DCB97E997D0}" type="presOf" srcId="{3DD04F13-951E-7544-B629-665405450E11}" destId="{8BE5D7C3-CF16-5141-BF02-11A6BD1D7E17}" srcOrd="0" destOrd="0" presId="urn:microsoft.com/office/officeart/2005/8/layout/cycle5"/>
    <dgm:cxn modelId="{67C71CE0-E44F-E24D-B7BE-1C6E096E8B4B}" type="presOf" srcId="{870C4092-36F0-1846-BFEE-CE0A3EC0D324}" destId="{6E032AA3-066B-2749-8818-A288882CC649}" srcOrd="0" destOrd="0" presId="urn:microsoft.com/office/officeart/2005/8/layout/cycle5"/>
    <dgm:cxn modelId="{71BA2B2C-0A0A-914D-AF96-0C9E415F55AC}" type="presOf" srcId="{C3005962-1793-3544-97A2-AA7680007724}" destId="{7F04201A-73FB-1C40-87B2-102F5627BEDD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7BAB33F5-C783-284E-B2F7-34705D5E7E24}" type="presOf" srcId="{4344B2A0-262F-5B4B-A59D-2E690865E535}" destId="{B89C2A4D-A283-9C46-B71E-A86417FE641C}" srcOrd="0" destOrd="0" presId="urn:microsoft.com/office/officeart/2005/8/layout/cycle5"/>
    <dgm:cxn modelId="{89943212-FB63-FD4B-98F8-4A40D28FB72C}" type="presOf" srcId="{12EA9D4C-918B-254C-8DB7-920621836C0E}" destId="{6340B6EE-7E55-6247-8B1C-37A5EF6CEF19}" srcOrd="0" destOrd="0" presId="urn:microsoft.com/office/officeart/2005/8/layout/cycle5"/>
    <dgm:cxn modelId="{96BEFE48-E43D-8B46-95B4-B7AD71AEB7C4}" type="presOf" srcId="{522A37DA-A13F-234C-83D6-626BA27FB85F}" destId="{22258E85-90B8-464E-A0FB-2C3801ADEDB1}" srcOrd="0" destOrd="0" presId="urn:microsoft.com/office/officeart/2005/8/layout/cycle5"/>
    <dgm:cxn modelId="{0D5E8268-A90B-7948-A441-322CDFA12C56}" type="presOf" srcId="{D344CA7A-806A-8947-8533-1F579A166D29}" destId="{C74E0DF2-68AD-474A-9EBB-DEC9859F5562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0B9B15EE-8654-8845-9B39-5E5627D52A97}" type="presOf" srcId="{C4656EFE-FA84-1D48-A9CE-F11B4484BC00}" destId="{89B55B8F-313A-5B4C-9C47-9F82FB86BC5A}" srcOrd="0" destOrd="0" presId="urn:microsoft.com/office/officeart/2005/8/layout/cycle5"/>
    <dgm:cxn modelId="{494D1107-6DA7-8A40-9F42-0C421C6CD93B}" type="presOf" srcId="{B1AC2487-E3A6-F144-A91F-23B2A8E247D9}" destId="{8F5AF81E-76CF-744A-AFC9-2D30E9E5268F}" srcOrd="0" destOrd="0" presId="urn:microsoft.com/office/officeart/2005/8/layout/cycle5"/>
    <dgm:cxn modelId="{0ECDD342-D8A5-7B45-8835-025623C12667}" type="presParOf" srcId="{8F5AF81E-76CF-744A-AFC9-2D30E9E5268F}" destId="{7F04201A-73FB-1C40-87B2-102F5627BEDD}" srcOrd="0" destOrd="0" presId="urn:microsoft.com/office/officeart/2005/8/layout/cycle5"/>
    <dgm:cxn modelId="{C0FA5207-16C6-524B-84BA-B27BAC05BD63}" type="presParOf" srcId="{8F5AF81E-76CF-744A-AFC9-2D30E9E5268F}" destId="{AC9C6620-5E02-2F43-91C0-8640BCE06098}" srcOrd="1" destOrd="0" presId="urn:microsoft.com/office/officeart/2005/8/layout/cycle5"/>
    <dgm:cxn modelId="{7B8B96CF-93B9-3149-9254-97F3250E6921}" type="presParOf" srcId="{8F5AF81E-76CF-744A-AFC9-2D30E9E5268F}" destId="{6E032AA3-066B-2749-8818-A288882CC649}" srcOrd="2" destOrd="0" presId="urn:microsoft.com/office/officeart/2005/8/layout/cycle5"/>
    <dgm:cxn modelId="{60C56348-B2E2-224B-BD54-1EB20B9EC994}" type="presParOf" srcId="{8F5AF81E-76CF-744A-AFC9-2D30E9E5268F}" destId="{5749A0A4-4770-234E-92B0-C7A50AA92DEF}" srcOrd="3" destOrd="0" presId="urn:microsoft.com/office/officeart/2005/8/layout/cycle5"/>
    <dgm:cxn modelId="{BDB8C77F-9374-6248-9B6B-5632B5B7BA9A}" type="presParOf" srcId="{8F5AF81E-76CF-744A-AFC9-2D30E9E5268F}" destId="{5B0228C8-7B08-2B40-8EE0-34D7EC75D455}" srcOrd="4" destOrd="0" presId="urn:microsoft.com/office/officeart/2005/8/layout/cycle5"/>
    <dgm:cxn modelId="{741D8C1A-7CD5-5D4D-A240-E49D69B59F7D}" type="presParOf" srcId="{8F5AF81E-76CF-744A-AFC9-2D30E9E5268F}" destId="{89B55B8F-313A-5B4C-9C47-9F82FB86BC5A}" srcOrd="5" destOrd="0" presId="urn:microsoft.com/office/officeart/2005/8/layout/cycle5"/>
    <dgm:cxn modelId="{DB6E54FF-D32A-1F47-A846-5E0E8BD5EF55}" type="presParOf" srcId="{8F5AF81E-76CF-744A-AFC9-2D30E9E5268F}" destId="{22258E85-90B8-464E-A0FB-2C3801ADEDB1}" srcOrd="6" destOrd="0" presId="urn:microsoft.com/office/officeart/2005/8/layout/cycle5"/>
    <dgm:cxn modelId="{99F75763-7712-DD48-BCE9-1BD5A77B71E7}" type="presParOf" srcId="{8F5AF81E-76CF-744A-AFC9-2D30E9E5268F}" destId="{3FDECE0B-DEB0-6442-B179-B73E4F331D0C}" srcOrd="7" destOrd="0" presId="urn:microsoft.com/office/officeart/2005/8/layout/cycle5"/>
    <dgm:cxn modelId="{0FE3EE1E-889E-3D4C-9E97-AD31E0E47393}" type="presParOf" srcId="{8F5AF81E-76CF-744A-AFC9-2D30E9E5268F}" destId="{6340B6EE-7E55-6247-8B1C-37A5EF6CEF19}" srcOrd="8" destOrd="0" presId="urn:microsoft.com/office/officeart/2005/8/layout/cycle5"/>
    <dgm:cxn modelId="{CA6CE0AE-2717-9448-A008-EB86B716DCA0}" type="presParOf" srcId="{8F5AF81E-76CF-744A-AFC9-2D30E9E5268F}" destId="{015ED48E-079D-DF49-9764-3DDB8130644B}" srcOrd="9" destOrd="0" presId="urn:microsoft.com/office/officeart/2005/8/layout/cycle5"/>
    <dgm:cxn modelId="{73D8E2B5-DB52-4749-B62E-7599478D8345}" type="presParOf" srcId="{8F5AF81E-76CF-744A-AFC9-2D30E9E5268F}" destId="{2FC78DB4-6109-484C-B47D-EFAD80C658A6}" srcOrd="10" destOrd="0" presId="urn:microsoft.com/office/officeart/2005/8/layout/cycle5"/>
    <dgm:cxn modelId="{1C9DB360-F0E4-1D47-9AD1-8EE75B266F57}" type="presParOf" srcId="{8F5AF81E-76CF-744A-AFC9-2D30E9E5268F}" destId="{C74E0DF2-68AD-474A-9EBB-DEC9859F5562}" srcOrd="11" destOrd="0" presId="urn:microsoft.com/office/officeart/2005/8/layout/cycle5"/>
    <dgm:cxn modelId="{21C13D2E-BAB8-BD43-838B-ED73C55875F0}" type="presParOf" srcId="{8F5AF81E-76CF-744A-AFC9-2D30E9E5268F}" destId="{A6568A65-CAAD-354B-90EC-8C27054068B0}" srcOrd="12" destOrd="0" presId="urn:microsoft.com/office/officeart/2005/8/layout/cycle5"/>
    <dgm:cxn modelId="{3E29682F-9ABF-ED47-A3A4-2DC11ED7A92C}" type="presParOf" srcId="{8F5AF81E-76CF-744A-AFC9-2D30E9E5268F}" destId="{05031DD3-D62A-8A46-9DF4-513A3DB354CD}" srcOrd="13" destOrd="0" presId="urn:microsoft.com/office/officeart/2005/8/layout/cycle5"/>
    <dgm:cxn modelId="{6406C381-EA9E-1A42-967B-1E7C658032E3}" type="presParOf" srcId="{8F5AF81E-76CF-744A-AFC9-2D30E9E5268F}" destId="{8BE5D7C3-CF16-5141-BF02-11A6BD1D7E17}" srcOrd="14" destOrd="0" presId="urn:microsoft.com/office/officeart/2005/8/layout/cycle5"/>
    <dgm:cxn modelId="{8EB05C37-D158-0A45-8351-0A183548C998}" type="presParOf" srcId="{8F5AF81E-76CF-744A-AFC9-2D30E9E5268F}" destId="{031F0BEB-F4D2-9447-8E33-2CFCB8ABAD00}" srcOrd="15" destOrd="0" presId="urn:microsoft.com/office/officeart/2005/8/layout/cycle5"/>
    <dgm:cxn modelId="{4FB79B93-4C55-D14C-A43B-D9B2B01DE1D5}" type="presParOf" srcId="{8F5AF81E-76CF-744A-AFC9-2D30E9E5268F}" destId="{A3BB5680-9C9F-1F45-893E-8F0745BD8581}" srcOrd="16" destOrd="0" presId="urn:microsoft.com/office/officeart/2005/8/layout/cycle5"/>
    <dgm:cxn modelId="{25D276BF-8596-F24A-85D3-6AAE68ED6662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5030BFE4-5D8B-8748-A480-A8E878ABA704}" type="presOf" srcId="{D344CA7A-806A-8947-8533-1F579A166D29}" destId="{C74E0DF2-68AD-474A-9EBB-DEC9859F5562}" srcOrd="0" destOrd="0" presId="urn:microsoft.com/office/officeart/2005/8/layout/cycle5"/>
    <dgm:cxn modelId="{6754F043-1152-D743-B980-91A942D16DCA}" type="presOf" srcId="{C3005962-1793-3544-97A2-AA7680007724}" destId="{7F04201A-73FB-1C40-87B2-102F5627BEDD}" srcOrd="0" destOrd="0" presId="urn:microsoft.com/office/officeart/2005/8/layout/cycle5"/>
    <dgm:cxn modelId="{E2DA0D6A-D4C2-9B44-91FB-04F26316ABDE}" type="presOf" srcId="{387547AF-F956-8546-A0D5-10655C49B9DE}" destId="{5749A0A4-4770-234E-92B0-C7A50AA92DEF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2B0D4305-AA60-6A47-AD48-B17E64992168}" type="presOf" srcId="{E84DAC17-E955-FB49-A475-95043FF7763E}" destId="{A6568A65-CAAD-354B-90EC-8C27054068B0}" srcOrd="0" destOrd="0" presId="urn:microsoft.com/office/officeart/2005/8/layout/cycle5"/>
    <dgm:cxn modelId="{7C07D9F6-C5A0-0042-B9B7-1B793BF1E26B}" type="presOf" srcId="{3DD04F13-951E-7544-B629-665405450E11}" destId="{8BE5D7C3-CF16-5141-BF02-11A6BD1D7E17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CE2D290C-972A-0E43-A3A4-EF75EDD3E411}" type="presOf" srcId="{7645D952-88F7-584C-BDAC-17847F354605}" destId="{015ED48E-079D-DF49-9764-3DDB8130644B}" srcOrd="0" destOrd="0" presId="urn:microsoft.com/office/officeart/2005/8/layout/cycle5"/>
    <dgm:cxn modelId="{4F61909D-50FD-2C4A-B8B0-2F84F6B1255C}" type="presOf" srcId="{522A37DA-A13F-234C-83D6-626BA27FB85F}" destId="{22258E85-90B8-464E-A0FB-2C3801ADEDB1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0A80E502-32A4-6C4B-9297-03849CBBB91B}" type="presOf" srcId="{12EA9D4C-918B-254C-8DB7-920621836C0E}" destId="{6340B6EE-7E55-6247-8B1C-37A5EF6CEF19}" srcOrd="0" destOrd="0" presId="urn:microsoft.com/office/officeart/2005/8/layout/cycle5"/>
    <dgm:cxn modelId="{EA917E67-F0DA-F84E-A7B6-71717AA71E3B}" type="presOf" srcId="{B1AC2487-E3A6-F144-A91F-23B2A8E247D9}" destId="{8F5AF81E-76CF-744A-AFC9-2D30E9E5268F}" srcOrd="0" destOrd="0" presId="urn:microsoft.com/office/officeart/2005/8/layout/cycle5"/>
    <dgm:cxn modelId="{192FAC7A-0553-C54C-8DD0-666BDE084AD5}" type="presOf" srcId="{870C4092-36F0-1846-BFEE-CE0A3EC0D324}" destId="{6E032AA3-066B-2749-8818-A288882CC649}" srcOrd="0" destOrd="0" presId="urn:microsoft.com/office/officeart/2005/8/layout/cycle5"/>
    <dgm:cxn modelId="{30A5A4CD-6732-1049-BA8E-C8AEFC16779C}" type="presOf" srcId="{C4656EFE-FA84-1D48-A9CE-F11B4484BC00}" destId="{89B55B8F-313A-5B4C-9C47-9F82FB86BC5A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37F2E330-1445-1E4E-BEA6-863F742A7971}" type="presOf" srcId="{4344B2A0-262F-5B4B-A59D-2E690865E535}" destId="{B89C2A4D-A283-9C46-B71E-A86417FE641C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68AB70C6-CFF8-C149-BF6C-FDEDEC5E5558}" type="presOf" srcId="{C374D77B-CBCB-C243-AD88-38E256E177BD}" destId="{031F0BEB-F4D2-9447-8E33-2CFCB8ABAD00}" srcOrd="0" destOrd="0" presId="urn:microsoft.com/office/officeart/2005/8/layout/cycle5"/>
    <dgm:cxn modelId="{C5938EE4-56BD-1B4E-9032-D57621826F4B}" type="presParOf" srcId="{8F5AF81E-76CF-744A-AFC9-2D30E9E5268F}" destId="{7F04201A-73FB-1C40-87B2-102F5627BEDD}" srcOrd="0" destOrd="0" presId="urn:microsoft.com/office/officeart/2005/8/layout/cycle5"/>
    <dgm:cxn modelId="{BF2127B6-3AA5-2C4A-8BB2-E49A4DC63CEF}" type="presParOf" srcId="{8F5AF81E-76CF-744A-AFC9-2D30E9E5268F}" destId="{AC9C6620-5E02-2F43-91C0-8640BCE06098}" srcOrd="1" destOrd="0" presId="urn:microsoft.com/office/officeart/2005/8/layout/cycle5"/>
    <dgm:cxn modelId="{FE1765F4-7CBF-7445-97C8-F142AD5087EA}" type="presParOf" srcId="{8F5AF81E-76CF-744A-AFC9-2D30E9E5268F}" destId="{6E032AA3-066B-2749-8818-A288882CC649}" srcOrd="2" destOrd="0" presId="urn:microsoft.com/office/officeart/2005/8/layout/cycle5"/>
    <dgm:cxn modelId="{794B05FD-6D94-F549-94BD-3A3E490D523F}" type="presParOf" srcId="{8F5AF81E-76CF-744A-AFC9-2D30E9E5268F}" destId="{5749A0A4-4770-234E-92B0-C7A50AA92DEF}" srcOrd="3" destOrd="0" presId="urn:microsoft.com/office/officeart/2005/8/layout/cycle5"/>
    <dgm:cxn modelId="{EAFACB18-DF49-5047-A5A5-7D3BFCA51396}" type="presParOf" srcId="{8F5AF81E-76CF-744A-AFC9-2D30E9E5268F}" destId="{5B0228C8-7B08-2B40-8EE0-34D7EC75D455}" srcOrd="4" destOrd="0" presId="urn:microsoft.com/office/officeart/2005/8/layout/cycle5"/>
    <dgm:cxn modelId="{4E116F21-5C37-3A44-A5DB-D2C6C0C4EB10}" type="presParOf" srcId="{8F5AF81E-76CF-744A-AFC9-2D30E9E5268F}" destId="{89B55B8F-313A-5B4C-9C47-9F82FB86BC5A}" srcOrd="5" destOrd="0" presId="urn:microsoft.com/office/officeart/2005/8/layout/cycle5"/>
    <dgm:cxn modelId="{D8180E0C-5B95-DD45-8516-0D383DCEF09B}" type="presParOf" srcId="{8F5AF81E-76CF-744A-AFC9-2D30E9E5268F}" destId="{22258E85-90B8-464E-A0FB-2C3801ADEDB1}" srcOrd="6" destOrd="0" presId="urn:microsoft.com/office/officeart/2005/8/layout/cycle5"/>
    <dgm:cxn modelId="{1274AF53-84CB-F549-9A63-789E0FF2D800}" type="presParOf" srcId="{8F5AF81E-76CF-744A-AFC9-2D30E9E5268F}" destId="{3FDECE0B-DEB0-6442-B179-B73E4F331D0C}" srcOrd="7" destOrd="0" presId="urn:microsoft.com/office/officeart/2005/8/layout/cycle5"/>
    <dgm:cxn modelId="{B2B7E831-9537-5D49-A5BB-00CD80BE18E6}" type="presParOf" srcId="{8F5AF81E-76CF-744A-AFC9-2D30E9E5268F}" destId="{6340B6EE-7E55-6247-8B1C-37A5EF6CEF19}" srcOrd="8" destOrd="0" presId="urn:microsoft.com/office/officeart/2005/8/layout/cycle5"/>
    <dgm:cxn modelId="{93A23BDA-5EA9-9C42-B147-9E3F6FF63E20}" type="presParOf" srcId="{8F5AF81E-76CF-744A-AFC9-2D30E9E5268F}" destId="{015ED48E-079D-DF49-9764-3DDB8130644B}" srcOrd="9" destOrd="0" presId="urn:microsoft.com/office/officeart/2005/8/layout/cycle5"/>
    <dgm:cxn modelId="{564B9F1D-F3BC-5D49-9365-0BC550DD873A}" type="presParOf" srcId="{8F5AF81E-76CF-744A-AFC9-2D30E9E5268F}" destId="{2FC78DB4-6109-484C-B47D-EFAD80C658A6}" srcOrd="10" destOrd="0" presId="urn:microsoft.com/office/officeart/2005/8/layout/cycle5"/>
    <dgm:cxn modelId="{AD89BB5C-5B5D-0D4C-B619-1BDDCB2FEB3F}" type="presParOf" srcId="{8F5AF81E-76CF-744A-AFC9-2D30E9E5268F}" destId="{C74E0DF2-68AD-474A-9EBB-DEC9859F5562}" srcOrd="11" destOrd="0" presId="urn:microsoft.com/office/officeart/2005/8/layout/cycle5"/>
    <dgm:cxn modelId="{42E296D2-45CE-1846-B015-145D2AFD6C75}" type="presParOf" srcId="{8F5AF81E-76CF-744A-AFC9-2D30E9E5268F}" destId="{A6568A65-CAAD-354B-90EC-8C27054068B0}" srcOrd="12" destOrd="0" presId="urn:microsoft.com/office/officeart/2005/8/layout/cycle5"/>
    <dgm:cxn modelId="{ED9B65A2-8BF8-E146-A682-A41088A33182}" type="presParOf" srcId="{8F5AF81E-76CF-744A-AFC9-2D30E9E5268F}" destId="{05031DD3-D62A-8A46-9DF4-513A3DB354CD}" srcOrd="13" destOrd="0" presId="urn:microsoft.com/office/officeart/2005/8/layout/cycle5"/>
    <dgm:cxn modelId="{EEED8990-90D4-B748-AB67-3B6DE78833B0}" type="presParOf" srcId="{8F5AF81E-76CF-744A-AFC9-2D30E9E5268F}" destId="{8BE5D7C3-CF16-5141-BF02-11A6BD1D7E17}" srcOrd="14" destOrd="0" presId="urn:microsoft.com/office/officeart/2005/8/layout/cycle5"/>
    <dgm:cxn modelId="{A9E17950-03E5-9041-A7A5-722221130B1E}" type="presParOf" srcId="{8F5AF81E-76CF-744A-AFC9-2D30E9E5268F}" destId="{031F0BEB-F4D2-9447-8E33-2CFCB8ABAD00}" srcOrd="15" destOrd="0" presId="urn:microsoft.com/office/officeart/2005/8/layout/cycle5"/>
    <dgm:cxn modelId="{8FA83B65-CBAB-4649-9819-D21B497E5321}" type="presParOf" srcId="{8F5AF81E-76CF-744A-AFC9-2D30E9E5268F}" destId="{A3BB5680-9C9F-1F45-893E-8F0745BD8581}" srcOrd="16" destOrd="0" presId="urn:microsoft.com/office/officeart/2005/8/layout/cycle5"/>
    <dgm:cxn modelId="{FB64785A-508B-7F4F-9A48-5DE2F9A76398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37A8F1FA-0C53-894D-867E-9F5F19674AC7}" type="presOf" srcId="{E84DAC17-E955-FB49-A475-95043FF7763E}" destId="{A6568A65-CAAD-354B-90EC-8C27054068B0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8C3A7509-419F-9F44-BB0E-B4DA8386F11D}" type="presOf" srcId="{B1AC2487-E3A6-F144-A91F-23B2A8E247D9}" destId="{8F5AF81E-76CF-744A-AFC9-2D30E9E5268F}" srcOrd="0" destOrd="0" presId="urn:microsoft.com/office/officeart/2005/8/layout/cycle5"/>
    <dgm:cxn modelId="{FB34040A-922A-0B4C-A057-90E06FA9DFEC}" type="presOf" srcId="{C4656EFE-FA84-1D48-A9CE-F11B4484BC00}" destId="{89B55B8F-313A-5B4C-9C47-9F82FB86BC5A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8FA15C34-0C3E-0B40-AEFC-C872AB2D296F}" type="presOf" srcId="{12EA9D4C-918B-254C-8DB7-920621836C0E}" destId="{6340B6EE-7E55-6247-8B1C-37A5EF6CEF19}" srcOrd="0" destOrd="0" presId="urn:microsoft.com/office/officeart/2005/8/layout/cycle5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4F3CF44D-134B-9842-BA4F-A19D477D350A}" type="presOf" srcId="{7645D952-88F7-584C-BDAC-17847F354605}" destId="{015ED48E-079D-DF49-9764-3DDB8130644B}" srcOrd="0" destOrd="0" presId="urn:microsoft.com/office/officeart/2005/8/layout/cycle5"/>
    <dgm:cxn modelId="{7BDF668D-D3D9-904A-91D4-4B6271725A36}" type="presOf" srcId="{D344CA7A-806A-8947-8533-1F579A166D29}" destId="{C74E0DF2-68AD-474A-9EBB-DEC9859F5562}" srcOrd="0" destOrd="0" presId="urn:microsoft.com/office/officeart/2005/8/layout/cycle5"/>
    <dgm:cxn modelId="{980ABF20-7D3C-5642-B07D-78EE7A6E41DD}" type="presOf" srcId="{522A37DA-A13F-234C-83D6-626BA27FB85F}" destId="{22258E85-90B8-464E-A0FB-2C3801ADEDB1}" srcOrd="0" destOrd="0" presId="urn:microsoft.com/office/officeart/2005/8/layout/cycle5"/>
    <dgm:cxn modelId="{86224011-B643-AF48-93C1-3D0C7CD3D8FC}" type="presOf" srcId="{3DD04F13-951E-7544-B629-665405450E11}" destId="{8BE5D7C3-CF16-5141-BF02-11A6BD1D7E17}" srcOrd="0" destOrd="0" presId="urn:microsoft.com/office/officeart/2005/8/layout/cycle5"/>
    <dgm:cxn modelId="{10854C4E-D596-7649-8FC9-17B36922DAE0}" type="presOf" srcId="{387547AF-F956-8546-A0D5-10655C49B9DE}" destId="{5749A0A4-4770-234E-92B0-C7A50AA92DEF}" srcOrd="0" destOrd="0" presId="urn:microsoft.com/office/officeart/2005/8/layout/cycle5"/>
    <dgm:cxn modelId="{E6DED2C7-C56A-7F49-9A09-4EE1D3386CF1}" type="presOf" srcId="{870C4092-36F0-1846-BFEE-CE0A3EC0D324}" destId="{6E032AA3-066B-2749-8818-A288882CC649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13088851-040D-B549-B7FD-FC95395EB814}" type="presOf" srcId="{C374D77B-CBCB-C243-AD88-38E256E177BD}" destId="{031F0BEB-F4D2-9447-8E33-2CFCB8ABAD00}" srcOrd="0" destOrd="0" presId="urn:microsoft.com/office/officeart/2005/8/layout/cycle5"/>
    <dgm:cxn modelId="{8D23243E-367E-A448-A0F4-CEF3C441B5D6}" type="presOf" srcId="{4344B2A0-262F-5B4B-A59D-2E690865E535}" destId="{B89C2A4D-A283-9C46-B71E-A86417FE641C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7A7065A5-EE8C-A649-8C1B-7F679A58BD87}" type="presOf" srcId="{C3005962-1793-3544-97A2-AA7680007724}" destId="{7F04201A-73FB-1C40-87B2-102F5627BEDD}" srcOrd="0" destOrd="0" presId="urn:microsoft.com/office/officeart/2005/8/layout/cycle5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780C7027-F613-D24B-B31E-23D53F1E9B7E}" type="presParOf" srcId="{8F5AF81E-76CF-744A-AFC9-2D30E9E5268F}" destId="{7F04201A-73FB-1C40-87B2-102F5627BEDD}" srcOrd="0" destOrd="0" presId="urn:microsoft.com/office/officeart/2005/8/layout/cycle5"/>
    <dgm:cxn modelId="{333DDE32-81C1-AF4E-8339-98A6A119FE9A}" type="presParOf" srcId="{8F5AF81E-76CF-744A-AFC9-2D30E9E5268F}" destId="{AC9C6620-5E02-2F43-91C0-8640BCE06098}" srcOrd="1" destOrd="0" presId="urn:microsoft.com/office/officeart/2005/8/layout/cycle5"/>
    <dgm:cxn modelId="{57822BDE-3FA5-F345-BF99-82F4AD10725B}" type="presParOf" srcId="{8F5AF81E-76CF-744A-AFC9-2D30E9E5268F}" destId="{6E032AA3-066B-2749-8818-A288882CC649}" srcOrd="2" destOrd="0" presId="urn:microsoft.com/office/officeart/2005/8/layout/cycle5"/>
    <dgm:cxn modelId="{2501A726-C91A-3F42-B366-C3A15293B5F6}" type="presParOf" srcId="{8F5AF81E-76CF-744A-AFC9-2D30E9E5268F}" destId="{5749A0A4-4770-234E-92B0-C7A50AA92DEF}" srcOrd="3" destOrd="0" presId="urn:microsoft.com/office/officeart/2005/8/layout/cycle5"/>
    <dgm:cxn modelId="{A40D84C1-4B72-A646-9463-89F7EFA24194}" type="presParOf" srcId="{8F5AF81E-76CF-744A-AFC9-2D30E9E5268F}" destId="{5B0228C8-7B08-2B40-8EE0-34D7EC75D455}" srcOrd="4" destOrd="0" presId="urn:microsoft.com/office/officeart/2005/8/layout/cycle5"/>
    <dgm:cxn modelId="{F8DEC38E-6F7F-6F4B-B80C-1AE6B81A62E1}" type="presParOf" srcId="{8F5AF81E-76CF-744A-AFC9-2D30E9E5268F}" destId="{89B55B8F-313A-5B4C-9C47-9F82FB86BC5A}" srcOrd="5" destOrd="0" presId="urn:microsoft.com/office/officeart/2005/8/layout/cycle5"/>
    <dgm:cxn modelId="{5E0BF2ED-7CC1-D949-AF36-E15124106F85}" type="presParOf" srcId="{8F5AF81E-76CF-744A-AFC9-2D30E9E5268F}" destId="{22258E85-90B8-464E-A0FB-2C3801ADEDB1}" srcOrd="6" destOrd="0" presId="urn:microsoft.com/office/officeart/2005/8/layout/cycle5"/>
    <dgm:cxn modelId="{D6C4157C-3205-524D-AF7A-F3B36849B4E1}" type="presParOf" srcId="{8F5AF81E-76CF-744A-AFC9-2D30E9E5268F}" destId="{3FDECE0B-DEB0-6442-B179-B73E4F331D0C}" srcOrd="7" destOrd="0" presId="urn:microsoft.com/office/officeart/2005/8/layout/cycle5"/>
    <dgm:cxn modelId="{FA2C500A-4664-154E-877A-D7B95419DA5F}" type="presParOf" srcId="{8F5AF81E-76CF-744A-AFC9-2D30E9E5268F}" destId="{6340B6EE-7E55-6247-8B1C-37A5EF6CEF19}" srcOrd="8" destOrd="0" presId="urn:microsoft.com/office/officeart/2005/8/layout/cycle5"/>
    <dgm:cxn modelId="{8BE96B07-370A-7545-8638-052F9BFED867}" type="presParOf" srcId="{8F5AF81E-76CF-744A-AFC9-2D30E9E5268F}" destId="{015ED48E-079D-DF49-9764-3DDB8130644B}" srcOrd="9" destOrd="0" presId="urn:microsoft.com/office/officeart/2005/8/layout/cycle5"/>
    <dgm:cxn modelId="{FFFF07C2-0CA9-1B44-98E3-417EA368B4E7}" type="presParOf" srcId="{8F5AF81E-76CF-744A-AFC9-2D30E9E5268F}" destId="{2FC78DB4-6109-484C-B47D-EFAD80C658A6}" srcOrd="10" destOrd="0" presId="urn:microsoft.com/office/officeart/2005/8/layout/cycle5"/>
    <dgm:cxn modelId="{363AAA8D-5814-CC4C-B5BD-2C76164561E3}" type="presParOf" srcId="{8F5AF81E-76CF-744A-AFC9-2D30E9E5268F}" destId="{C74E0DF2-68AD-474A-9EBB-DEC9859F5562}" srcOrd="11" destOrd="0" presId="urn:microsoft.com/office/officeart/2005/8/layout/cycle5"/>
    <dgm:cxn modelId="{AB284ADB-9410-904B-A241-DDC4E66D69C6}" type="presParOf" srcId="{8F5AF81E-76CF-744A-AFC9-2D30E9E5268F}" destId="{A6568A65-CAAD-354B-90EC-8C27054068B0}" srcOrd="12" destOrd="0" presId="urn:microsoft.com/office/officeart/2005/8/layout/cycle5"/>
    <dgm:cxn modelId="{4653B8A3-9E8C-C64C-8CBD-92CD69187400}" type="presParOf" srcId="{8F5AF81E-76CF-744A-AFC9-2D30E9E5268F}" destId="{05031DD3-D62A-8A46-9DF4-513A3DB354CD}" srcOrd="13" destOrd="0" presId="urn:microsoft.com/office/officeart/2005/8/layout/cycle5"/>
    <dgm:cxn modelId="{453BB7A7-741E-4D48-AA7A-EDC3DBB5316E}" type="presParOf" srcId="{8F5AF81E-76CF-744A-AFC9-2D30E9E5268F}" destId="{8BE5D7C3-CF16-5141-BF02-11A6BD1D7E17}" srcOrd="14" destOrd="0" presId="urn:microsoft.com/office/officeart/2005/8/layout/cycle5"/>
    <dgm:cxn modelId="{3541DD81-F6BD-3E45-B091-1A3C8F79746B}" type="presParOf" srcId="{8F5AF81E-76CF-744A-AFC9-2D30E9E5268F}" destId="{031F0BEB-F4D2-9447-8E33-2CFCB8ABAD00}" srcOrd="15" destOrd="0" presId="urn:microsoft.com/office/officeart/2005/8/layout/cycle5"/>
    <dgm:cxn modelId="{8B8B8F1D-78F3-DA40-A26A-688006C1828E}" type="presParOf" srcId="{8F5AF81E-76CF-744A-AFC9-2D30E9E5268F}" destId="{A3BB5680-9C9F-1F45-893E-8F0745BD8581}" srcOrd="16" destOrd="0" presId="urn:microsoft.com/office/officeart/2005/8/layout/cycle5"/>
    <dgm:cxn modelId="{E1BE5112-0A91-504F-B500-1FB3C06F6311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AC2487-E3A6-F144-A91F-23B2A8E247D9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05962-1793-3544-97A2-AA768000772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53C492A9-AE57-254E-AF12-5BF4C4F285C5}" type="parTrans" cxnId="{51961B3F-135B-114E-86C9-93A4AF69E29E}">
      <dgm:prSet/>
      <dgm:spPr/>
      <dgm:t>
        <a:bodyPr/>
        <a:lstStyle/>
        <a:p>
          <a:endParaRPr lang="en-US" sz="1600"/>
        </a:p>
      </dgm:t>
    </dgm:pt>
    <dgm:pt modelId="{870C4092-36F0-1846-BFEE-CE0A3EC0D324}" type="sibTrans" cxnId="{51961B3F-135B-114E-86C9-93A4AF69E29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387547AF-F956-8546-A0D5-10655C49B9D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D65832D5-17BB-0443-A27B-CF7B743A0DC9}" type="parTrans" cxnId="{5B492ABE-AF7F-B04D-AB66-6FE88FB8B485}">
      <dgm:prSet/>
      <dgm:spPr/>
      <dgm:t>
        <a:bodyPr/>
        <a:lstStyle/>
        <a:p>
          <a:endParaRPr lang="en-US" sz="1600"/>
        </a:p>
      </dgm:t>
    </dgm:pt>
    <dgm:pt modelId="{C4656EFE-FA84-1D48-A9CE-F11B4484BC00}" type="sibTrans" cxnId="{5B492ABE-AF7F-B04D-AB66-6FE88FB8B4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522A37DA-A13F-234C-83D6-626BA27FB85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9096E40D-2548-AF4B-8434-DA9F509EB4CD}" type="parTrans" cxnId="{7122BD41-022C-7D4B-BF48-738758347EAC}">
      <dgm:prSet/>
      <dgm:spPr/>
      <dgm:t>
        <a:bodyPr/>
        <a:lstStyle/>
        <a:p>
          <a:endParaRPr lang="en-US" sz="1600"/>
        </a:p>
      </dgm:t>
    </dgm:pt>
    <dgm:pt modelId="{12EA9D4C-918B-254C-8DB7-920621836C0E}" type="sibTrans" cxnId="{7122BD41-022C-7D4B-BF48-738758347EA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7645D952-88F7-584C-BDAC-17847F35460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3B2139EA-E8FA-9848-B050-2B6CCB41F560}" type="parTrans" cxnId="{963FF437-B522-6640-AB3C-13D8630D3DA0}">
      <dgm:prSet/>
      <dgm:spPr/>
      <dgm:t>
        <a:bodyPr/>
        <a:lstStyle/>
        <a:p>
          <a:endParaRPr lang="en-US" sz="1600"/>
        </a:p>
      </dgm:t>
    </dgm:pt>
    <dgm:pt modelId="{D344CA7A-806A-8947-8533-1F579A166D29}" type="sibTrans" cxnId="{963FF437-B522-6640-AB3C-13D8630D3DA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E84DAC17-E955-FB49-A475-95043FF7763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Empty Frame</a:t>
          </a:r>
          <a:endParaRPr lang="en-US" sz="1800" dirty="0"/>
        </a:p>
      </dgm:t>
    </dgm:pt>
    <dgm:pt modelId="{0ED16E6C-B19E-8449-8BAA-9CB041A68ADE}" type="parTrans" cxnId="{9ED3ED42-A2D1-1845-87F4-E70A441071FF}">
      <dgm:prSet/>
      <dgm:spPr/>
      <dgm:t>
        <a:bodyPr/>
        <a:lstStyle/>
        <a:p>
          <a:endParaRPr lang="en-US" sz="1600"/>
        </a:p>
      </dgm:t>
    </dgm:pt>
    <dgm:pt modelId="{3DD04F13-951E-7544-B629-665405450E11}" type="sibTrans" cxnId="{9ED3ED42-A2D1-1845-87F4-E70A441071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C374D77B-CBCB-C243-AD88-38E256E177B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smtClean="0"/>
            <a:t>Empty Frame</a:t>
          </a:r>
          <a:endParaRPr lang="en-US" sz="1800"/>
        </a:p>
      </dgm:t>
    </dgm:pt>
    <dgm:pt modelId="{3F7314A6-FD33-C841-ACE2-9B65899C2B60}" type="parTrans" cxnId="{F0AA47BC-B597-0F4A-9606-1D5293193DA6}">
      <dgm:prSet/>
      <dgm:spPr/>
      <dgm:t>
        <a:bodyPr/>
        <a:lstStyle/>
        <a:p>
          <a:endParaRPr lang="en-US" sz="1600"/>
        </a:p>
      </dgm:t>
    </dgm:pt>
    <dgm:pt modelId="{4344B2A0-262F-5B4B-A59D-2E690865E535}" type="sibTrans" cxnId="{F0AA47BC-B597-0F4A-9606-1D5293193DA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8F5AF81E-76CF-744A-AFC9-2D30E9E5268F}" type="pres">
      <dgm:prSet presAssocID="{B1AC2487-E3A6-F144-A91F-23B2A8E247D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4201A-73FB-1C40-87B2-102F5627BEDD}" type="pres">
      <dgm:prSet presAssocID="{C3005962-1793-3544-97A2-AA768000772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C6620-5E02-2F43-91C0-8640BCE06098}" type="pres">
      <dgm:prSet presAssocID="{C3005962-1793-3544-97A2-AA7680007724}" presName="spNode" presStyleCnt="0"/>
      <dgm:spPr/>
    </dgm:pt>
    <dgm:pt modelId="{6E032AA3-066B-2749-8818-A288882CC649}" type="pres">
      <dgm:prSet presAssocID="{870C4092-36F0-1846-BFEE-CE0A3EC0D3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5749A0A4-4770-234E-92B0-C7A50AA92DEF}" type="pres">
      <dgm:prSet presAssocID="{387547AF-F956-8546-A0D5-10655C49B9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28C8-7B08-2B40-8EE0-34D7EC75D455}" type="pres">
      <dgm:prSet presAssocID="{387547AF-F956-8546-A0D5-10655C49B9DE}" presName="spNode" presStyleCnt="0"/>
      <dgm:spPr/>
    </dgm:pt>
    <dgm:pt modelId="{89B55B8F-313A-5B4C-9C47-9F82FB86BC5A}" type="pres">
      <dgm:prSet presAssocID="{C4656EFE-FA84-1D48-A9CE-F11B4484BC00}" presName="sibTrans" presStyleLbl="sibTrans1D1" presStyleIdx="1" presStyleCnt="6"/>
      <dgm:spPr/>
      <dgm:t>
        <a:bodyPr/>
        <a:lstStyle/>
        <a:p>
          <a:endParaRPr lang="en-US"/>
        </a:p>
      </dgm:t>
    </dgm:pt>
    <dgm:pt modelId="{22258E85-90B8-464E-A0FB-2C3801ADEDB1}" type="pres">
      <dgm:prSet presAssocID="{522A37DA-A13F-234C-83D6-626BA27FB85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ECE0B-DEB0-6442-B179-B73E4F331D0C}" type="pres">
      <dgm:prSet presAssocID="{522A37DA-A13F-234C-83D6-626BA27FB85F}" presName="spNode" presStyleCnt="0"/>
      <dgm:spPr/>
    </dgm:pt>
    <dgm:pt modelId="{6340B6EE-7E55-6247-8B1C-37A5EF6CEF19}" type="pres">
      <dgm:prSet presAssocID="{12EA9D4C-918B-254C-8DB7-920621836C0E}" presName="sibTrans" presStyleLbl="sibTrans1D1" presStyleIdx="2" presStyleCnt="6"/>
      <dgm:spPr/>
      <dgm:t>
        <a:bodyPr/>
        <a:lstStyle/>
        <a:p>
          <a:endParaRPr lang="en-US"/>
        </a:p>
      </dgm:t>
    </dgm:pt>
    <dgm:pt modelId="{015ED48E-079D-DF49-9764-3DDB8130644B}" type="pres">
      <dgm:prSet presAssocID="{7645D952-88F7-584C-BDAC-17847F35460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78DB4-6109-484C-B47D-EFAD80C658A6}" type="pres">
      <dgm:prSet presAssocID="{7645D952-88F7-584C-BDAC-17847F354605}" presName="spNode" presStyleCnt="0"/>
      <dgm:spPr/>
    </dgm:pt>
    <dgm:pt modelId="{C74E0DF2-68AD-474A-9EBB-DEC9859F5562}" type="pres">
      <dgm:prSet presAssocID="{D344CA7A-806A-8947-8533-1F579A166D2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A6568A65-CAAD-354B-90EC-8C27054068B0}" type="pres">
      <dgm:prSet presAssocID="{E84DAC17-E955-FB49-A475-95043FF776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31DD3-D62A-8A46-9DF4-513A3DB354CD}" type="pres">
      <dgm:prSet presAssocID="{E84DAC17-E955-FB49-A475-95043FF7763E}" presName="spNode" presStyleCnt="0"/>
      <dgm:spPr/>
    </dgm:pt>
    <dgm:pt modelId="{8BE5D7C3-CF16-5141-BF02-11A6BD1D7E17}" type="pres">
      <dgm:prSet presAssocID="{3DD04F13-951E-7544-B629-665405450E11}" presName="sibTrans" presStyleLbl="sibTrans1D1" presStyleIdx="4" presStyleCnt="6"/>
      <dgm:spPr/>
      <dgm:t>
        <a:bodyPr/>
        <a:lstStyle/>
        <a:p>
          <a:endParaRPr lang="en-US"/>
        </a:p>
      </dgm:t>
    </dgm:pt>
    <dgm:pt modelId="{031F0BEB-F4D2-9447-8E33-2CFCB8ABAD00}" type="pres">
      <dgm:prSet presAssocID="{C374D77B-CBCB-C243-AD88-38E256E177B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B5680-9C9F-1F45-893E-8F0745BD8581}" type="pres">
      <dgm:prSet presAssocID="{C374D77B-CBCB-C243-AD88-38E256E177BD}" presName="spNode" presStyleCnt="0"/>
      <dgm:spPr/>
    </dgm:pt>
    <dgm:pt modelId="{B89C2A4D-A283-9C46-B71E-A86417FE641C}" type="pres">
      <dgm:prSet presAssocID="{4344B2A0-262F-5B4B-A59D-2E690865E535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1117E6F7-5F83-FD4F-B609-18673C6C3CA1}" type="presOf" srcId="{870C4092-36F0-1846-BFEE-CE0A3EC0D324}" destId="{6E032AA3-066B-2749-8818-A288882CC649}" srcOrd="0" destOrd="0" presId="urn:microsoft.com/office/officeart/2005/8/layout/cycle5"/>
    <dgm:cxn modelId="{746E4114-892B-4F4B-8F39-11242E3035CE}" type="presOf" srcId="{387547AF-F956-8546-A0D5-10655C49B9DE}" destId="{5749A0A4-4770-234E-92B0-C7A50AA92DEF}" srcOrd="0" destOrd="0" presId="urn:microsoft.com/office/officeart/2005/8/layout/cycle5"/>
    <dgm:cxn modelId="{F84A079E-FCAD-934E-8D89-BA9E3737A5A1}" type="presOf" srcId="{7645D952-88F7-584C-BDAC-17847F354605}" destId="{015ED48E-079D-DF49-9764-3DDB8130644B}" srcOrd="0" destOrd="0" presId="urn:microsoft.com/office/officeart/2005/8/layout/cycle5"/>
    <dgm:cxn modelId="{51961B3F-135B-114E-86C9-93A4AF69E29E}" srcId="{B1AC2487-E3A6-F144-A91F-23B2A8E247D9}" destId="{C3005962-1793-3544-97A2-AA7680007724}" srcOrd="0" destOrd="0" parTransId="{53C492A9-AE57-254E-AF12-5BF4C4F285C5}" sibTransId="{870C4092-36F0-1846-BFEE-CE0A3EC0D324}"/>
    <dgm:cxn modelId="{A13C1F80-2FB4-5342-B2CF-312EF8D1449E}" type="presOf" srcId="{E84DAC17-E955-FB49-A475-95043FF7763E}" destId="{A6568A65-CAAD-354B-90EC-8C27054068B0}" srcOrd="0" destOrd="0" presId="urn:microsoft.com/office/officeart/2005/8/layout/cycle5"/>
    <dgm:cxn modelId="{32DE5F8B-2C45-8F41-85B1-DACCF599C7DF}" type="presOf" srcId="{3DD04F13-951E-7544-B629-665405450E11}" destId="{8BE5D7C3-CF16-5141-BF02-11A6BD1D7E17}" srcOrd="0" destOrd="0" presId="urn:microsoft.com/office/officeart/2005/8/layout/cycle5"/>
    <dgm:cxn modelId="{F0AA47BC-B597-0F4A-9606-1D5293193DA6}" srcId="{B1AC2487-E3A6-F144-A91F-23B2A8E247D9}" destId="{C374D77B-CBCB-C243-AD88-38E256E177BD}" srcOrd="5" destOrd="0" parTransId="{3F7314A6-FD33-C841-ACE2-9B65899C2B60}" sibTransId="{4344B2A0-262F-5B4B-A59D-2E690865E535}"/>
    <dgm:cxn modelId="{5B492ABE-AF7F-B04D-AB66-6FE88FB8B485}" srcId="{B1AC2487-E3A6-F144-A91F-23B2A8E247D9}" destId="{387547AF-F956-8546-A0D5-10655C49B9DE}" srcOrd="1" destOrd="0" parTransId="{D65832D5-17BB-0443-A27B-CF7B743A0DC9}" sibTransId="{C4656EFE-FA84-1D48-A9CE-F11B4484BC00}"/>
    <dgm:cxn modelId="{A22A3BE4-A71E-3E4D-A7F7-B8062A843578}" type="presOf" srcId="{C3005962-1793-3544-97A2-AA7680007724}" destId="{7F04201A-73FB-1C40-87B2-102F5627BEDD}" srcOrd="0" destOrd="0" presId="urn:microsoft.com/office/officeart/2005/8/layout/cycle5"/>
    <dgm:cxn modelId="{8AAFC09E-C79C-BB41-95D9-0818DC204C9D}" type="presOf" srcId="{4344B2A0-262F-5B4B-A59D-2E690865E535}" destId="{B89C2A4D-A283-9C46-B71E-A86417FE641C}" srcOrd="0" destOrd="0" presId="urn:microsoft.com/office/officeart/2005/8/layout/cycle5"/>
    <dgm:cxn modelId="{8F38C637-986E-5743-9513-A54022843F53}" type="presOf" srcId="{522A37DA-A13F-234C-83D6-626BA27FB85F}" destId="{22258E85-90B8-464E-A0FB-2C3801ADEDB1}" srcOrd="0" destOrd="0" presId="urn:microsoft.com/office/officeart/2005/8/layout/cycle5"/>
    <dgm:cxn modelId="{4FA4CE1F-6EAA-A64B-BEED-1EF867B2C254}" type="presOf" srcId="{C4656EFE-FA84-1D48-A9CE-F11B4484BC00}" destId="{89B55B8F-313A-5B4C-9C47-9F82FB86BC5A}" srcOrd="0" destOrd="0" presId="urn:microsoft.com/office/officeart/2005/8/layout/cycle5"/>
    <dgm:cxn modelId="{9ED3ED42-A2D1-1845-87F4-E70A441071FF}" srcId="{B1AC2487-E3A6-F144-A91F-23B2A8E247D9}" destId="{E84DAC17-E955-FB49-A475-95043FF7763E}" srcOrd="4" destOrd="0" parTransId="{0ED16E6C-B19E-8449-8BAA-9CB041A68ADE}" sibTransId="{3DD04F13-951E-7544-B629-665405450E11}"/>
    <dgm:cxn modelId="{A06A1AFC-35E5-0B40-9F56-0D117DEE7D23}" type="presOf" srcId="{12EA9D4C-918B-254C-8DB7-920621836C0E}" destId="{6340B6EE-7E55-6247-8B1C-37A5EF6CEF19}" srcOrd="0" destOrd="0" presId="urn:microsoft.com/office/officeart/2005/8/layout/cycle5"/>
    <dgm:cxn modelId="{7122BD41-022C-7D4B-BF48-738758347EAC}" srcId="{B1AC2487-E3A6-F144-A91F-23B2A8E247D9}" destId="{522A37DA-A13F-234C-83D6-626BA27FB85F}" srcOrd="2" destOrd="0" parTransId="{9096E40D-2548-AF4B-8434-DA9F509EB4CD}" sibTransId="{12EA9D4C-918B-254C-8DB7-920621836C0E}"/>
    <dgm:cxn modelId="{963FF437-B522-6640-AB3C-13D8630D3DA0}" srcId="{B1AC2487-E3A6-F144-A91F-23B2A8E247D9}" destId="{7645D952-88F7-584C-BDAC-17847F354605}" srcOrd="3" destOrd="0" parTransId="{3B2139EA-E8FA-9848-B050-2B6CCB41F560}" sibTransId="{D344CA7A-806A-8947-8533-1F579A166D29}"/>
    <dgm:cxn modelId="{C6871ABC-22FD-2945-B201-CBE4390350EB}" type="presOf" srcId="{D344CA7A-806A-8947-8533-1F579A166D29}" destId="{C74E0DF2-68AD-474A-9EBB-DEC9859F5562}" srcOrd="0" destOrd="0" presId="urn:microsoft.com/office/officeart/2005/8/layout/cycle5"/>
    <dgm:cxn modelId="{D21B3FEA-9A9E-D246-ADE9-D16C604E0C7C}" type="presOf" srcId="{C374D77B-CBCB-C243-AD88-38E256E177BD}" destId="{031F0BEB-F4D2-9447-8E33-2CFCB8ABAD00}" srcOrd="0" destOrd="0" presId="urn:microsoft.com/office/officeart/2005/8/layout/cycle5"/>
    <dgm:cxn modelId="{0FE28803-1518-6642-80C4-3D5A77DAEAF0}" type="presOf" srcId="{B1AC2487-E3A6-F144-A91F-23B2A8E247D9}" destId="{8F5AF81E-76CF-744A-AFC9-2D30E9E5268F}" srcOrd="0" destOrd="0" presId="urn:microsoft.com/office/officeart/2005/8/layout/cycle5"/>
    <dgm:cxn modelId="{F2B1E10D-C05E-9342-A380-C4EFDF9B4D16}" type="presParOf" srcId="{8F5AF81E-76CF-744A-AFC9-2D30E9E5268F}" destId="{7F04201A-73FB-1C40-87B2-102F5627BEDD}" srcOrd="0" destOrd="0" presId="urn:microsoft.com/office/officeart/2005/8/layout/cycle5"/>
    <dgm:cxn modelId="{3D951908-0440-FE45-B5A0-05EA56F4F07B}" type="presParOf" srcId="{8F5AF81E-76CF-744A-AFC9-2D30E9E5268F}" destId="{AC9C6620-5E02-2F43-91C0-8640BCE06098}" srcOrd="1" destOrd="0" presId="urn:microsoft.com/office/officeart/2005/8/layout/cycle5"/>
    <dgm:cxn modelId="{570471B5-0ED8-7D4F-8FFE-B303A17EC45D}" type="presParOf" srcId="{8F5AF81E-76CF-744A-AFC9-2D30E9E5268F}" destId="{6E032AA3-066B-2749-8818-A288882CC649}" srcOrd="2" destOrd="0" presId="urn:microsoft.com/office/officeart/2005/8/layout/cycle5"/>
    <dgm:cxn modelId="{32200579-F890-8E4D-8D57-428D17CB68D9}" type="presParOf" srcId="{8F5AF81E-76CF-744A-AFC9-2D30E9E5268F}" destId="{5749A0A4-4770-234E-92B0-C7A50AA92DEF}" srcOrd="3" destOrd="0" presId="urn:microsoft.com/office/officeart/2005/8/layout/cycle5"/>
    <dgm:cxn modelId="{384F6B20-4ADE-E641-B261-D0F2BB98F6D2}" type="presParOf" srcId="{8F5AF81E-76CF-744A-AFC9-2D30E9E5268F}" destId="{5B0228C8-7B08-2B40-8EE0-34D7EC75D455}" srcOrd="4" destOrd="0" presId="urn:microsoft.com/office/officeart/2005/8/layout/cycle5"/>
    <dgm:cxn modelId="{D4E07341-A79D-594B-9FFC-ECCC27C06DE6}" type="presParOf" srcId="{8F5AF81E-76CF-744A-AFC9-2D30E9E5268F}" destId="{89B55B8F-313A-5B4C-9C47-9F82FB86BC5A}" srcOrd="5" destOrd="0" presId="urn:microsoft.com/office/officeart/2005/8/layout/cycle5"/>
    <dgm:cxn modelId="{AB43239B-06D9-C343-8150-C381D7AFBEB4}" type="presParOf" srcId="{8F5AF81E-76CF-744A-AFC9-2D30E9E5268F}" destId="{22258E85-90B8-464E-A0FB-2C3801ADEDB1}" srcOrd="6" destOrd="0" presId="urn:microsoft.com/office/officeart/2005/8/layout/cycle5"/>
    <dgm:cxn modelId="{6AF1EF63-2122-5342-933C-B5D665E58C08}" type="presParOf" srcId="{8F5AF81E-76CF-744A-AFC9-2D30E9E5268F}" destId="{3FDECE0B-DEB0-6442-B179-B73E4F331D0C}" srcOrd="7" destOrd="0" presId="urn:microsoft.com/office/officeart/2005/8/layout/cycle5"/>
    <dgm:cxn modelId="{7F15D49A-3291-6F43-AC66-E888A86EFAFC}" type="presParOf" srcId="{8F5AF81E-76CF-744A-AFC9-2D30E9E5268F}" destId="{6340B6EE-7E55-6247-8B1C-37A5EF6CEF19}" srcOrd="8" destOrd="0" presId="urn:microsoft.com/office/officeart/2005/8/layout/cycle5"/>
    <dgm:cxn modelId="{C30FC051-3EBC-7D4D-9E36-C3E65A6C0D98}" type="presParOf" srcId="{8F5AF81E-76CF-744A-AFC9-2D30E9E5268F}" destId="{015ED48E-079D-DF49-9764-3DDB8130644B}" srcOrd="9" destOrd="0" presId="urn:microsoft.com/office/officeart/2005/8/layout/cycle5"/>
    <dgm:cxn modelId="{C64CC5C2-175B-ED40-BB65-3B80C8389699}" type="presParOf" srcId="{8F5AF81E-76CF-744A-AFC9-2D30E9E5268F}" destId="{2FC78DB4-6109-484C-B47D-EFAD80C658A6}" srcOrd="10" destOrd="0" presId="urn:microsoft.com/office/officeart/2005/8/layout/cycle5"/>
    <dgm:cxn modelId="{EB773376-1E77-6D47-9AED-AC68ECF3140F}" type="presParOf" srcId="{8F5AF81E-76CF-744A-AFC9-2D30E9E5268F}" destId="{C74E0DF2-68AD-474A-9EBB-DEC9859F5562}" srcOrd="11" destOrd="0" presId="urn:microsoft.com/office/officeart/2005/8/layout/cycle5"/>
    <dgm:cxn modelId="{FA297C5E-E271-254E-A36A-5F91DD6EA261}" type="presParOf" srcId="{8F5AF81E-76CF-744A-AFC9-2D30E9E5268F}" destId="{A6568A65-CAAD-354B-90EC-8C27054068B0}" srcOrd="12" destOrd="0" presId="urn:microsoft.com/office/officeart/2005/8/layout/cycle5"/>
    <dgm:cxn modelId="{A10F4089-8D22-2D41-A4AF-629CC8F23FAE}" type="presParOf" srcId="{8F5AF81E-76CF-744A-AFC9-2D30E9E5268F}" destId="{05031DD3-D62A-8A46-9DF4-513A3DB354CD}" srcOrd="13" destOrd="0" presId="urn:microsoft.com/office/officeart/2005/8/layout/cycle5"/>
    <dgm:cxn modelId="{F79062D2-35BE-304A-A14F-BC06F24B39A9}" type="presParOf" srcId="{8F5AF81E-76CF-744A-AFC9-2D30E9E5268F}" destId="{8BE5D7C3-CF16-5141-BF02-11A6BD1D7E17}" srcOrd="14" destOrd="0" presId="urn:microsoft.com/office/officeart/2005/8/layout/cycle5"/>
    <dgm:cxn modelId="{F95A3349-B237-3241-B50A-EF15D0C02772}" type="presParOf" srcId="{8F5AF81E-76CF-744A-AFC9-2D30E9E5268F}" destId="{031F0BEB-F4D2-9447-8E33-2CFCB8ABAD00}" srcOrd="15" destOrd="0" presId="urn:microsoft.com/office/officeart/2005/8/layout/cycle5"/>
    <dgm:cxn modelId="{5E64FD8C-DEEF-B243-8822-642388D92049}" type="presParOf" srcId="{8F5AF81E-76CF-744A-AFC9-2D30E9E5268F}" destId="{A3BB5680-9C9F-1F45-893E-8F0745BD8581}" srcOrd="16" destOrd="0" presId="urn:microsoft.com/office/officeart/2005/8/layout/cycle5"/>
    <dgm:cxn modelId="{72956520-FBC8-0245-9F4F-D7504FAA39B1}" type="presParOf" srcId="{8F5AF81E-76CF-744A-AFC9-2D30E9E5268F}" destId="{B89C2A4D-A283-9C46-B71E-A86417FE641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201A-73FB-1C40-87B2-102F5627BEDD}">
      <dsp:nvSpPr>
        <dsp:cNvPr id="0" name=""/>
        <dsp:cNvSpPr/>
      </dsp:nvSpPr>
      <dsp:spPr>
        <a:xfrm>
          <a:off x="2366512" y="3543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50586"/>
        <a:ext cx="1388493" cy="869590"/>
      </dsp:txXfrm>
    </dsp:sp>
    <dsp:sp modelId="{6E032AA3-066B-2749-8818-A288882CC64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197626" y="198224"/>
              </a:moveTo>
              <a:arcTo wR="2269931" hR="2269931" stAng="176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749A0A4-4770-234E-92B0-C7A50AA92DEF}">
      <dsp:nvSpPr>
        <dsp:cNvPr id="0" name=""/>
        <dsp:cNvSpPr/>
      </dsp:nvSpPr>
      <dsp:spPr>
        <a:xfrm>
          <a:off x="4332331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1185551"/>
        <a:ext cx="1388493" cy="869590"/>
      </dsp:txXfrm>
    </dsp:sp>
    <dsp:sp modelId="{89B55B8F-313A-5B4C-9C47-9F82FB86BC5A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4504492" y="1870776"/>
              </a:moveTo>
              <a:arcTo wR="2269931" hR="2269931" stAng="209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2258E85-90B8-464E-A0FB-2C3801ADEDB1}">
      <dsp:nvSpPr>
        <dsp:cNvPr id="0" name=""/>
        <dsp:cNvSpPr/>
      </dsp:nvSpPr>
      <dsp:spPr>
        <a:xfrm>
          <a:off x="4332331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379374" y="3455483"/>
        <a:ext cx="1388493" cy="869590"/>
      </dsp:txXfrm>
    </dsp:sp>
    <dsp:sp modelId="{6340B6EE-7E55-6247-8B1C-37A5EF6CEF19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714344" y="4021005"/>
              </a:moveTo>
              <a:arcTo wR="2269931" hR="2269931" stAng="30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15ED48E-079D-DF49-9764-3DDB8130644B}">
      <dsp:nvSpPr>
        <dsp:cNvPr id="0" name=""/>
        <dsp:cNvSpPr/>
      </dsp:nvSpPr>
      <dsp:spPr>
        <a:xfrm>
          <a:off x="2366512" y="4543406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2413555" y="4590449"/>
        <a:ext cx="1388493" cy="869590"/>
      </dsp:txXfrm>
    </dsp:sp>
    <dsp:sp modelId="{C74E0DF2-68AD-474A-9EBB-DEC9859F5562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1342236" y="4341638"/>
              </a:moveTo>
              <a:arcTo wR="2269931" hR="2269931" stAng="6847348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6568A65-CAAD-354B-90EC-8C27054068B0}">
      <dsp:nvSpPr>
        <dsp:cNvPr id="0" name=""/>
        <dsp:cNvSpPr/>
      </dsp:nvSpPr>
      <dsp:spPr>
        <a:xfrm>
          <a:off x="400694" y="3408440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Empty Frame</a:t>
          </a:r>
          <a:endParaRPr lang="en-US" sz="1800" kern="1200" dirty="0"/>
        </a:p>
      </dsp:txBody>
      <dsp:txXfrm>
        <a:off x="447737" y="3455483"/>
        <a:ext cx="1388493" cy="869590"/>
      </dsp:txXfrm>
    </dsp:sp>
    <dsp:sp modelId="{8BE5D7C3-CF16-5141-BF02-11A6BD1D7E17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35370" y="2669086"/>
              </a:moveTo>
              <a:arcTo wR="2269931" hR="2269931" stAng="10192331" swAng="1215338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31F0BEB-F4D2-9447-8E33-2CFCB8ABAD00}">
      <dsp:nvSpPr>
        <dsp:cNvPr id="0" name=""/>
        <dsp:cNvSpPr/>
      </dsp:nvSpPr>
      <dsp:spPr>
        <a:xfrm>
          <a:off x="400694" y="1138508"/>
          <a:ext cx="1482579" cy="963676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Empty Frame</a:t>
          </a:r>
          <a:endParaRPr lang="en-US" sz="1800" kern="1200"/>
        </a:p>
      </dsp:txBody>
      <dsp:txXfrm>
        <a:off x="447737" y="1185551"/>
        <a:ext cx="1388493" cy="869590"/>
      </dsp:txXfrm>
    </dsp:sp>
    <dsp:sp modelId="{B89C2A4D-A283-9C46-B71E-A86417FE641C}">
      <dsp:nvSpPr>
        <dsp:cNvPr id="0" name=""/>
        <dsp:cNvSpPr/>
      </dsp:nvSpPr>
      <dsp:spPr>
        <a:xfrm>
          <a:off x="837870" y="485381"/>
          <a:ext cx="4539863" cy="4539863"/>
        </a:xfrm>
        <a:custGeom>
          <a:avLst/>
          <a:gdLst/>
          <a:ahLst/>
          <a:cxnLst/>
          <a:rect l="0" t="0" r="0" b="0"/>
          <a:pathLst>
            <a:path>
              <a:moveTo>
                <a:pt x="825518" y="518857"/>
              </a:moveTo>
              <a:arcTo wR="2269931" hR="2269931" stAng="13828903" swAng="923749"/>
            </a:path>
          </a:pathLst>
        </a:custGeom>
        <a:noFill/>
        <a:ln w="38100" cap="flat" cmpd="sng" algn="ctr">
          <a:solidFill>
            <a:schemeClr val="dk1"/>
          </a:solidFill>
          <a:prstDash val="solid"/>
          <a:tailEnd type="arrow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8450-9361-0147-8AE2-B4D8244D86D6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51C5D-F45A-864C-9320-102D8BB1E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73D75F23-15F3-AE42-9CDC-F5CD9110EB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/>
              <a:t>Once a hot area of research but</a:t>
            </a:r>
            <a:r>
              <a:rPr lang="en-US" altLang="en-US" baseline="0" dirty="0" smtClean="0"/>
              <a:t> LRU/Clock has become pretty popular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1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637A4A3A-7DB1-E743-8E65-E5C1834E4E5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63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DC3A-E754-DE40-B8E6-4521B12BAE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5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5DC3A-E754-DE40-B8E6-4521B12BAE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82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" charset="0"/>
                <a:ea typeface="Osaka" charset="-128"/>
              </a:defRPr>
            </a:lvl9pPr>
          </a:lstStyle>
          <a:p>
            <a:fld id="{5AF1C1E3-2A32-894E-8736-394CD3D7A0B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7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2397-BC8E-C54C-9A93-F4DF700B15E3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276A-E892-B94C-8C7D-CE3D18E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Is LRU/Clock Always Best?</a:t>
            </a:r>
            <a:endParaRPr lang="en-US" altLang="en-US" dirty="0"/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2233"/>
            <a:ext cx="8610600" cy="47859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Very </a:t>
            </a:r>
            <a:r>
              <a:rPr lang="en-US" altLang="en-US" sz="2800" dirty="0"/>
              <a:t>common policy: </a:t>
            </a:r>
            <a:r>
              <a:rPr lang="en-US" altLang="en-US" sz="2800" i="1" dirty="0"/>
              <a:t>intuitive</a:t>
            </a:r>
            <a:r>
              <a:rPr lang="en-US" altLang="en-US" sz="2800" dirty="0"/>
              <a:t> and </a:t>
            </a:r>
            <a:r>
              <a:rPr lang="en-US" altLang="en-US" sz="2800" i="1" dirty="0" smtClean="0"/>
              <a:t>simple</a:t>
            </a:r>
          </a:p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Works well for repeated accesses to popular pages 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temporal locality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LRU can be costly </a:t>
            </a:r>
            <a:r>
              <a:rPr lang="en-US" altLang="en-US" sz="2800" dirty="0">
                <a:sym typeface="Wingdings" charset="2"/>
              </a:rPr>
              <a:t> </a:t>
            </a:r>
            <a:r>
              <a:rPr lang="en-US" altLang="en-US" sz="2800" dirty="0" smtClean="0">
                <a:sym typeface="Wingdings" charset="2"/>
              </a:rPr>
              <a:t>Clock policy is cheap</a:t>
            </a:r>
          </a:p>
          <a:p>
            <a:pPr>
              <a:lnSpc>
                <a:spcPct val="90000"/>
              </a:lnSpc>
            </a:pPr>
            <a:endParaRPr lang="en-US" altLang="en-US" sz="2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When might it perform poorly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i="1" u="sng" dirty="0">
                <a:solidFill>
                  <a:schemeClr val="accent2"/>
                </a:solidFill>
              </a:rPr>
              <a:t>What about repeated scans of big files</a:t>
            </a:r>
            <a:r>
              <a:rPr lang="en-US" altLang="en-US" sz="2400" i="1" u="sng" dirty="0" smtClean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478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48683" y="115364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Kind of big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25" name="Folded Corner 24"/>
          <p:cNvSpPr/>
          <p:nvPr/>
        </p:nvSpPr>
        <p:spPr bwMode="auto">
          <a:xfrm>
            <a:off x="330692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28" name="Right Arrow 27"/>
          <p:cNvSpPr/>
          <p:nvPr/>
        </p:nvSpPr>
        <p:spPr bwMode="auto">
          <a:xfrm>
            <a:off x="89205" y="2168596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25" name="Folded Corner 24"/>
          <p:cNvSpPr/>
          <p:nvPr/>
        </p:nvSpPr>
        <p:spPr bwMode="auto">
          <a:xfrm>
            <a:off x="330692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89205" y="3238239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6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25" name="Folded Corner 24"/>
          <p:cNvSpPr/>
          <p:nvPr/>
        </p:nvSpPr>
        <p:spPr bwMode="auto">
          <a:xfrm>
            <a:off x="330692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641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88472" y="4266008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25" name="Folded Corner 24"/>
          <p:cNvSpPr/>
          <p:nvPr/>
        </p:nvSpPr>
        <p:spPr bwMode="auto">
          <a:xfrm>
            <a:off x="330692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641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3263870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LRU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1075455" y="5248129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0382" y="505202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88472" y="5371815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51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062 -0.42523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9" grpId="0" animBg="1"/>
      <p:bldP spid="29" grpId="1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4</a:t>
            </a:r>
            <a:endParaRPr lang="en-US" sz="4400" dirty="0"/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641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4728176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LRU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41184" y="505202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88472" y="2172115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268504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Folded Corner 28"/>
          <p:cNvSpPr/>
          <p:nvPr/>
        </p:nvSpPr>
        <p:spPr bwMode="auto">
          <a:xfrm>
            <a:off x="1075455" y="204975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7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40364 0.041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74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30" grpId="0"/>
      <p:bldP spid="29" grpId="0" animBg="1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5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641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240161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LRU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55064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88472" y="3238239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268504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Folded Corner 28"/>
          <p:cNvSpPr/>
          <p:nvPr/>
        </p:nvSpPr>
        <p:spPr bwMode="auto">
          <a:xfrm>
            <a:off x="1075455" y="3104223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4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56823 -0.122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03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30" grpId="0"/>
      <p:bldP spid="29" grpId="0" animBg="1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Scan of Big File (LRU)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  <p:sp>
        <p:nvSpPr>
          <p:cNvPr id="24" name="Folded Corner 23"/>
          <p:cNvSpPr/>
          <p:nvPr/>
        </p:nvSpPr>
        <p:spPr bwMode="auto">
          <a:xfrm>
            <a:off x="4772798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240161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LRU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88472" y="3238239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Folded Corner 30"/>
          <p:cNvSpPr/>
          <p:nvPr/>
        </p:nvSpPr>
        <p:spPr bwMode="auto">
          <a:xfrm>
            <a:off x="3268504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Folded Corner 28"/>
          <p:cNvSpPr/>
          <p:nvPr/>
        </p:nvSpPr>
        <p:spPr bwMode="auto">
          <a:xfrm>
            <a:off x="6295964" y="2338454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541" y="4112742"/>
            <a:ext cx="2101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</a:rPr>
              <a:t>No Cache Hits!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223" y="1822576"/>
            <a:ext cx="5316634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smtClean="0"/>
              <a:t>Sequential Flooding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23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</a:t>
            </a:r>
            <a:r>
              <a:rPr lang="en-US" b="1" dirty="0" smtClean="0"/>
              <a:t>(MRU)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2168596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9820" y="8718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Most Recently Used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5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r>
              <a:rPr lang="en-US" baseline="0" dirty="0" smtClean="0"/>
              <a:t> ID</a:t>
            </a:r>
          </a:p>
          <a:p>
            <a:r>
              <a:rPr lang="en-US" baseline="0" dirty="0" smtClean="0"/>
              <a:t>Buffer</a:t>
            </a:r>
          </a:p>
          <a:p>
            <a:r>
              <a:rPr lang="en-US" baseline="0" dirty="0" smtClean="0"/>
              <a:t>Buffer management 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7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2168596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1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3238239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4304363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6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3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5316673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240161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29" name="Folded Corner 28"/>
          <p:cNvSpPr/>
          <p:nvPr/>
        </p:nvSpPr>
        <p:spPr bwMode="auto">
          <a:xfrm>
            <a:off x="1087518" y="5248129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37127" y="5052025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4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393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5658 -0.42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  <p:bldP spid="29" grpId="1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5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2172115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240161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6" y="2034882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Hit!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208 L -0.32275 -0.00208 " pathEditMode="relative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3266932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3271714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303" y="200455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Hit!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208 L 0.16389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4304363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4759910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6</a:t>
            </a:r>
            <a:endParaRPr lang="en-US" sz="4400" dirty="0"/>
          </a:p>
        </p:txBody>
      </p:sp>
      <p:sp>
        <p:nvSpPr>
          <p:cNvPr id="36" name="Folded Corner 35"/>
          <p:cNvSpPr/>
          <p:nvPr/>
        </p:nvSpPr>
        <p:spPr bwMode="auto">
          <a:xfrm>
            <a:off x="1075771" y="4191107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5908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mtClean="0"/>
              <a:t>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258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40173 -0.2689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87" y="-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  <p:bldP spid="36" grpId="0" animBg="1"/>
      <p:bldP spid="36" grpId="1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5396374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4739484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35499" y="201868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Hit!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35499" y="4116661"/>
            <a:ext cx="254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Improved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Cache 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Hit Rate!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5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208 L 0.16389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0"/>
            <a:ext cx="7667355" cy="1143000"/>
          </a:xfrm>
        </p:spPr>
        <p:txBody>
          <a:bodyPr/>
          <a:lstStyle/>
          <a:p>
            <a:r>
              <a:rPr lang="en-US" dirty="0" smtClean="0"/>
              <a:t>Repeated Scan of Big File (MRU)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7396" y="1854562"/>
            <a:ext cx="1282927" cy="4380985"/>
            <a:chOff x="942480" y="1953714"/>
            <a:chExt cx="1282927" cy="4380985"/>
          </a:xfrm>
        </p:grpSpPr>
        <p:sp>
          <p:nvSpPr>
            <p:cNvPr id="4" name="Rectangle 3"/>
            <p:cNvSpPr/>
            <p:nvPr/>
          </p:nvSpPr>
          <p:spPr bwMode="auto">
            <a:xfrm>
              <a:off x="942480" y="1953714"/>
              <a:ext cx="1282927" cy="438098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" name="Folded Corner 5"/>
            <p:cNvSpPr/>
            <p:nvPr/>
          </p:nvSpPr>
          <p:spPr bwMode="auto">
            <a:xfrm>
              <a:off x="1130855" y="2148910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Folded Corner 7"/>
            <p:cNvSpPr/>
            <p:nvPr/>
          </p:nvSpPr>
          <p:spPr bwMode="auto">
            <a:xfrm>
              <a:off x="1130855" y="3215034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olded Corner 8"/>
            <p:cNvSpPr/>
            <p:nvPr/>
          </p:nvSpPr>
          <p:spPr bwMode="auto">
            <a:xfrm>
              <a:off x="1130855" y="4281158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smtClean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olded Corner 9"/>
            <p:cNvSpPr/>
            <p:nvPr/>
          </p:nvSpPr>
          <p:spPr bwMode="auto">
            <a:xfrm>
              <a:off x="1130855" y="5347281"/>
              <a:ext cx="906808" cy="818052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/>
              </a:pPr>
              <a:r>
                <a:rPr lang="en-US" sz="4400" dirty="0" smtClean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4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7476" y="128373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</a:t>
            </a: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08455" y="1339437"/>
            <a:ext cx="4627084" cy="2290866"/>
            <a:chOff x="2699134" y="1338942"/>
            <a:chExt cx="4627084" cy="2290866"/>
          </a:xfrm>
        </p:grpSpPr>
        <p:grpSp>
          <p:nvGrpSpPr>
            <p:cNvPr id="17" name="Group 16"/>
            <p:cNvGrpSpPr/>
            <p:nvPr/>
          </p:nvGrpSpPr>
          <p:grpSpPr>
            <a:xfrm>
              <a:off x="2699134" y="1854562"/>
              <a:ext cx="4627084" cy="1775246"/>
              <a:chOff x="4197428" y="1651000"/>
              <a:chExt cx="4627084" cy="1775246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4197428" y="1651000"/>
                <a:ext cx="4627084" cy="177524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4348844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5833351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 bwMode="auto">
              <a:xfrm>
                <a:off x="7317858" y="1846942"/>
                <a:ext cx="1381870" cy="1381871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Empty</a:t>
                </a:r>
              </a:p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/>
                </a:pP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Frame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335057" y="1338942"/>
              <a:ext cx="1270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Buffer</a:t>
              </a:r>
              <a:endParaRPr lang="en-US" sz="3200" dirty="0"/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>
            <a:off x="2335575" y="2144954"/>
            <a:ext cx="0" cy="380019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020160" y="367232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Scan</a:t>
            </a:r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3670503" y="4344074"/>
            <a:ext cx="20426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Cache Hits:</a:t>
            </a:r>
          </a:p>
          <a:p>
            <a:pPr algn="r"/>
            <a:endParaRPr lang="en-US" sz="2800" dirty="0" smtClean="0"/>
          </a:p>
          <a:p>
            <a:pPr algn="r"/>
            <a:r>
              <a:rPr lang="en-US" sz="2800" dirty="0" smtClean="0"/>
              <a:t>Attempts:</a:t>
            </a:r>
          </a:p>
          <a:p>
            <a:pPr algn="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14919" y="4167957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</a:t>
            </a:r>
            <a:endParaRPr lang="en-US" sz="4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50382" y="505202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8</a:t>
            </a:r>
            <a:endParaRPr lang="en-US" sz="4400" dirty="0"/>
          </a:p>
        </p:txBody>
      </p:sp>
      <p:sp>
        <p:nvSpPr>
          <p:cNvPr id="32" name="Right Arrow 31"/>
          <p:cNvSpPr/>
          <p:nvPr/>
        </p:nvSpPr>
        <p:spPr bwMode="auto">
          <a:xfrm>
            <a:off x="65048" y="5396374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Scan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3297402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4781909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61596" y="2332908"/>
            <a:ext cx="906808" cy="81805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8" name="Right Arrow 27"/>
          <p:cNvSpPr/>
          <p:nvPr/>
        </p:nvSpPr>
        <p:spPr bwMode="auto">
          <a:xfrm rot="16200000">
            <a:off x="6224618" y="3442351"/>
            <a:ext cx="924174" cy="5733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MRU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35499" y="201868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Hit!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35499" y="4116661"/>
            <a:ext cx="254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Improved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Cache </a:t>
            </a:r>
          </a:p>
          <a:p>
            <a:r>
              <a:rPr lang="en-US" sz="4000" dirty="0" smtClean="0">
                <a:solidFill>
                  <a:schemeClr val="accent2"/>
                </a:solidFill>
              </a:rPr>
              <a:t>Hit Rate!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10701" y="2208147"/>
            <a:ext cx="6012389" cy="1323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 smtClean="0"/>
              <a:t>What else might we do </a:t>
            </a:r>
            <a:r>
              <a:rPr lang="en-US" sz="4000" smtClean="0"/>
              <a:t>for sequential scans?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91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83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altLang="en-US" dirty="0" smtClean="0"/>
              <a:t>Page Replacement </a:t>
            </a:r>
            <a:r>
              <a:rPr lang="en-US" altLang="en-US" dirty="0"/>
              <a:t>Policy</a:t>
            </a:r>
          </a:p>
        </p:txBody>
      </p:sp>
      <p:sp>
        <p:nvSpPr>
          <p:cNvPr id="1208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r>
              <a:rPr lang="en-US" altLang="en-US" dirty="0" smtClean="0"/>
              <a:t>Page is </a:t>
            </a:r>
            <a:r>
              <a:rPr lang="en-US" altLang="en-US" dirty="0"/>
              <a:t>chosen for replacement by a </a:t>
            </a:r>
            <a:r>
              <a:rPr lang="en-US" altLang="en-US" i="1" dirty="0">
                <a:solidFill>
                  <a:schemeClr val="accent2"/>
                </a:solidFill>
              </a:rPr>
              <a:t>replacement policy:</a:t>
            </a:r>
          </a:p>
          <a:p>
            <a:pPr lvl="1"/>
            <a:r>
              <a:rPr lang="en-US" altLang="en-US" dirty="0"/>
              <a:t>Least-recently-used (LRU</a:t>
            </a:r>
            <a:r>
              <a:rPr lang="en-US" altLang="en-US" dirty="0" smtClean="0"/>
              <a:t>), Clock</a:t>
            </a:r>
          </a:p>
          <a:p>
            <a:pPr lvl="1"/>
            <a:r>
              <a:rPr lang="en-US" altLang="en-US" dirty="0" smtClean="0"/>
              <a:t>Most-recently-used (MRU)</a:t>
            </a:r>
          </a:p>
          <a:p>
            <a:endParaRPr lang="en-US" altLang="en-US" dirty="0"/>
          </a:p>
          <a:p>
            <a:r>
              <a:rPr lang="en-US" altLang="en-US" dirty="0"/>
              <a:t>Policy can have big impact on #I/O</a:t>
            </a:r>
            <a:r>
              <a:rPr lang="ja-JP" altLang="en-US" dirty="0">
                <a:ea typeface="メイリオ" charset="-128"/>
                <a:cs typeface="メイリオ" charset="-128"/>
              </a:rPr>
              <a:t>’</a:t>
            </a:r>
            <a:r>
              <a:rPr lang="en-US" altLang="ja-JP" dirty="0">
                <a:ea typeface="メイリオ" charset="-128"/>
                <a:cs typeface="メイリオ" charset="-128"/>
              </a:rPr>
              <a:t>s; </a:t>
            </a:r>
          </a:p>
          <a:p>
            <a:pPr lvl="1"/>
            <a:r>
              <a:rPr lang="en-US" altLang="en-US" dirty="0"/>
              <a:t>Depends on the </a:t>
            </a:r>
            <a:r>
              <a:rPr lang="en-US" altLang="en-US" i="1" dirty="0">
                <a:solidFill>
                  <a:schemeClr val="accent2"/>
                </a:solidFill>
              </a:rPr>
              <a:t>access pattern</a:t>
            </a:r>
            <a:r>
              <a:rPr lang="en-US" alt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3572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LRU Replacement Policy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i="1" u="sng" dirty="0">
                <a:solidFill>
                  <a:schemeClr val="accent2"/>
                </a:solidFill>
              </a:rPr>
              <a:t>Least Recently Used (LRU)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Pinned Frame: </a:t>
            </a:r>
            <a:r>
              <a:rPr lang="en-US" altLang="ja-JP" sz="2400" dirty="0" smtClean="0">
                <a:ea typeface="メイリオ" charset="-128"/>
                <a:cs typeface="メイリオ" charset="-128"/>
              </a:rPr>
              <a:t>not </a:t>
            </a:r>
            <a:r>
              <a:rPr lang="en-US" altLang="ja-JP" sz="2400" dirty="0">
                <a:ea typeface="メイリオ" charset="-128"/>
                <a:cs typeface="メイリオ" charset="-128"/>
              </a:rPr>
              <a:t>available to </a:t>
            </a:r>
            <a:r>
              <a:rPr lang="en-US" altLang="ja-JP" sz="2400" dirty="0" smtClean="0">
                <a:ea typeface="メイリオ" charset="-128"/>
                <a:cs typeface="メイリオ" charset="-128"/>
              </a:rPr>
              <a:t>replace</a:t>
            </a:r>
            <a:endParaRPr lang="en-US" altLang="ja-JP" sz="2400" dirty="0">
              <a:ea typeface="メイリオ" charset="-128"/>
              <a:cs typeface="メイリオ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track time each frame last </a:t>
            </a:r>
            <a:r>
              <a:rPr lang="en-US" altLang="en-US" sz="2400" i="1" dirty="0">
                <a:solidFill>
                  <a:schemeClr val="accent2"/>
                </a:solidFill>
              </a:rPr>
              <a:t>unpinned </a:t>
            </a:r>
            <a:r>
              <a:rPr lang="en-US" altLang="en-US" sz="2400" dirty="0"/>
              <a:t>(end of use)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replace the frame which </a:t>
            </a:r>
            <a:r>
              <a:rPr lang="en-US" altLang="en-US" sz="2400" dirty="0" smtClean="0"/>
              <a:t>least recently unpinned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i="1" u="sng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Very common policy: intuitive and simple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Works well for repeated accesses to popular pages (temporal locality)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u="sng" dirty="0">
                <a:solidFill>
                  <a:schemeClr val="accent2"/>
                </a:solidFill>
              </a:rPr>
              <a:t>Can be costly.  Why?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u="sng" dirty="0" smtClean="0">
                <a:solidFill>
                  <a:schemeClr val="accent2"/>
                </a:solidFill>
              </a:rPr>
              <a:t>Need to maintain heap </a:t>
            </a:r>
            <a:r>
              <a:rPr lang="en-US" altLang="en-US" sz="2000" i="1" u="sng" dirty="0">
                <a:solidFill>
                  <a:schemeClr val="accent2"/>
                </a:solidFill>
              </a:rPr>
              <a:t>data-structure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u="sng" dirty="0">
                <a:solidFill>
                  <a:schemeClr val="accent2"/>
                </a:solidFill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46048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383" y="1316625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Approx. to LRU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Arrange frames</a:t>
            </a:r>
            <a:br>
              <a:rPr lang="en-US" sz="2800" dirty="0" smtClean="0"/>
            </a:br>
            <a:r>
              <a:rPr lang="en-US" sz="2800" dirty="0" smtClean="0"/>
              <a:t>in logical cycle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Introduce </a:t>
            </a:r>
            <a:br>
              <a:rPr lang="en-US" sz="2800" dirty="0" smtClean="0"/>
            </a:br>
            <a:r>
              <a:rPr lang="en-US" sz="2800" dirty="0" smtClean="0"/>
              <a:t>    “Ref. Bit”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Clock arm advances until request satisfied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/>
          </p:nvPr>
        </p:nvGraphicFramePr>
        <p:xfrm>
          <a:off x="2928395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9800000">
            <a:off x="4829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41452" y="1701190"/>
            <a:ext cx="4245013" cy="4852010"/>
            <a:chOff x="4641452" y="1701190"/>
            <a:chExt cx="4245013" cy="4852010"/>
          </a:xfrm>
        </p:grpSpPr>
        <p:sp>
          <p:nvSpPr>
            <p:cNvPr id="10" name="Rectangle 9"/>
            <p:cNvSpPr/>
            <p:nvPr/>
          </p:nvSpPr>
          <p:spPr bwMode="auto">
            <a:xfrm>
              <a:off x="8585523" y="2846732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585523" y="5113878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626509" y="6252258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660744" y="5102307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41452" y="2827179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630376" y="1701190"/>
              <a:ext cx="300942" cy="3009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74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383" y="1316625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Want to insert page: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Current frame has</a:t>
            </a:r>
            <a:br>
              <a:rPr lang="en-US" sz="2800" dirty="0" smtClean="0"/>
            </a:br>
            <a:r>
              <a:rPr lang="en-US" sz="2800" dirty="0" smtClean="0"/>
              <a:t>pin-count &gt; 0 </a:t>
            </a:r>
            <a:br>
              <a:rPr lang="en-US" sz="2800" dirty="0" smtClean="0"/>
            </a:br>
            <a:r>
              <a:rPr lang="en-US" sz="2800" dirty="0" smtClean="0">
                <a:sym typeface="Wingdings"/>
              </a:rPr>
              <a:t> Skip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928395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9800000">
            <a:off x="4829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8585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85523" y="511387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6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0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1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30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5582679" y="97522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7633089" y="21023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7633089" y="43980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5623641" y="554049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3670939" y="442078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E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3646884" y="212435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F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6425" y="1679366"/>
            <a:ext cx="660758" cy="652877"/>
            <a:chOff x="9063451" y="1915875"/>
            <a:chExt cx="660758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8677" y="643375"/>
            <a:ext cx="660758" cy="652877"/>
            <a:chOff x="9063451" y="1915875"/>
            <a:chExt cx="660758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Pinned</a:t>
              </a:r>
              <a:endParaRPr lang="en-US" dirty="0"/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1206747" y="195474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G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4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383" y="1316625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Want to insert page: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Not Pinned and </a:t>
            </a:r>
            <a:br>
              <a:rPr lang="en-US" sz="2800" dirty="0" smtClean="0"/>
            </a:br>
            <a:r>
              <a:rPr lang="en-US" sz="2800" dirty="0" smtClean="0"/>
              <a:t>Ref. bit is set </a:t>
            </a:r>
            <a:r>
              <a:rPr lang="en-US" sz="2800" dirty="0" smtClean="0">
                <a:sym typeface="Wingdings"/>
              </a:rPr>
              <a:t>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/>
              </a:rPr>
              <a:t>Clear Ref.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ym typeface="Wingdings"/>
              </a:rPr>
              <a:t>Skip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928395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20"/>
          <p:cNvGrpSpPr/>
          <p:nvPr/>
        </p:nvGrpSpPr>
        <p:grpSpPr>
          <a:xfrm rot="1800000">
            <a:off x="4829681" y="3299916"/>
            <a:ext cx="2413032" cy="543532"/>
            <a:chOff x="4641452" y="3418731"/>
            <a:chExt cx="3055713" cy="688295"/>
          </a:xfrm>
        </p:grpSpPr>
        <p:sp>
          <p:nvSpPr>
            <p:cNvPr id="18" name="Diamond 17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8585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85523" y="511387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6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0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1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30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5582679" y="97522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7633089" y="21023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7633089" y="43980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5623641" y="554049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3670939" y="442078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E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3646884" y="212435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F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6425" y="1679366"/>
            <a:ext cx="660758" cy="652877"/>
            <a:chOff x="9063451" y="1915875"/>
            <a:chExt cx="660758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Pinned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8677" y="643375"/>
            <a:ext cx="660758" cy="652877"/>
            <a:chOff x="9063451" y="1915875"/>
            <a:chExt cx="660758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1206747" y="195474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G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2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383" y="1316625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Want to insert page: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Not pinned and</a:t>
            </a:r>
            <a:br>
              <a:rPr lang="en-US" sz="2800" dirty="0" smtClean="0"/>
            </a:br>
            <a:r>
              <a:rPr lang="en-US" sz="2800" dirty="0" smtClean="0"/>
              <a:t>Ref. bit unset: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Evict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Copy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pinned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ref. bit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928395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8585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85523" y="5113878"/>
            <a:ext cx="300942" cy="30094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6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0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1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30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5582679" y="97522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7633089" y="21023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7633089" y="43980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5623641" y="554049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D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3670939" y="442078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E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3646884" y="212435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F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6425" y="1679366"/>
            <a:ext cx="660758" cy="652877"/>
            <a:chOff x="9063451" y="1915875"/>
            <a:chExt cx="660758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8677" y="643375"/>
            <a:ext cx="660758" cy="652877"/>
            <a:chOff x="9063451" y="1915875"/>
            <a:chExt cx="660758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sp>
        <p:nvSpPr>
          <p:cNvPr id="38" name="Folded Corner 37"/>
          <p:cNvSpPr/>
          <p:nvPr/>
        </p:nvSpPr>
        <p:spPr bwMode="auto">
          <a:xfrm>
            <a:off x="1206747" y="195474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G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47141" y="5113878"/>
            <a:ext cx="660758" cy="652877"/>
            <a:chOff x="9063451" y="1915875"/>
            <a:chExt cx="660758" cy="652877"/>
          </a:xfrm>
        </p:grpSpPr>
        <p:grpSp>
          <p:nvGrpSpPr>
            <p:cNvPr id="40" name="Group 39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42" name="Triangle 41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Pinned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4829681" y="3299916"/>
            <a:ext cx="2413032" cy="543532"/>
            <a:chOff x="4641452" y="3418731"/>
            <a:chExt cx="3055713" cy="688295"/>
          </a:xfrm>
        </p:grpSpPr>
        <p:sp>
          <p:nvSpPr>
            <p:cNvPr id="47" name="Diamond 46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8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decel="100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926 L 0.48698 0.52338 " pathEditMode="relative" ptsTypes="AA">
                                      <p:cBhvr>
                                        <p:cTn id="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615F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0383" y="1316625"/>
            <a:ext cx="4020265" cy="52597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Request for Page C: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Cache Hit!: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Pin (</a:t>
            </a:r>
            <a:r>
              <a:rPr lang="en-US" sz="2800" dirty="0" err="1" smtClean="0"/>
              <a:t>inc.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Set ref bit.</a:t>
            </a: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2928395" y="892103"/>
          <a:ext cx="6215605" cy="5510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8585523" y="2846732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85523" y="5113878"/>
            <a:ext cx="300942" cy="300942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6509" y="6252258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60744" y="5102307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41452" y="2827179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30376" y="1701190"/>
            <a:ext cx="300942" cy="3009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5582679" y="97522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A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Folded Corner 21"/>
          <p:cNvSpPr/>
          <p:nvPr/>
        </p:nvSpPr>
        <p:spPr bwMode="auto">
          <a:xfrm>
            <a:off x="7633089" y="210238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B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Folded Corner 22"/>
          <p:cNvSpPr/>
          <p:nvPr/>
        </p:nvSpPr>
        <p:spPr bwMode="auto">
          <a:xfrm>
            <a:off x="7633089" y="4398082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smtClean="0">
                <a:solidFill>
                  <a:srgbClr val="000000"/>
                </a:solidFill>
                <a:latin typeface="Arial" charset="0"/>
              </a:rPr>
              <a:t>C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Folded Corner 23"/>
          <p:cNvSpPr/>
          <p:nvPr/>
        </p:nvSpPr>
        <p:spPr bwMode="auto">
          <a:xfrm>
            <a:off x="5623641" y="5540499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G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olded Corner 24"/>
          <p:cNvSpPr/>
          <p:nvPr/>
        </p:nvSpPr>
        <p:spPr bwMode="auto">
          <a:xfrm>
            <a:off x="3670939" y="4420780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E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3646884" y="2124351"/>
            <a:ext cx="825111" cy="744351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4400" dirty="0" smtClean="0">
                <a:solidFill>
                  <a:srgbClr val="000000"/>
                </a:solidFill>
                <a:latin typeface="Arial" charset="0"/>
              </a:rPr>
              <a:t>F</a:t>
            </a:r>
            <a:endParaRPr lang="en-US" sz="4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6425" y="1679366"/>
            <a:ext cx="660758" cy="652877"/>
            <a:chOff x="9063451" y="1915875"/>
            <a:chExt cx="660758" cy="652877"/>
          </a:xfrm>
        </p:grpSpPr>
        <p:grpSp>
          <p:nvGrpSpPr>
            <p:cNvPr id="7" name="Group 6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6" name="Triangle 5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Can 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" name="Oval 2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78677" y="643375"/>
            <a:ext cx="660758" cy="652877"/>
            <a:chOff x="9063451" y="1915875"/>
            <a:chExt cx="660758" cy="652877"/>
          </a:xfrm>
        </p:grpSpPr>
        <p:grpSp>
          <p:nvGrpSpPr>
            <p:cNvPr id="31" name="Group 3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33" name="Triangle 3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Can 3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Pinned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47141" y="5113878"/>
            <a:ext cx="660758" cy="652877"/>
            <a:chOff x="9063451" y="1915875"/>
            <a:chExt cx="660758" cy="652877"/>
          </a:xfrm>
        </p:grpSpPr>
        <p:grpSp>
          <p:nvGrpSpPr>
            <p:cNvPr id="40" name="Group 39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42" name="Triangle 41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Can 43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Pinned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9000000">
            <a:off x="4829681" y="3299916"/>
            <a:ext cx="2413032" cy="543532"/>
            <a:chOff x="4641452" y="3418731"/>
            <a:chExt cx="3055713" cy="688295"/>
          </a:xfrm>
        </p:grpSpPr>
        <p:sp>
          <p:nvSpPr>
            <p:cNvPr id="47" name="Diamond 46"/>
            <p:cNvSpPr/>
            <p:nvPr/>
          </p:nvSpPr>
          <p:spPr bwMode="auto">
            <a:xfrm>
              <a:off x="4660744" y="3554534"/>
              <a:ext cx="3036421" cy="416689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641452" y="3418731"/>
              <a:ext cx="1537502" cy="68829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840593" y="3424518"/>
              <a:ext cx="676721" cy="67672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31852" y="3902820"/>
            <a:ext cx="660758" cy="652877"/>
            <a:chOff x="9063451" y="1915875"/>
            <a:chExt cx="660758" cy="652877"/>
          </a:xfrm>
        </p:grpSpPr>
        <p:grpSp>
          <p:nvGrpSpPr>
            <p:cNvPr id="51" name="Group 50"/>
            <p:cNvGrpSpPr/>
            <p:nvPr/>
          </p:nvGrpSpPr>
          <p:grpSpPr>
            <a:xfrm rot="2682639">
              <a:off x="9197422" y="1915875"/>
              <a:ext cx="337024" cy="652877"/>
              <a:chOff x="8313656" y="486271"/>
              <a:chExt cx="428640" cy="830354"/>
            </a:xfrm>
          </p:grpSpPr>
          <p:sp>
            <p:nvSpPr>
              <p:cNvPr id="53" name="Triangle 52"/>
              <p:cNvSpPr/>
              <p:nvPr/>
            </p:nvSpPr>
            <p:spPr bwMode="auto">
              <a:xfrm rot="10800000">
                <a:off x="8489950" y="916476"/>
                <a:ext cx="80816" cy="400149"/>
              </a:xfrm>
              <a:prstGeom prst="triangle">
                <a:avLst/>
              </a:prstGeom>
              <a:gradFill>
                <a:lin ang="16200000" scaled="0"/>
              </a:gra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8341310" y="842085"/>
                <a:ext cx="376174" cy="20660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Can 54"/>
              <p:cNvSpPr/>
              <p:nvPr/>
            </p:nvSpPr>
            <p:spPr bwMode="auto">
              <a:xfrm>
                <a:off x="8432275" y="548709"/>
                <a:ext cx="194244" cy="385845"/>
              </a:xfrm>
              <a:prstGeom prst="can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313656" y="486271"/>
                <a:ext cx="428640" cy="20912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endPara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9063451" y="201529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Pinned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615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972</Words>
  <Application>Microsoft Macintosh PowerPoint</Application>
  <PresentationFormat>On-screen Show (4:3)</PresentationFormat>
  <Paragraphs>583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Discussion Week 3</vt:lpstr>
      <vt:lpstr>Terminology</vt:lpstr>
      <vt:lpstr>Page Replacement Policy</vt:lpstr>
      <vt:lpstr>LRU Replacement Policy</vt:lpstr>
      <vt:lpstr>Clock Replacement Policy</vt:lpstr>
      <vt:lpstr>Clock Replacement Policy</vt:lpstr>
      <vt:lpstr>Clock Replacement Policy</vt:lpstr>
      <vt:lpstr>Clock Replacement Policy</vt:lpstr>
      <vt:lpstr>Clock Replacement Policy</vt:lpstr>
      <vt:lpstr>Is LRU/Clock Always Best?</vt:lpstr>
      <vt:lpstr>Repeated Scan of Big File (LRU)</vt:lpstr>
      <vt:lpstr>Repeated Scan of Big File (LRU)</vt:lpstr>
      <vt:lpstr>Repeated Scan of Big File (LRU)</vt:lpstr>
      <vt:lpstr>Repeated Scan of Big File (LRU)</vt:lpstr>
      <vt:lpstr>Repeated Scan of Big File (LRU)</vt:lpstr>
      <vt:lpstr>Repeated Scan of Big File (LRU)</vt:lpstr>
      <vt:lpstr>Repeated Scan of Big File (LRU)</vt:lpstr>
      <vt:lpstr>Repeated Scan of Big File (LRU)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  <vt:lpstr>Repeated Scan of Big File (MRU)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Liaw</dc:creator>
  <cp:lastModifiedBy>Richard Liaw</cp:lastModifiedBy>
  <cp:revision>4</cp:revision>
  <dcterms:created xsi:type="dcterms:W3CDTF">2016-02-06T20:47:56Z</dcterms:created>
  <dcterms:modified xsi:type="dcterms:W3CDTF">2016-02-09T08:58:52Z</dcterms:modified>
</cp:coreProperties>
</file>