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4/f3eQ1at9Vn91stYSlVBS7vC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7" Type="http://customschemas.google.com/relationships/presentationmetadata" Target="metadata"/><Relationship Id="rId16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Franklin Gothic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FEFEFE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rte em círculo 3D néon" id="122" name="Google Shape;122;p1"/>
          <p:cNvPicPr preferRelativeResize="0"/>
          <p:nvPr/>
        </p:nvPicPr>
        <p:blipFill rotWithShape="1">
          <a:blip r:embed="rId3">
            <a:alphaModFix/>
          </a:blip>
          <a:srcRect b="-2" l="0" r="-2" t="21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dk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899510" y="2324906"/>
            <a:ext cx="3412067" cy="1588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Franklin Gothic"/>
              <a:buNone/>
            </a:pPr>
            <a:r>
              <a:rPr lang="pt-BR"/>
              <a:t>CRIPTOGRAFIA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899510" y="3945249"/>
            <a:ext cx="3412067" cy="738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pt-BR"/>
              <a:t>ALUNOS: EDUARDO L. / MATEUS F. / GUILHERME M./ VICENZO P. / RICHARD L. M. STOPA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2"/>
          <p:cNvSpPr txBox="1"/>
          <p:nvPr>
            <p:ph type="title"/>
          </p:nvPr>
        </p:nvSpPr>
        <p:spPr>
          <a:xfrm>
            <a:off x="581192" y="1124999"/>
            <a:ext cx="4076149" cy="460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pt-BR" sz="4000">
                <a:solidFill>
                  <a:schemeClr val="accent1"/>
                </a:solidFill>
              </a:rPr>
              <a:t>ORIGEM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5117586" y="1124998"/>
            <a:ext cx="6143248" cy="460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pt-BR" sz="2000"/>
              <a:t>Podemos citar três métodos antigos de criptografia: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Tumba de Khnumhotep II</a:t>
            </a:r>
            <a:r>
              <a:rPr lang="pt-BR" sz="2000"/>
              <a:t> no Egito antigo;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Cifra de César</a:t>
            </a:r>
            <a:r>
              <a:rPr lang="pt-BR" sz="2000"/>
              <a:t>, utilizado pelo imperador Júlio César;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Máquina</a:t>
            </a:r>
            <a:r>
              <a:rPr lang="pt-BR" sz="2000"/>
              <a:t> </a:t>
            </a:r>
            <a:r>
              <a:rPr b="1" lang="pt-BR" sz="2000"/>
              <a:t>Enigma</a:t>
            </a:r>
            <a:r>
              <a:rPr lang="pt-BR" sz="2000"/>
              <a:t> que foi utilizada na Segunda Guerra Mundial pelo exército alemão.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3"/>
          <p:cNvSpPr txBox="1"/>
          <p:nvPr>
            <p:ph type="title"/>
          </p:nvPr>
        </p:nvSpPr>
        <p:spPr>
          <a:xfrm>
            <a:off x="581192" y="1124999"/>
            <a:ext cx="4076149" cy="460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pt-BR" sz="4000">
                <a:solidFill>
                  <a:schemeClr val="accent1"/>
                </a:solidFill>
              </a:rPr>
              <a:t>CRIPTOGRAFIA HOJE EM DIA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5117586" y="1124998"/>
            <a:ext cx="6677637" cy="5251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pt-BR" sz="2400"/>
              <a:t>A criptografia evoluiu e nos dias de hoje, principalmente na computação, se usa o sistema de chaves criptográficas, que consiste em </a:t>
            </a:r>
            <a:r>
              <a:rPr b="1" lang="pt-BR" sz="2400"/>
              <a:t>c</a:t>
            </a:r>
            <a:r>
              <a:rPr lang="pt-BR" sz="2400"/>
              <a:t>onjunto de bits baseado em determinado algoritmo capaz de decodificar a informação. </a:t>
            </a:r>
            <a:endParaRPr/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4"/>
          <p:cNvSpPr txBox="1"/>
          <p:nvPr>
            <p:ph type="title"/>
          </p:nvPr>
        </p:nvSpPr>
        <p:spPr>
          <a:xfrm>
            <a:off x="581192" y="1124999"/>
            <a:ext cx="4076149" cy="460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pt-BR" sz="4000">
                <a:solidFill>
                  <a:schemeClr val="accent1"/>
                </a:solidFill>
              </a:rPr>
              <a:t>CHAVES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5117586" y="1124998"/>
            <a:ext cx="6677637" cy="5251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5435" lvl="0" marL="305435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pt-BR" sz="2400"/>
              <a:t>Esta prática é dividida em dois tipos de chaves: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pt-BR" sz="2400"/>
              <a:t>chave simétrica</a:t>
            </a:r>
            <a:r>
              <a:rPr lang="pt-BR" sz="2400"/>
              <a:t>: considerada como mais simples, na qual remetente e destinatário utilizam a mesma chave para codificar e decodificar a informação;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pt-BR" sz="2400"/>
              <a:t>chave assimétrica</a:t>
            </a:r>
            <a:r>
              <a:rPr lang="pt-BR" sz="2400"/>
              <a:t>: é utilizado um par de chaves, a pública e a privada. Nesse sentido, o código público criptografa e o privado descriptografa. </a:t>
            </a:r>
            <a:endParaRPr sz="24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393166" y="1124999"/>
            <a:ext cx="4323551" cy="460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pt-BR" sz="4000">
                <a:solidFill>
                  <a:schemeClr val="accent1"/>
                </a:solidFill>
              </a:rPr>
              <a:t>CRIPTOMOEDAS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5117586" y="1124998"/>
            <a:ext cx="6351066" cy="521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pt-BR" sz="2000"/>
              <a:t>Primeiramente, os algoritmos foram desenvolvidos por matemáticos, economistas e cientistas da computação.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pt-BR" sz="2000"/>
              <a:t>Podemos dizer que seu surgimento aconteceu em meados de 1980. Nesse sentido, o programador David Chaum desenvolveu a primeira espécie de dinheiro eletrônico.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pt-BR" sz="2000"/>
              <a:t>Mas a primeira moeda digital só surgiu anos mais tarde (2009) com o Bitcoin, criado por Satoshi Nakamoto. Que usou a SHA-256, que é uma função hash criptográfica como esquema de prova de trabalho.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6"/>
          <p:cNvSpPr txBox="1"/>
          <p:nvPr>
            <p:ph type="title"/>
          </p:nvPr>
        </p:nvSpPr>
        <p:spPr>
          <a:xfrm>
            <a:off x="581192" y="1124999"/>
            <a:ext cx="4076149" cy="460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pt-BR" sz="4000">
                <a:solidFill>
                  <a:schemeClr val="accent1"/>
                </a:solidFill>
              </a:rPr>
              <a:t>CRIPTOGRAFIA MD5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5117586" y="1124998"/>
            <a:ext cx="6548988" cy="5181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pt-BR" sz="2000"/>
              <a:t>A criptografia Hash MD5 não é mais usada para a segurança de transferência de dados. Entretanto, ele conseguiu se manter no mercado de tecnologia para se tornar uma ferramenta de integridade de arquivos. Já que a mudança de apenas um byte de um arquivo já mudaria sua String MD5 por completo.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2022-11-12T13:32:04Z</dcterms:created>
</cp:coreProperties>
</file>