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10"/>
  </p:notesMasterIdLst>
  <p:sldIdLst>
    <p:sldId id="256" r:id="rId2"/>
    <p:sldId id="367" r:id="rId3"/>
    <p:sldId id="363" r:id="rId4"/>
    <p:sldId id="366" r:id="rId5"/>
    <p:sldId id="361" r:id="rId6"/>
    <p:sldId id="362" r:id="rId7"/>
    <p:sldId id="364" r:id="rId8"/>
    <p:sldId id="3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1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3817" autoAdjust="0"/>
  </p:normalViewPr>
  <p:slideViewPr>
    <p:cSldViewPr snapToGrid="0">
      <p:cViewPr varScale="1">
        <p:scale>
          <a:sx n="64" d="100"/>
          <a:sy n="64" d="100"/>
        </p:scale>
        <p:origin x="1424" y="3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B054E-CE91-45DC-B3C4-F9AB709CB83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1BE2F-AB45-4EE7-80A3-898533C7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4" t="20751" r="59490" b="46625"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</p:pic>
      <p:sp>
        <p:nvSpPr>
          <p:cNvPr id="17" name="Rectangle 16"/>
          <p:cNvSpPr/>
          <p:nvPr userDrawn="1"/>
        </p:nvSpPr>
        <p:spPr>
          <a:xfrm>
            <a:off x="1" y="990600"/>
            <a:ext cx="9144000" cy="518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" y="6176962"/>
            <a:ext cx="9144000" cy="681038"/>
          </a:xfrm>
          <a:prstGeom prst="rect">
            <a:avLst/>
          </a:prstGeom>
          <a:solidFill>
            <a:srgbClr val="981E32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981E32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9059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9989"/>
            <a:ext cx="7886700" cy="5006974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1C19-7029-41F4-9D8F-DA09027CD0E5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607" y="5405437"/>
            <a:ext cx="1543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1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7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18C6-721B-491B-B789-99AE6D1067C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ilezilla-pro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4" t="20751" r="59490" b="46625"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533" y="923925"/>
            <a:ext cx="7086600" cy="1702160"/>
          </a:xfrm>
        </p:spPr>
        <p:txBody>
          <a:bodyPr>
            <a:normAutofit/>
          </a:bodyPr>
          <a:lstStyle/>
          <a:p>
            <a:r>
              <a:rPr lang="en-US"/>
              <a:t>Introduction to Computing for Data Science</a:t>
            </a:r>
            <a:br>
              <a:rPr lang="en-US"/>
            </a:br>
            <a:endParaRPr lang="en-US" sz="16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Day 29</a:t>
            </a:r>
          </a:p>
          <a:p>
            <a:r>
              <a:rPr lang="en-US" dirty="0"/>
              <a:t>04/23/2019</a:t>
            </a:r>
          </a:p>
          <a:p>
            <a:endParaRPr lang="en-US" dirty="0"/>
          </a:p>
          <a:p>
            <a:r>
              <a:rPr lang="en-US" dirty="0" err="1"/>
              <a:t>Hort</a:t>
            </a:r>
            <a:r>
              <a:rPr lang="en-US" dirty="0"/>
              <a:t> 503-01  Spring 2019</a:t>
            </a:r>
          </a:p>
        </p:txBody>
      </p:sp>
    </p:spTree>
    <p:extLst>
      <p:ext uri="{BB962C8B-B14F-4D97-AF65-F5344CB8AC3E}">
        <p14:creationId xmlns:p14="http://schemas.microsoft.com/office/powerpoint/2010/main" val="30516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B8BB-1070-45D7-A8F4-643F8DE3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Evaluations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E0DE9-219E-4C94-A841-34AC0218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Please fill</a:t>
            </a:r>
            <a:r>
              <a:rPr lang="en-US" sz="4800" b="1" dirty="0"/>
              <a:t> </a:t>
            </a:r>
            <a:r>
              <a:rPr lang="en-US" sz="3200" dirty="0"/>
              <a:t>out the course evaluations!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all students taking the class for credit have done so I’ll award 5 extra points on project #2. </a:t>
            </a:r>
          </a:p>
        </p:txBody>
      </p:sp>
    </p:spTree>
    <p:extLst>
      <p:ext uri="{BB962C8B-B14F-4D97-AF65-F5344CB8AC3E}">
        <p14:creationId xmlns:p14="http://schemas.microsoft.com/office/powerpoint/2010/main" val="68382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5F2D-70BB-4908-B83D-81E99578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Nano to edit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8793-9FF1-4DFF-98E8-0ADA8140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A8DF1-F831-4E7E-BF0E-572808BF4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25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9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CFD6-85AC-4C9A-B18A-42887EC8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FileZilla to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6FD6B-BBBF-4366-9CCF-8530EF1E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https://filezilla-project.org/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882D5-A2F9-40F4-8E31-F528628F3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39"/>
          <a:stretch/>
        </p:blipFill>
        <p:spPr>
          <a:xfrm>
            <a:off x="982132" y="1738072"/>
            <a:ext cx="6493933" cy="41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8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10E5-CD48-432C-82C1-E76D7B35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#1 BLAST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0C4E7-9A4D-4F88-9D1B-0A78FF1F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BLAST is a sequence (DNA/protein) similarity tool</a:t>
            </a:r>
          </a:p>
          <a:p>
            <a:pPr lvl="1"/>
            <a:r>
              <a:rPr lang="en-US" dirty="0"/>
              <a:t>It requires an input file of sequences in FASTA format</a:t>
            </a:r>
          </a:p>
          <a:p>
            <a:pPr lvl="1"/>
            <a:r>
              <a:rPr lang="en-US" dirty="0"/>
              <a:t>It requires a formatted database of DNA or protein sequences to compare with. </a:t>
            </a:r>
          </a:p>
          <a:p>
            <a:pPr lvl="1"/>
            <a:r>
              <a:rPr lang="en-US" dirty="0"/>
              <a:t>Blast can be run in multi-threaded mode:</a:t>
            </a:r>
          </a:p>
          <a:p>
            <a:pPr lvl="1"/>
            <a:r>
              <a:rPr lang="en-US" dirty="0"/>
              <a:t>Check out the blast help to learn about additional options if you are unfamiliar with them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the </a:t>
            </a:r>
            <a:r>
              <a:rPr lang="en-US" dirty="0" err="1"/>
              <a:t>blastp</a:t>
            </a:r>
            <a:r>
              <a:rPr lang="en-US" dirty="0"/>
              <a:t> program, check out the help document (</a:t>
            </a:r>
            <a:r>
              <a:rPr lang="en-US" dirty="0" err="1"/>
              <a:t>blastp</a:t>
            </a:r>
            <a:r>
              <a:rPr lang="en-US" dirty="0"/>
              <a:t> -help)  to do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SLURM script that will </a:t>
            </a:r>
          </a:p>
          <a:p>
            <a:pPr lvl="1"/>
            <a:r>
              <a:rPr lang="en-US" dirty="0"/>
              <a:t>Use the query file  (-query option) of rice proteins in FASTA format found here:  </a:t>
            </a:r>
            <a:br>
              <a:rPr lang="en-US" dirty="0"/>
            </a:br>
            <a:r>
              <a:rPr lang="en-US" dirty="0"/>
              <a:t>/data/hort503/example-data/</a:t>
            </a:r>
            <a:r>
              <a:rPr lang="en-US" dirty="0" err="1"/>
              <a:t>all.pep</a:t>
            </a:r>
            <a:endParaRPr lang="en-US" dirty="0"/>
          </a:p>
          <a:p>
            <a:pPr lvl="1"/>
            <a:r>
              <a:rPr lang="en-US" dirty="0"/>
              <a:t>Use the database file of </a:t>
            </a:r>
            <a:r>
              <a:rPr lang="en-US" dirty="0" err="1"/>
              <a:t>SwissProt</a:t>
            </a:r>
            <a:r>
              <a:rPr lang="en-US" dirty="0"/>
              <a:t> curated protein sequences (-</a:t>
            </a:r>
            <a:r>
              <a:rPr lang="en-US" dirty="0" err="1"/>
              <a:t>db</a:t>
            </a:r>
            <a:r>
              <a:rPr lang="en-US" dirty="0"/>
              <a:t> option) here:</a:t>
            </a:r>
            <a:br>
              <a:rPr lang="en-US" dirty="0"/>
            </a:br>
            <a:r>
              <a:rPr lang="en-US" dirty="0"/>
              <a:t>/data/hort503/example-data/</a:t>
            </a:r>
            <a:r>
              <a:rPr lang="en-US" dirty="0" err="1"/>
              <a:t>swissprot</a:t>
            </a:r>
            <a:endParaRPr lang="en-US" dirty="0"/>
          </a:p>
          <a:p>
            <a:pPr lvl="1"/>
            <a:r>
              <a:rPr lang="en-US" dirty="0"/>
              <a:t>And that will use 5 threads  (-</a:t>
            </a:r>
            <a:r>
              <a:rPr lang="en-US" dirty="0" err="1"/>
              <a:t>num_threads</a:t>
            </a:r>
            <a:r>
              <a:rPr lang="en-US" dirty="0"/>
              <a:t> option).</a:t>
            </a:r>
          </a:p>
          <a:p>
            <a:pPr lvl="1"/>
            <a:r>
              <a:rPr lang="en-US" dirty="0"/>
              <a:t>Create an output format in tab delimited  (-</a:t>
            </a:r>
            <a:r>
              <a:rPr lang="en-US" dirty="0" err="1"/>
              <a:t>outfmt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Use an e-value threshold of 1e-6. (-</a:t>
            </a:r>
            <a:r>
              <a:rPr lang="en-US" dirty="0" err="1"/>
              <a:t>evalue</a:t>
            </a:r>
            <a:r>
              <a:rPr lang="en-US" dirty="0"/>
              <a:t> option).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Run the job and use your command-line knowledge to count the total number of sequence alignments found.</a:t>
            </a:r>
          </a:p>
        </p:txBody>
      </p:sp>
    </p:spTree>
    <p:extLst>
      <p:ext uri="{BB962C8B-B14F-4D97-AF65-F5344CB8AC3E}">
        <p14:creationId xmlns:p14="http://schemas.microsoft.com/office/powerpoint/2010/main" val="119175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77DE-B94E-442B-BFC4-EEF91863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#2: Run 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5F33-1C5B-4240-8BEC-A721D816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run your project #2 on Kamiak.</a:t>
            </a:r>
          </a:p>
          <a:p>
            <a:r>
              <a:rPr lang="en-US" dirty="0"/>
              <a:t>Do the following</a:t>
            </a:r>
          </a:p>
          <a:p>
            <a:pPr marL="0" indent="0">
              <a:buNone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Clone your class GitHub repository onto Kamiak in your /data/hort503/{user} directory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slurm</a:t>
            </a:r>
            <a:r>
              <a:rPr lang="en-US" dirty="0"/>
              <a:t> script to launch the job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Launch the job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Make sure you get proper output.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7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908B-BF12-49F6-806B-F564D220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#3:  FASTQC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8226-D076-4F6B-B1B9-A8174FC5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FASTQC is a tool to provide quality metrics for high-throughput DNA sequence data in FASTQ files</a:t>
            </a:r>
          </a:p>
          <a:p>
            <a:pPr lvl="1"/>
            <a:r>
              <a:rPr lang="en-US" dirty="0">
                <a:hlinkClick r:id="rId2"/>
              </a:rPr>
              <a:t>https://www.bioinformatics.babraham.ac.uk/projects/fastqc/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s://www.bioinformatics.babraham.ac.uk/projects/fastqc/fastqc.png">
            <a:extLst>
              <a:ext uri="{FF2B5EF4-FFF2-40B4-BE49-F238E27FC236}">
                <a16:creationId xmlns:a16="http://schemas.microsoft.com/office/drawing/2014/main" id="{3AB10AD8-ED48-4741-B754-A579C73A5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66" y="2301989"/>
            <a:ext cx="5110692" cy="35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3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3EDE-2660-44FD-8805-332F83D1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#3:  FASTQC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828C-0F05-44BF-9D21-7E1F3C15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SLURM submission script that will run FASTQC using the file in /data/hort503/example-data/SRR2931286.fastq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Be sure to use 5 threads.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Use the following to have an email sent when the job starts/completes:</a:t>
            </a:r>
            <a:br>
              <a:rPr lang="en-US" dirty="0"/>
            </a:br>
            <a:endParaRPr lang="en-US" dirty="0"/>
          </a:p>
          <a:p>
            <a:pPr marL="685800" lvl="2" indent="0">
              <a:buNone/>
            </a:pPr>
            <a:r>
              <a:rPr lang="en-US" dirty="0">
                <a:latin typeface="+mj-lt"/>
              </a:rPr>
              <a:t>#SBATCH --mail-user={</a:t>
            </a:r>
            <a:r>
              <a:rPr lang="en-US" dirty="0" err="1">
                <a:latin typeface="+mj-lt"/>
              </a:rPr>
              <a:t>user_id</a:t>
            </a:r>
            <a:r>
              <a:rPr lang="en-US" dirty="0">
                <a:latin typeface="+mj-lt"/>
              </a:rPr>
              <a:t>}@wsu.edu</a:t>
            </a:r>
          </a:p>
          <a:p>
            <a:pPr marL="685800" lvl="2" indent="0">
              <a:buNone/>
            </a:pPr>
            <a:r>
              <a:rPr lang="en-US" dirty="0">
                <a:latin typeface="+mj-lt"/>
              </a:rPr>
              <a:t>#SBATCH --mail-type=ALL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out how to have SLURM email you when the job starts and ends, and include that in the submission script.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the 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Copy the resulting HTML to your laptop to view the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9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16073</TotalTime>
  <Words>308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Computing for Data Science </vt:lpstr>
      <vt:lpstr>Course Evaluations </vt:lpstr>
      <vt:lpstr>Using Nano to edit files</vt:lpstr>
      <vt:lpstr>Using FileZilla to transfer files</vt:lpstr>
      <vt:lpstr>Class Exercise #1 BLAST</vt:lpstr>
      <vt:lpstr>Class Exercise #2: Run Project 2</vt:lpstr>
      <vt:lpstr>Class Exercise #3:  FASTQC</vt:lpstr>
      <vt:lpstr>Class Exercise #3:  FASTQC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Computing for Data Science</dc:title>
  <dc:creator>ficklin</dc:creator>
  <cp:lastModifiedBy>Ficklin, Stephen Patrick</cp:lastModifiedBy>
  <cp:revision>771</cp:revision>
  <dcterms:modified xsi:type="dcterms:W3CDTF">2019-04-23T05:50:37Z</dcterms:modified>
</cp:coreProperties>
</file>