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75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685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14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18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520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876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387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6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47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339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98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FFE1-8B34-462F-B194-32E5669B4158}" type="datetimeFigureOut">
              <a:rPr lang="id-ID" smtClean="0"/>
              <a:t>11/05/2023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2F2D-75D9-47F5-AB8A-DB3C5155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704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1462" y="314"/>
            <a:chExt cx="7392" cy="4161"/>
          </a:xfrm>
        </p:grpSpPr>
        <p:pic>
          <p:nvPicPr>
            <p:cNvPr id="7171" name="Picture 3" descr="C:\Users\Effendy\Desktop\Foto Tripatra Job\20150303_123641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" y="321"/>
              <a:ext cx="7377" cy="4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462" y="314"/>
              <a:ext cx="7392" cy="41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6029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Effendy\Desktop\Foto Tripatra Job\20150303_1254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6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Effendy\Desktop\Foto Tripatra Job\20150303_12392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7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2023-05-11T02:51:55Z</dcterms:created>
  <dcterms:modified xsi:type="dcterms:W3CDTF">2023-05-11T03:28:25Z</dcterms:modified>
</cp:coreProperties>
</file>