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4" r:id="rId5"/>
    <p:sldId id="262" r:id="rId6"/>
    <p:sldId id="265" r:id="rId7"/>
    <p:sldId id="260" r:id="rId8"/>
    <p:sldId id="266" r:id="rId9"/>
    <p:sldId id="267" r:id="rId10"/>
    <p:sldId id="263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7"/>
    <p:restoredTop sz="94675"/>
  </p:normalViewPr>
  <p:slideViewPr>
    <p:cSldViewPr snapToGrid="0">
      <p:cViewPr varScale="1">
        <p:scale>
          <a:sx n="140" d="100"/>
          <a:sy n="140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4B1A-BA38-3469-08AD-4DC3E757C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A4DA8-B899-A401-35AB-3D2D3C8C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9636-3C0A-97D4-4DE8-A9E96B3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06AA-2EE9-F540-C5E9-7FDA8A3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9A1B-6B7A-F8BA-6C68-C9246ED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7FD1-0A08-579F-7B53-9205C2B0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E3E-ADE9-BD9C-49CA-76EAF7F8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8AF5-691C-A372-765D-622312B8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51EF-5DAF-8747-DF39-626289F7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F56B-8F6D-9126-4795-F3A53595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2886-462B-4B7A-089C-2AEEB411B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E801C-D89B-AD52-1087-30A059A5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D8D8-5567-3C7E-6C99-9B18D72A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38DD-D3F8-258F-EDC1-14452FD5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01FEC-CFC8-F00E-0B62-41DA2266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30E-82B2-6927-0690-6CAA1DB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B35F-77DD-C283-4D1E-5476FEAF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380B-4968-3961-C518-8150946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30D7-61C4-1EFA-1EC1-6382AC0B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0DA9-6284-61B2-0A35-A578D710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ACD4-A31D-478E-22B1-B6B898DF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7034-2397-615C-287F-517C98F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3034-9543-1C7F-24D5-FD430CC5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19B9-8F2C-9A4A-830A-B2D2509C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3973-1C91-5BE8-5930-0FF29646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E04C-9522-2847-3E4D-074CDDCB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68B-140C-21B9-E698-B34BF8CA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FF0A9-FB19-6428-DAB4-7A6CAD88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B5468-03D8-6E65-D2AE-09BA9602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7B9C-478E-4217-0F54-8838A132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B67B-EABA-AEF5-2973-4E8A65D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A24-0E95-4E3B-8163-DE334E93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A74D-83B6-E1E0-ADDE-7121EFC1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39FA9-EC3A-08F9-29CC-B94B8302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B42B3-F6C1-7CE6-8DA5-CE1AEE33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D716F-CFE2-E769-98F0-D4B81A4D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B79D-2CCD-5E37-9088-82C138CC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07462-FD6B-8502-0025-E8B76C02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580B-C4F4-D03B-177F-7D3D3AE3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7CF-A4B6-4930-6540-08B601F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A3F1E-10FD-855A-EC46-C263487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40DC1-E9EA-A141-D32C-395D2553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CD2A-8958-2AF7-C7E4-328A54E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E6A46-F963-A699-3144-944469E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829A4-9C80-3D53-18A0-1BAC1D6F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8F6E5-4141-20AC-B359-1C4E3AC0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A930-8E9E-6005-52A2-50E63D8A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F7F4-6C13-659E-01FA-7EBF0DD4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8FBD-DB4E-E114-B33B-A7FD99A3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29931-F7A0-487E-9AFC-D7A49AD9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F55D-FF6E-8850-20B9-77EFD7FC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6D50-C43B-F2CF-AD56-452C4B2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623C-5F9E-F24C-D261-4E2D0D1D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5A1F1-736B-6748-3288-D823B5FB6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337-BB27-8C17-FA2D-A7C122CFA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9D44-8112-EB3C-A53B-E32D5A7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F3279-B070-8F1B-7C12-70998986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62B9-32F2-D0E7-3D29-21E1E2F9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34E04-502D-AA69-D988-660DD626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30C6A-644E-2B53-B04E-E1BFC0A6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A815-F35E-2919-1AD0-FAE537325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4649-1FCF-864A-937D-2C7EDBDAE87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42C5-E58E-2ACC-C865-4AFE4C670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F2FF-547F-0A34-F255-E0DC20DDB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47F4-DE20-2948-931F-A4BFC913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41D-BA05-47FF-E19D-339414210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7AF4-FF26-5704-0F41-4BB964548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walkthrough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FF83708-CCEB-4DDD-9705-1897DB4C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4" y="2310257"/>
            <a:ext cx="8893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 -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nodejs.org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5D584-11A5-33D2-C56B-2488B75B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56" y="2375217"/>
            <a:ext cx="7772400" cy="31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 -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npx</a:t>
            </a:r>
            <a:r>
              <a:rPr lang="en-US" dirty="0"/>
              <a:t> create-react-app react-demo --template typescript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20F53-F5CA-C6CF-3941-0FD9E34A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2661672"/>
            <a:ext cx="7772400" cy="22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8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 -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npx</a:t>
            </a:r>
            <a:r>
              <a:rPr lang="en-US" dirty="0"/>
              <a:t> create-react-app react-demo --template typescript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6915C-A05A-49C2-40D4-9820C5C5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507021"/>
            <a:ext cx="7772400" cy="23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 - Installing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AC056-E4BB-12D6-EE8F-7C08804B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3" y="1426464"/>
            <a:ext cx="7772400" cy="47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vs Declarative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39B87A-794F-E448-83A8-C0339AB8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63" y="2291969"/>
            <a:ext cx="7023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pPr lvl="1"/>
            <a:r>
              <a:rPr lang="en-US" dirty="0" err="1"/>
              <a:t>document.getElementByTagName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document.createElement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parentNode.appendChild</a:t>
            </a:r>
            <a:r>
              <a:rPr lang="en-US" dirty="0"/>
              <a:t>(node)</a:t>
            </a:r>
          </a:p>
          <a:p>
            <a:pPr lvl="1"/>
            <a:r>
              <a:rPr lang="en-US" dirty="0" err="1"/>
              <a:t>element.innerHTML</a:t>
            </a:r>
            <a:endParaRPr lang="en-US" dirty="0"/>
          </a:p>
          <a:p>
            <a:pPr lvl="1"/>
            <a:r>
              <a:rPr lang="en-US" dirty="0" err="1"/>
              <a:t>element.style.left</a:t>
            </a:r>
            <a:endParaRPr lang="en-US" dirty="0"/>
          </a:p>
          <a:p>
            <a:pPr lvl="1"/>
            <a:r>
              <a:rPr lang="en-US" dirty="0" err="1"/>
              <a:t>element.setAttribute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element.getAttribute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element.addEventListener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window.onload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21F02-B126-8557-1DBF-219C8B8CF880}"/>
              </a:ext>
            </a:extLst>
          </p:cNvPr>
          <p:cNvSpPr txBox="1"/>
          <p:nvPr/>
        </p:nvSpPr>
        <p:spPr>
          <a:xfrm>
            <a:off x="7845552" y="3539629"/>
            <a:ext cx="2262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nodes</a:t>
            </a:r>
          </a:p>
          <a:p>
            <a:endParaRPr lang="en-US" dirty="0"/>
          </a:p>
          <a:p>
            <a:r>
              <a:rPr lang="en-US" dirty="0"/>
              <a:t>Update existing nodes</a:t>
            </a:r>
          </a:p>
          <a:p>
            <a:endParaRPr lang="en-US" dirty="0"/>
          </a:p>
          <a:p>
            <a:r>
              <a:rPr lang="en-US" dirty="0"/>
              <a:t>Delete existing nodes</a:t>
            </a:r>
          </a:p>
        </p:txBody>
      </p:sp>
    </p:spTree>
    <p:extLst>
      <p:ext uri="{BB962C8B-B14F-4D97-AF65-F5344CB8AC3E}">
        <p14:creationId xmlns:p14="http://schemas.microsoft.com/office/powerpoint/2010/main" val="37474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B169A0-C6B9-F3C7-5977-B51AC47E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28432"/>
            <a:ext cx="7772400" cy="42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7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FF83708-CCEB-4DDD-9705-1897DB4C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4" y="2310257"/>
            <a:ext cx="8893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DOM manipulation is one of the biggest performance bottlenecks</a:t>
            </a:r>
          </a:p>
          <a:p>
            <a:r>
              <a:rPr lang="en-US" dirty="0"/>
              <a:t>It takes along time for DOM changes to happen</a:t>
            </a:r>
          </a:p>
          <a:p>
            <a:endParaRPr lang="en-US" dirty="0"/>
          </a:p>
          <a:p>
            <a:r>
              <a:rPr lang="en-US" dirty="0"/>
              <a:t>Two really intensive operations:</a:t>
            </a:r>
          </a:p>
          <a:p>
            <a:pPr lvl="1"/>
            <a:r>
              <a:rPr lang="en-US" dirty="0"/>
              <a:t>Repaint</a:t>
            </a:r>
          </a:p>
          <a:p>
            <a:pPr lvl="1"/>
            <a:r>
              <a:rPr lang="en-US" dirty="0"/>
              <a:t>Refloat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endParaRPr lang="en-US" dirty="0"/>
          </a:p>
          <a:p>
            <a:pPr lvl="1"/>
            <a:r>
              <a:rPr lang="en-US" dirty="0"/>
              <a:t>Don’t touch the DOM. I’ll do it</a:t>
            </a:r>
          </a:p>
        </p:txBody>
      </p:sp>
    </p:spTree>
    <p:extLst>
      <p:ext uri="{BB962C8B-B14F-4D97-AF65-F5344CB8AC3E}">
        <p14:creationId xmlns:p14="http://schemas.microsoft.com/office/powerpoint/2010/main" val="240816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Just declare me what your application looks like</a:t>
            </a:r>
          </a:p>
          <a:p>
            <a:endParaRPr lang="en-US" dirty="0"/>
          </a:p>
          <a:p>
            <a:r>
              <a:rPr lang="en-US" dirty="0"/>
              <a:t>I’ll take care of it</a:t>
            </a:r>
          </a:p>
          <a:p>
            <a:endParaRPr lang="en-US" dirty="0"/>
          </a:p>
          <a:p>
            <a:r>
              <a:rPr lang="en-US" dirty="0"/>
              <a:t>You’ll never have to touch the DOM anymore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1D6-67BF-BDE1-8D28-69383F7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3E7-07FA-A66E-00FA-1DDE7E4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object with a massive blueprint.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180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React</vt:lpstr>
      <vt:lpstr>React concepts</vt:lpstr>
      <vt:lpstr>React concepts</vt:lpstr>
      <vt:lpstr>React concepts</vt:lpstr>
      <vt:lpstr>React concepts</vt:lpstr>
      <vt:lpstr>React concepts</vt:lpstr>
      <vt:lpstr>React concepts</vt:lpstr>
      <vt:lpstr>React concepts</vt:lpstr>
      <vt:lpstr>React concepts</vt:lpstr>
      <vt:lpstr>React concepts</vt:lpstr>
      <vt:lpstr>React concepts - Installing</vt:lpstr>
      <vt:lpstr>React concepts - Installing</vt:lpstr>
      <vt:lpstr>React concepts - Installing</vt:lpstr>
      <vt:lpstr>React concepts - Installing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Office User</dc:creator>
  <cp:lastModifiedBy>Microsoft Office User</cp:lastModifiedBy>
  <cp:revision>3</cp:revision>
  <dcterms:created xsi:type="dcterms:W3CDTF">2023-08-30T03:50:42Z</dcterms:created>
  <dcterms:modified xsi:type="dcterms:W3CDTF">2023-08-31T06:23:10Z</dcterms:modified>
</cp:coreProperties>
</file>