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63-026A-4448-920B-35A545626604}" type="datetimeFigureOut">
              <a:rPr lang="en-MW" smtClean="0"/>
              <a:t>08/05/2025</a:t>
            </a:fld>
            <a:endParaRPr lang="en-M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M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A432-C1EC-4351-8DAD-53B61338948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256644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63-026A-4448-920B-35A545626604}" type="datetimeFigureOut">
              <a:rPr lang="en-MW" smtClean="0"/>
              <a:t>08/05/2025</a:t>
            </a:fld>
            <a:endParaRPr lang="en-M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A432-C1EC-4351-8DAD-53B61338948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96939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63-026A-4448-920B-35A545626604}" type="datetimeFigureOut">
              <a:rPr lang="en-MW" smtClean="0"/>
              <a:t>08/05/2025</a:t>
            </a:fld>
            <a:endParaRPr lang="en-M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A432-C1EC-4351-8DAD-53B61338948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144552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63-026A-4448-920B-35A545626604}" type="datetimeFigureOut">
              <a:rPr lang="en-MW" smtClean="0"/>
              <a:t>08/05/2025</a:t>
            </a:fld>
            <a:endParaRPr lang="en-M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A432-C1EC-4351-8DAD-53B61338948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1453002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63-026A-4448-920B-35A545626604}" type="datetimeFigureOut">
              <a:rPr lang="en-MW" smtClean="0"/>
              <a:t>08/05/2025</a:t>
            </a:fld>
            <a:endParaRPr lang="en-M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A432-C1EC-4351-8DAD-53B61338948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1835465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63-026A-4448-920B-35A545626604}" type="datetimeFigureOut">
              <a:rPr lang="en-MW" smtClean="0"/>
              <a:t>08/05/2025</a:t>
            </a:fld>
            <a:endParaRPr lang="en-M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A432-C1EC-4351-8DAD-53B61338948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249221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63-026A-4448-920B-35A545626604}" type="datetimeFigureOut">
              <a:rPr lang="en-MW" smtClean="0"/>
              <a:t>08/05/2025</a:t>
            </a:fld>
            <a:endParaRPr lang="en-M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A432-C1EC-4351-8DAD-53B61338948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2858262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63-026A-4448-920B-35A545626604}" type="datetimeFigureOut">
              <a:rPr lang="en-MW" smtClean="0"/>
              <a:t>08/05/2025</a:t>
            </a:fld>
            <a:endParaRPr lang="en-M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A432-C1EC-4351-8DAD-53B61338948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4047930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63-026A-4448-920B-35A545626604}" type="datetimeFigureOut">
              <a:rPr lang="en-MW" smtClean="0"/>
              <a:t>08/05/2025</a:t>
            </a:fld>
            <a:endParaRPr lang="en-M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A432-C1EC-4351-8DAD-53B61338948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400850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63-026A-4448-920B-35A545626604}" type="datetimeFigureOut">
              <a:rPr lang="en-MW" smtClean="0"/>
              <a:t>08/05/2025</a:t>
            </a:fld>
            <a:endParaRPr lang="en-M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025A432-C1EC-4351-8DAD-53B61338948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56147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63-026A-4448-920B-35A545626604}" type="datetimeFigureOut">
              <a:rPr lang="en-MW" smtClean="0"/>
              <a:t>08/05/2025</a:t>
            </a:fld>
            <a:endParaRPr lang="en-M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A432-C1EC-4351-8DAD-53B61338948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86150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63-026A-4448-920B-35A545626604}" type="datetimeFigureOut">
              <a:rPr lang="en-MW" smtClean="0"/>
              <a:t>08/05/2025</a:t>
            </a:fld>
            <a:endParaRPr lang="en-M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A432-C1EC-4351-8DAD-53B61338948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271447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63-026A-4448-920B-35A545626604}" type="datetimeFigureOut">
              <a:rPr lang="en-MW" smtClean="0"/>
              <a:t>08/05/2025</a:t>
            </a:fld>
            <a:endParaRPr lang="en-M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A432-C1EC-4351-8DAD-53B61338948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377546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63-026A-4448-920B-35A545626604}" type="datetimeFigureOut">
              <a:rPr lang="en-MW" smtClean="0"/>
              <a:t>08/05/2025</a:t>
            </a:fld>
            <a:endParaRPr lang="en-M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A432-C1EC-4351-8DAD-53B61338948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285601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63-026A-4448-920B-35A545626604}" type="datetimeFigureOut">
              <a:rPr lang="en-MW" smtClean="0"/>
              <a:t>08/05/2025</a:t>
            </a:fld>
            <a:endParaRPr lang="en-M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A432-C1EC-4351-8DAD-53B61338948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111204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63-026A-4448-920B-35A545626604}" type="datetimeFigureOut">
              <a:rPr lang="en-MW" smtClean="0"/>
              <a:t>08/05/2025</a:t>
            </a:fld>
            <a:endParaRPr lang="en-M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A432-C1EC-4351-8DAD-53B61338948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372984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1563-026A-4448-920B-35A545626604}" type="datetimeFigureOut">
              <a:rPr lang="en-MW" smtClean="0"/>
              <a:t>08/05/2025</a:t>
            </a:fld>
            <a:endParaRPr lang="en-M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5A432-C1EC-4351-8DAD-53B61338948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102359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531563-026A-4448-920B-35A545626604}" type="datetimeFigureOut">
              <a:rPr lang="en-MW" smtClean="0"/>
              <a:t>08/05/2025</a:t>
            </a:fld>
            <a:endParaRPr lang="en-M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M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25A432-C1EC-4351-8DAD-53B613389489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157659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3747-20F7-4516-99AC-46B333ADE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INVENTORY CONTROL SYSTEM (ICS)</a:t>
            </a:r>
            <a:endParaRPr lang="en-M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70C25-1E2F-4CB6-ABD4-7DDCCCB30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996267"/>
            <a:ext cx="8637072" cy="1840862"/>
          </a:xfrm>
        </p:spPr>
        <p:txBody>
          <a:bodyPr>
            <a:normAutofit/>
          </a:bodyPr>
          <a:lstStyle/>
          <a:p>
            <a:r>
              <a:rPr lang="en-US" dirty="0"/>
              <a:t>Developed Using Python,  </a:t>
            </a:r>
            <a:r>
              <a:rPr lang="en-US" dirty="0" err="1"/>
              <a:t>Tkinter</a:t>
            </a:r>
            <a:r>
              <a:rPr lang="en-US" dirty="0"/>
              <a:t>,  and SQLite</a:t>
            </a:r>
          </a:p>
          <a:p>
            <a:r>
              <a:rPr lang="en-US" dirty="0"/>
              <a:t>Presented by:</a:t>
            </a:r>
          </a:p>
          <a:p>
            <a:r>
              <a:rPr lang="en-US" dirty="0"/>
              <a:t>Richard Mkandawire</a:t>
            </a:r>
          </a:p>
          <a:p>
            <a:r>
              <a:rPr lang="en-US" dirty="0"/>
              <a:t>24311351026</a:t>
            </a: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58969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10A9-1A0E-4FEA-9DA7-FDC26815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787"/>
            <a:ext cx="10515600" cy="1215024"/>
          </a:xfrm>
        </p:spPr>
        <p:txBody>
          <a:bodyPr/>
          <a:lstStyle/>
          <a:p>
            <a:r>
              <a:rPr lang="en-US" dirty="0"/>
              <a:t>Future Enhancements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03C9C-42B9-4D17-A92E-62996B86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Content: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Planned Features for the Future:</a:t>
            </a:r>
          </a:p>
          <a:p>
            <a:pPr>
              <a:buFontTx/>
              <a:buChar char="-"/>
            </a:pPr>
            <a:r>
              <a:rPr lang="en-US" dirty="0"/>
              <a:t>User Role Management: Implement roles (Admin, User) with restricted access</a:t>
            </a:r>
          </a:p>
          <a:p>
            <a:pPr>
              <a:buFontTx/>
              <a:buChar char="-"/>
            </a:pPr>
            <a:r>
              <a:rPr lang="en-US" dirty="0"/>
              <a:t>Export Data: Ability to export product list and transaction history to CSV or PDF</a:t>
            </a:r>
          </a:p>
          <a:p>
            <a:pPr>
              <a:buFontTx/>
              <a:buChar char="-"/>
            </a:pPr>
            <a:r>
              <a:rPr lang="en-US" dirty="0"/>
              <a:t>Low Stock Alerts: Notification when a product’s stock falls below a threshold</a:t>
            </a:r>
          </a:p>
          <a:p>
            <a:pPr>
              <a:buFontTx/>
              <a:buChar char="-"/>
            </a:pPr>
            <a:r>
              <a:rPr lang="en-US" dirty="0"/>
              <a:t>Inventory Analytics: Generate reports or visualization showing inventory trends</a:t>
            </a:r>
          </a:p>
          <a:p>
            <a:pPr>
              <a:buFontTx/>
              <a:buChar char="-"/>
            </a:pPr>
            <a:r>
              <a:rPr lang="en-US" dirty="0"/>
              <a:t>Transaction Logs: Keep a history of product stock changes with timestamps</a:t>
            </a: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99009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2D4F-7517-412B-B2ED-1E6EB1D5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7786"/>
            <a:ext cx="10018713" cy="1102291"/>
          </a:xfrm>
        </p:spPr>
        <p:txBody>
          <a:bodyPr/>
          <a:lstStyle/>
          <a:p>
            <a:r>
              <a:rPr lang="en-US" dirty="0"/>
              <a:t>Visuals:</a:t>
            </a:r>
            <a:endParaRPr lang="en-MW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8F24ED-87CE-4651-AE82-9DB332774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16" y="4511805"/>
            <a:ext cx="4128338" cy="234619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9DDE55-1A3C-480F-9BB0-146BD7068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117" y="4511805"/>
            <a:ext cx="4511397" cy="2342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526183-7F95-476E-8617-8BF7FAA80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47" y="1678486"/>
            <a:ext cx="4128338" cy="28333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9BD0F3-777E-4BB8-B329-9E1CC70B54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" y="1678486"/>
            <a:ext cx="4128338" cy="28333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FC04A5-68BD-4F90-8E76-9D104289A2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86" y="1678487"/>
            <a:ext cx="3850234" cy="283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8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161A-78B6-466F-8351-08BFB00B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99433-4F57-4BD3-814C-E9C3CA83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Summary:</a:t>
            </a:r>
          </a:p>
          <a:p>
            <a:pPr>
              <a:buFontTx/>
              <a:buChar char="-"/>
            </a:pPr>
            <a:r>
              <a:rPr lang="en-US" dirty="0"/>
              <a:t>A fully working inventory system with all core features</a:t>
            </a:r>
          </a:p>
          <a:p>
            <a:pPr>
              <a:buFontTx/>
              <a:buChar char="-"/>
            </a:pPr>
            <a:r>
              <a:rPr lang="en-US" dirty="0"/>
              <a:t>Easy-to-use interface with </a:t>
            </a:r>
            <a:r>
              <a:rPr lang="en-US" dirty="0" err="1"/>
              <a:t>Tkinter</a:t>
            </a:r>
            <a:r>
              <a:rPr lang="en-US" dirty="0"/>
              <a:t> and seamless interaction with SQLite </a:t>
            </a:r>
            <a:r>
              <a:rPr lang="en-US" dirty="0" err="1"/>
              <a:t>dabase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A solid foundation for further improvements and </a:t>
            </a:r>
            <a:r>
              <a:rPr lang="en-US"/>
              <a:t>additional features</a:t>
            </a:r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279635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BD20-06EF-48F3-ABF3-18279B0A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5680"/>
            <a:ext cx="10515600" cy="983431"/>
          </a:xfrm>
        </p:spPr>
        <p:txBody>
          <a:bodyPr>
            <a:normAutofit/>
          </a:bodyPr>
          <a:lstStyle/>
          <a:p>
            <a:r>
              <a:rPr lang="en-US" dirty="0"/>
              <a:t>Project  overview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38903-A44C-43E1-B8AE-0730FD9F3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680"/>
            <a:ext cx="10515600" cy="5862319"/>
          </a:xfrm>
        </p:spPr>
        <p:txBody>
          <a:bodyPr/>
          <a:lstStyle/>
          <a:p>
            <a:r>
              <a:rPr lang="en-US" dirty="0"/>
              <a:t>Content: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Objective: </a:t>
            </a:r>
          </a:p>
          <a:p>
            <a:pPr>
              <a:buFontTx/>
              <a:buChar char="-"/>
            </a:pPr>
            <a:r>
              <a:rPr lang="en-US" dirty="0"/>
              <a:t>The goal of this project is to create a desktop-base inventory control system with a user-friendly graphical interface.</a:t>
            </a:r>
          </a:p>
          <a:p>
            <a:pPr>
              <a:buFontTx/>
              <a:buChar char="-"/>
            </a:pPr>
            <a:r>
              <a:rPr lang="en-US" dirty="0"/>
              <a:t>It includes functionalities such as product management, login authentication and stock tracking using Python’s </a:t>
            </a:r>
            <a:r>
              <a:rPr lang="en-US" dirty="0" err="1"/>
              <a:t>Tkinter</a:t>
            </a:r>
            <a:r>
              <a:rPr lang="en-US" dirty="0"/>
              <a:t> library and SQLite database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0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F682-7CB6-4E05-BC1A-FDE516F1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Conti… 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0B01-DF05-4C44-BF31-566326471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Tools and Technologies Used:</a:t>
            </a:r>
          </a:p>
          <a:p>
            <a:pPr>
              <a:buFontTx/>
              <a:buChar char="-"/>
            </a:pPr>
            <a:r>
              <a:rPr lang="en-US" dirty="0"/>
              <a:t>Python: Main programming language</a:t>
            </a:r>
          </a:p>
          <a:p>
            <a:pPr>
              <a:buFontTx/>
              <a:buChar char="-"/>
            </a:pPr>
            <a:r>
              <a:rPr lang="en-US" dirty="0" err="1"/>
              <a:t>Tkinter</a:t>
            </a:r>
            <a:r>
              <a:rPr lang="en-US" dirty="0"/>
              <a:t>: For GUI development</a:t>
            </a:r>
          </a:p>
          <a:p>
            <a:pPr>
              <a:buFontTx/>
              <a:buChar char="-"/>
            </a:pPr>
            <a:r>
              <a:rPr lang="en-US" dirty="0"/>
              <a:t>SQLite: Lightweight relational database for storage</a:t>
            </a:r>
          </a:p>
          <a:p>
            <a:pPr>
              <a:buFontTx/>
              <a:buChar char="-"/>
            </a:pPr>
            <a:r>
              <a:rPr lang="en-US" dirty="0"/>
              <a:t>Other Libraries: Sqlite3, </a:t>
            </a:r>
            <a:r>
              <a:rPr lang="en-US" dirty="0" err="1"/>
              <a:t>tkinter.ttk</a:t>
            </a:r>
            <a:r>
              <a:rPr lang="en-US" dirty="0"/>
              <a:t> for </a:t>
            </a:r>
            <a:r>
              <a:rPr lang="en-US" dirty="0" err="1"/>
              <a:t>treeviews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33742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49F3-BCD7-46F8-9D81-921C09CE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666"/>
            <a:ext cx="10515600" cy="1039660"/>
          </a:xfrm>
        </p:spPr>
        <p:txBody>
          <a:bodyPr/>
          <a:lstStyle/>
          <a:p>
            <a:r>
              <a:rPr lang="en-US" dirty="0"/>
              <a:t>System features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5A15-066A-4C40-BE00-AA8DD6F4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638"/>
            <a:ext cx="10515600" cy="4185325"/>
          </a:xfrm>
        </p:spPr>
        <p:txBody>
          <a:bodyPr>
            <a:normAutofit fontScale="92500"/>
          </a:bodyPr>
          <a:lstStyle/>
          <a:p>
            <a:r>
              <a:rPr lang="en-US" dirty="0"/>
              <a:t>Content: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Core Features of the Inventory System: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Login System: Secure login using hardcoded admin credentials (admin / admin)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Product Management: Ability to add, view and update product details (name, price and quantity)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Stock Management: Update products quantities based on stock movements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User-friendly GUI: Intuitive interface for easy interaction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SQLite Database: All data(products, stock, admin) stored in a local SQLite database for persistence</a:t>
            </a: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49837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4C8B-EEBA-408A-8553-157812D9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1"/>
            <a:ext cx="10515600" cy="1505628"/>
          </a:xfrm>
        </p:spPr>
        <p:txBody>
          <a:bodyPr/>
          <a:lstStyle/>
          <a:p>
            <a:r>
              <a:rPr lang="en-US" dirty="0"/>
              <a:t>Login System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6286-6B84-4CE3-B2D0-1D4AE1F7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Content: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Login Process:</a:t>
            </a:r>
          </a:p>
          <a:p>
            <a:pPr>
              <a:buFontTx/>
              <a:buChar char="-"/>
            </a:pPr>
            <a:r>
              <a:rPr lang="en-US" dirty="0"/>
              <a:t>Users must authenticate using the admin username and password (admin/ admin)</a:t>
            </a:r>
          </a:p>
          <a:p>
            <a:pPr>
              <a:buFontTx/>
              <a:buChar char="-"/>
            </a:pPr>
            <a:r>
              <a:rPr lang="en-US" dirty="0"/>
              <a:t>If the credentials match, the user is granted to access to the inventory system</a:t>
            </a:r>
          </a:p>
          <a:p>
            <a:pPr>
              <a:buFontTx/>
              <a:buChar char="-"/>
            </a:pPr>
            <a:r>
              <a:rPr lang="en-US" dirty="0"/>
              <a:t>Invalid credentials display an error message</a:t>
            </a:r>
          </a:p>
          <a:p>
            <a:pPr>
              <a:buFontTx/>
              <a:buChar char="-"/>
            </a:pPr>
            <a:r>
              <a:rPr lang="en-US" dirty="0"/>
              <a:t>When typing password display stars (*) for security</a:t>
            </a: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23720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16A5-5834-46B5-89EC-077B5608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Product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6786-67CD-42B1-8566-F6E5AB64A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Content: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“Add New Product” screen allows the user to input details for a new 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fields include: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Product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Quantity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“Save” button is clicked, the product is stored in the product table in the SQLite database</a:t>
            </a: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30770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BE8B-9336-46C7-B21E-B5BABFB0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Products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D0B1-4BF4-48AF-8647-FDEA8EE1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Content: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Functionality:</a:t>
            </a:r>
          </a:p>
          <a:p>
            <a:pPr>
              <a:buFontTx/>
              <a:buChar char="-"/>
            </a:pPr>
            <a:r>
              <a:rPr lang="en-US" dirty="0"/>
              <a:t>Users can view all products in the system displayed in a sortable table (</a:t>
            </a:r>
            <a:r>
              <a:rPr lang="en-US" dirty="0" err="1"/>
              <a:t>Treeview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Columns include: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Product 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Quantity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Price</a:t>
            </a:r>
          </a:p>
          <a:p>
            <a:pPr marL="0" indent="0">
              <a:buNone/>
            </a:pPr>
            <a:r>
              <a:rPr lang="en-US" dirty="0"/>
              <a:t>- Search functionality is available to find specific products by name</a:t>
            </a: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415368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2BB8-F389-4FC4-AC89-2AFA5D10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Management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C233-9A07-45FA-B53E-DB304ECE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Content: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Functionality:</a:t>
            </a:r>
          </a:p>
          <a:p>
            <a:pPr>
              <a:buFontTx/>
              <a:buChar char="-"/>
            </a:pPr>
            <a:r>
              <a:rPr lang="en-US" dirty="0"/>
              <a:t>The stock management section allows users to update the quantity for a selected product</a:t>
            </a:r>
          </a:p>
          <a:p>
            <a:pPr>
              <a:buFontTx/>
              <a:buChar char="-"/>
            </a:pPr>
            <a:r>
              <a:rPr lang="en-US" dirty="0"/>
              <a:t>Users select product from drop down list, the input the new quantity</a:t>
            </a:r>
          </a:p>
          <a:p>
            <a:pPr>
              <a:buFontTx/>
              <a:buChar char="-"/>
            </a:pPr>
            <a:r>
              <a:rPr lang="en-US" dirty="0"/>
              <a:t>Upon clicking the “Update”, the product’s quantity is updated in the database</a:t>
            </a: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31302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4786-D154-4104-ABB0-6E164BDC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A33B-3843-4015-8910-A347B910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Database Design:</a:t>
            </a:r>
          </a:p>
          <a:p>
            <a:pPr>
              <a:buFontTx/>
              <a:buChar char="-"/>
            </a:pPr>
            <a:r>
              <a:rPr lang="en-US" dirty="0"/>
              <a:t>Admin table: Stores admin credentials</a:t>
            </a:r>
          </a:p>
          <a:p>
            <a:pPr>
              <a:buFontTx/>
              <a:buChar char="-"/>
            </a:pPr>
            <a:r>
              <a:rPr lang="en-US" dirty="0"/>
              <a:t>Product table: Stores product details such as name, quantity and price</a:t>
            </a: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63652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208</TotalTime>
  <Words>511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Parallax</vt:lpstr>
      <vt:lpstr>INVENTORY CONTROL SYSTEM (ICS)</vt:lpstr>
      <vt:lpstr>Project  overview</vt:lpstr>
      <vt:lpstr>Conti… </vt:lpstr>
      <vt:lpstr>System features</vt:lpstr>
      <vt:lpstr>Login System</vt:lpstr>
      <vt:lpstr>Add Product</vt:lpstr>
      <vt:lpstr>View Products</vt:lpstr>
      <vt:lpstr>Stock Management</vt:lpstr>
      <vt:lpstr>Database Structure</vt:lpstr>
      <vt:lpstr>Future Enhancements</vt:lpstr>
      <vt:lpstr>Visuals: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CONTROL SYSTEM (ICS)</dc:title>
  <dc:creator>NTCHINDI PROMAX MW MKANDAWIRE</dc:creator>
  <cp:lastModifiedBy>NTCHINDI PROMAX MW MKANDAWIRE</cp:lastModifiedBy>
  <cp:revision>12</cp:revision>
  <dcterms:created xsi:type="dcterms:W3CDTF">2025-04-15T05:00:58Z</dcterms:created>
  <dcterms:modified xsi:type="dcterms:W3CDTF">2025-05-08T08:48:46Z</dcterms:modified>
</cp:coreProperties>
</file>