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8"/>
  </p:notesMasterIdLst>
  <p:handoutMasterIdLst>
    <p:handoutMasterId r:id="rId39"/>
  </p:handoutMasterIdLst>
  <p:sldIdLst>
    <p:sldId id="350" r:id="rId5"/>
    <p:sldId id="351" r:id="rId6"/>
    <p:sldId id="352" r:id="rId7"/>
    <p:sldId id="353" r:id="rId8"/>
    <p:sldId id="354" r:id="rId9"/>
    <p:sldId id="355" r:id="rId10"/>
    <p:sldId id="356" r:id="rId11"/>
    <p:sldId id="357" r:id="rId12"/>
    <p:sldId id="316" r:id="rId13"/>
    <p:sldId id="347" r:id="rId14"/>
    <p:sldId id="348" r:id="rId15"/>
    <p:sldId id="334" r:id="rId16"/>
    <p:sldId id="269" r:id="rId17"/>
    <p:sldId id="361" r:id="rId18"/>
    <p:sldId id="364" r:id="rId19"/>
    <p:sldId id="362" r:id="rId20"/>
    <p:sldId id="345" r:id="rId21"/>
    <p:sldId id="349" r:id="rId22"/>
    <p:sldId id="343" r:id="rId23"/>
    <p:sldId id="327" r:id="rId24"/>
    <p:sldId id="328" r:id="rId25"/>
    <p:sldId id="329" r:id="rId26"/>
    <p:sldId id="330" r:id="rId27"/>
    <p:sldId id="331" r:id="rId28"/>
    <p:sldId id="337" r:id="rId29"/>
    <p:sldId id="321" r:id="rId30"/>
    <p:sldId id="338" r:id="rId31"/>
    <p:sldId id="333" r:id="rId32"/>
    <p:sldId id="341" r:id="rId33"/>
    <p:sldId id="340" r:id="rId34"/>
    <p:sldId id="342" r:id="rId35"/>
    <p:sldId id="344" r:id="rId36"/>
    <p:sldId id="363" r:id="rId3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85">
          <p15:clr>
            <a:srgbClr val="A4A3A4"/>
          </p15:clr>
        </p15:guide>
        <p15:guide id="2" pos="3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304"/>
    <a:srgbClr val="A6A6A6"/>
    <a:srgbClr val="969696"/>
    <a:srgbClr val="9E9A95"/>
    <a:srgbClr val="382E25"/>
    <a:srgbClr val="C17945"/>
    <a:srgbClr val="31526A"/>
    <a:srgbClr val="252626"/>
    <a:srgbClr val="C6BFBB"/>
    <a:srgbClr val="EDEB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611D3-E956-4AC7-945C-7C1D48BF967C}" v="118" dt="2023-11-03T17:59:07.21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7" autoAdjust="0"/>
    <p:restoredTop sz="64245" autoAdjust="0"/>
  </p:normalViewPr>
  <p:slideViewPr>
    <p:cSldViewPr snapToGrid="0" snapToObjects="1">
      <p:cViewPr varScale="1">
        <p:scale>
          <a:sx n="96" d="100"/>
          <a:sy n="96" d="100"/>
        </p:scale>
        <p:origin x="780" y="72"/>
      </p:cViewPr>
      <p:guideLst>
        <p:guide orient="horz" pos="3185"/>
        <p:guide pos="3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taklem, Richard" userId="592ba20e-876d-4d28-9f63-69adc67d13d8" providerId="ADAL" clId="{177611D3-E956-4AC7-945C-7C1D48BF967C}"/>
    <pc:docChg chg="undo redo custSel addSld delSld modSld sldOrd">
      <pc:chgData name="Mustaklem, Richard" userId="592ba20e-876d-4d28-9f63-69adc67d13d8" providerId="ADAL" clId="{177611D3-E956-4AC7-945C-7C1D48BF967C}" dt="2023-11-03T18:02:17.730" v="4051" actId="478"/>
      <pc:docMkLst>
        <pc:docMk/>
      </pc:docMkLst>
      <pc:sldChg chg="addSp modSp del mod">
        <pc:chgData name="Mustaklem, Richard" userId="592ba20e-876d-4d28-9f63-69adc67d13d8" providerId="ADAL" clId="{177611D3-E956-4AC7-945C-7C1D48BF967C}" dt="2023-11-03T17:58:03.663" v="4036" actId="47"/>
        <pc:sldMkLst>
          <pc:docMk/>
          <pc:sldMk cId="4155506659" sldId="311"/>
        </pc:sldMkLst>
        <pc:spChg chg="add mod">
          <ac:chgData name="Mustaklem, Richard" userId="592ba20e-876d-4d28-9f63-69adc67d13d8" providerId="ADAL" clId="{177611D3-E956-4AC7-945C-7C1D48BF967C}" dt="2023-11-03T16:37:34.866" v="3596" actId="14100"/>
          <ac:spMkLst>
            <pc:docMk/>
            <pc:sldMk cId="4155506659" sldId="311"/>
            <ac:spMk id="2" creationId="{3952B4DB-4D5F-CF8D-7C81-CF4A352B971F}"/>
          </ac:spMkLst>
        </pc:spChg>
      </pc:sldChg>
      <pc:sldChg chg="modSp del mod">
        <pc:chgData name="Mustaklem, Richard" userId="592ba20e-876d-4d28-9f63-69adc67d13d8" providerId="ADAL" clId="{177611D3-E956-4AC7-945C-7C1D48BF967C}" dt="2023-11-02T14:26:56.295" v="201" actId="47"/>
        <pc:sldMkLst>
          <pc:docMk/>
          <pc:sldMk cId="919017497" sldId="314"/>
        </pc:sldMkLst>
        <pc:spChg chg="mod">
          <ac:chgData name="Mustaklem, Richard" userId="592ba20e-876d-4d28-9f63-69adc67d13d8" providerId="ADAL" clId="{177611D3-E956-4AC7-945C-7C1D48BF967C}" dt="2023-11-02T14:26:54.713" v="200" actId="20577"/>
          <ac:spMkLst>
            <pc:docMk/>
            <pc:sldMk cId="919017497" sldId="314"/>
            <ac:spMk id="2" creationId="{00000000-0000-0000-0000-000000000000}"/>
          </ac:spMkLst>
        </pc:spChg>
        <pc:spChg chg="mod">
          <ac:chgData name="Mustaklem, Richard" userId="592ba20e-876d-4d28-9f63-69adc67d13d8" providerId="ADAL" clId="{177611D3-E956-4AC7-945C-7C1D48BF967C}" dt="2023-11-02T14:08:06.132" v="25" actId="20577"/>
          <ac:spMkLst>
            <pc:docMk/>
            <pc:sldMk cId="919017497" sldId="314"/>
            <ac:spMk id="3" creationId="{7795E239-077F-453D-9100-4DF5537CC1D0}"/>
          </ac:spMkLst>
        </pc:spChg>
      </pc:sldChg>
      <pc:sldChg chg="modSp mod">
        <pc:chgData name="Mustaklem, Richard" userId="592ba20e-876d-4d28-9f63-69adc67d13d8" providerId="ADAL" clId="{177611D3-E956-4AC7-945C-7C1D48BF967C}" dt="2023-11-03T13:35:34.040" v="583" actId="1076"/>
        <pc:sldMkLst>
          <pc:docMk/>
          <pc:sldMk cId="636483058" sldId="316"/>
        </pc:sldMkLst>
        <pc:spChg chg="mod">
          <ac:chgData name="Mustaklem, Richard" userId="592ba20e-876d-4d28-9f63-69adc67d13d8" providerId="ADAL" clId="{177611D3-E956-4AC7-945C-7C1D48BF967C}" dt="2023-11-03T13:35:34.040" v="583" actId="1076"/>
          <ac:spMkLst>
            <pc:docMk/>
            <pc:sldMk cId="636483058" sldId="316"/>
            <ac:spMk id="2" creationId="{00000000-0000-0000-0000-000000000000}"/>
          </ac:spMkLst>
        </pc:spChg>
        <pc:spChg chg="mod">
          <ac:chgData name="Mustaklem, Richard" userId="592ba20e-876d-4d28-9f63-69adc67d13d8" providerId="ADAL" clId="{177611D3-E956-4AC7-945C-7C1D48BF967C}" dt="2023-11-03T13:26:01.772" v="520" actId="1076"/>
          <ac:spMkLst>
            <pc:docMk/>
            <pc:sldMk cId="636483058" sldId="316"/>
            <ac:spMk id="3" creationId="{00000000-0000-0000-0000-000000000000}"/>
          </ac:spMkLst>
        </pc:spChg>
      </pc:sldChg>
      <pc:sldChg chg="addSp delSp modSp del mod">
        <pc:chgData name="Mustaklem, Richard" userId="592ba20e-876d-4d28-9f63-69adc67d13d8" providerId="ADAL" clId="{177611D3-E956-4AC7-945C-7C1D48BF967C}" dt="2023-11-02T14:18:18.118" v="142" actId="47"/>
        <pc:sldMkLst>
          <pc:docMk/>
          <pc:sldMk cId="1309000348" sldId="326"/>
        </pc:sldMkLst>
        <pc:spChg chg="add del mod">
          <ac:chgData name="Mustaklem, Richard" userId="592ba20e-876d-4d28-9f63-69adc67d13d8" providerId="ADAL" clId="{177611D3-E956-4AC7-945C-7C1D48BF967C}" dt="2023-11-02T14:07:42.645" v="15" actId="478"/>
          <ac:spMkLst>
            <pc:docMk/>
            <pc:sldMk cId="1309000348" sldId="326"/>
            <ac:spMk id="4" creationId="{0AB22B74-9FC2-6516-580A-5FD94C7D0163}"/>
          </ac:spMkLst>
        </pc:spChg>
        <pc:spChg chg="add mod">
          <ac:chgData name="Mustaklem, Richard" userId="592ba20e-876d-4d28-9f63-69adc67d13d8" providerId="ADAL" clId="{177611D3-E956-4AC7-945C-7C1D48BF967C}" dt="2023-11-02T14:07:42.870" v="16"/>
          <ac:spMkLst>
            <pc:docMk/>
            <pc:sldMk cId="1309000348" sldId="326"/>
            <ac:spMk id="5" creationId="{FE0D214D-11BD-A1E7-317A-E5745F4013C7}"/>
          </ac:spMkLst>
        </pc:spChg>
        <pc:spChg chg="del">
          <ac:chgData name="Mustaklem, Richard" userId="592ba20e-876d-4d28-9f63-69adc67d13d8" providerId="ADAL" clId="{177611D3-E956-4AC7-945C-7C1D48BF967C}" dt="2023-11-02T14:14:25.896" v="112" actId="21"/>
          <ac:spMkLst>
            <pc:docMk/>
            <pc:sldMk cId="1309000348" sldId="326"/>
            <ac:spMk id="14" creationId="{11AAA0E0-B9DE-32D9-31FA-B6C56CE002A3}"/>
          </ac:spMkLst>
        </pc:spChg>
      </pc:sldChg>
      <pc:sldChg chg="addSp modSp">
        <pc:chgData name="Mustaklem, Richard" userId="592ba20e-876d-4d28-9f63-69adc67d13d8" providerId="ADAL" clId="{177611D3-E956-4AC7-945C-7C1D48BF967C}" dt="2023-11-02T14:07:46.150" v="18"/>
        <pc:sldMkLst>
          <pc:docMk/>
          <pc:sldMk cId="8997843" sldId="327"/>
        </pc:sldMkLst>
        <pc:spChg chg="add mod">
          <ac:chgData name="Mustaklem, Richard" userId="592ba20e-876d-4d28-9f63-69adc67d13d8" providerId="ADAL" clId="{177611D3-E956-4AC7-945C-7C1D48BF967C}" dt="2023-11-02T14:07:46.150" v="18"/>
          <ac:spMkLst>
            <pc:docMk/>
            <pc:sldMk cId="8997843" sldId="327"/>
            <ac:spMk id="3" creationId="{3B829D37-E5B7-554D-253B-9E931787C0BB}"/>
          </ac:spMkLst>
        </pc:spChg>
      </pc:sldChg>
      <pc:sldChg chg="addSp modSp">
        <pc:chgData name="Mustaklem, Richard" userId="592ba20e-876d-4d28-9f63-69adc67d13d8" providerId="ADAL" clId="{177611D3-E956-4AC7-945C-7C1D48BF967C}" dt="2023-11-02T14:07:47.162" v="19"/>
        <pc:sldMkLst>
          <pc:docMk/>
          <pc:sldMk cId="3858579926" sldId="328"/>
        </pc:sldMkLst>
        <pc:spChg chg="add mod">
          <ac:chgData name="Mustaklem, Richard" userId="592ba20e-876d-4d28-9f63-69adc67d13d8" providerId="ADAL" clId="{177611D3-E956-4AC7-945C-7C1D48BF967C}" dt="2023-11-02T14:07:47.162" v="19"/>
          <ac:spMkLst>
            <pc:docMk/>
            <pc:sldMk cId="3858579926" sldId="328"/>
            <ac:spMk id="4" creationId="{80C66A03-142C-AFAE-9B7E-BA1FB7E3FCB8}"/>
          </ac:spMkLst>
        </pc:spChg>
      </pc:sldChg>
      <pc:sldChg chg="addSp modSp">
        <pc:chgData name="Mustaklem, Richard" userId="592ba20e-876d-4d28-9f63-69adc67d13d8" providerId="ADAL" clId="{177611D3-E956-4AC7-945C-7C1D48BF967C}" dt="2023-11-02T14:07:48.396" v="20"/>
        <pc:sldMkLst>
          <pc:docMk/>
          <pc:sldMk cId="2199860274" sldId="329"/>
        </pc:sldMkLst>
        <pc:spChg chg="add mod">
          <ac:chgData name="Mustaklem, Richard" userId="592ba20e-876d-4d28-9f63-69adc67d13d8" providerId="ADAL" clId="{177611D3-E956-4AC7-945C-7C1D48BF967C}" dt="2023-11-02T14:07:48.396" v="20"/>
          <ac:spMkLst>
            <pc:docMk/>
            <pc:sldMk cId="2199860274" sldId="329"/>
            <ac:spMk id="3" creationId="{6CA2ED8A-95C7-4C6E-5188-47896D9077F3}"/>
          </ac:spMkLst>
        </pc:spChg>
      </pc:sldChg>
      <pc:sldChg chg="addSp modSp">
        <pc:chgData name="Mustaklem, Richard" userId="592ba20e-876d-4d28-9f63-69adc67d13d8" providerId="ADAL" clId="{177611D3-E956-4AC7-945C-7C1D48BF967C}" dt="2023-11-02T14:07:49.748" v="21"/>
        <pc:sldMkLst>
          <pc:docMk/>
          <pc:sldMk cId="820286762" sldId="330"/>
        </pc:sldMkLst>
        <pc:spChg chg="add mod">
          <ac:chgData name="Mustaklem, Richard" userId="592ba20e-876d-4d28-9f63-69adc67d13d8" providerId="ADAL" clId="{177611D3-E956-4AC7-945C-7C1D48BF967C}" dt="2023-11-02T14:07:49.748" v="21"/>
          <ac:spMkLst>
            <pc:docMk/>
            <pc:sldMk cId="820286762" sldId="330"/>
            <ac:spMk id="3" creationId="{6058C601-88E3-502B-7B35-7835B96F67B3}"/>
          </ac:spMkLst>
        </pc:spChg>
      </pc:sldChg>
      <pc:sldChg chg="addSp modSp">
        <pc:chgData name="Mustaklem, Richard" userId="592ba20e-876d-4d28-9f63-69adc67d13d8" providerId="ADAL" clId="{177611D3-E956-4AC7-945C-7C1D48BF967C}" dt="2023-11-02T14:07:51.068" v="22"/>
        <pc:sldMkLst>
          <pc:docMk/>
          <pc:sldMk cId="2749188512" sldId="331"/>
        </pc:sldMkLst>
        <pc:spChg chg="add mod">
          <ac:chgData name="Mustaklem, Richard" userId="592ba20e-876d-4d28-9f63-69adc67d13d8" providerId="ADAL" clId="{177611D3-E956-4AC7-945C-7C1D48BF967C}" dt="2023-11-02T14:07:51.068" v="22"/>
          <ac:spMkLst>
            <pc:docMk/>
            <pc:sldMk cId="2749188512" sldId="331"/>
            <ac:spMk id="3" creationId="{03170DEB-84DD-C15E-2B7A-7D8FF5D243D5}"/>
          </ac:spMkLst>
        </pc:spChg>
      </pc:sldChg>
      <pc:sldChg chg="addSp delSp modSp mod">
        <pc:chgData name="Mustaklem, Richard" userId="592ba20e-876d-4d28-9f63-69adc67d13d8" providerId="ADAL" clId="{177611D3-E956-4AC7-945C-7C1D48BF967C}" dt="2023-11-02T14:18:54.174" v="147" actId="478"/>
        <pc:sldMkLst>
          <pc:docMk/>
          <pc:sldMk cId="2126063227" sldId="343"/>
        </pc:sldMkLst>
        <pc:spChg chg="del">
          <ac:chgData name="Mustaklem, Richard" userId="592ba20e-876d-4d28-9f63-69adc67d13d8" providerId="ADAL" clId="{177611D3-E956-4AC7-945C-7C1D48BF967C}" dt="2023-11-02T14:18:54.174" v="147" actId="478"/>
          <ac:spMkLst>
            <pc:docMk/>
            <pc:sldMk cId="2126063227" sldId="343"/>
            <ac:spMk id="7" creationId="{C84F74CF-CA04-4252-9E56-64BF147E6328}"/>
          </ac:spMkLst>
        </pc:spChg>
        <pc:spChg chg="add mod">
          <ac:chgData name="Mustaklem, Richard" userId="592ba20e-876d-4d28-9f63-69adc67d13d8" providerId="ADAL" clId="{177611D3-E956-4AC7-945C-7C1D48BF967C}" dt="2023-11-02T14:07:44.923" v="17"/>
          <ac:spMkLst>
            <pc:docMk/>
            <pc:sldMk cId="2126063227" sldId="343"/>
            <ac:spMk id="8" creationId="{94CF6140-CA68-799F-2319-E52DEF0C48B3}"/>
          </ac:spMkLst>
        </pc:spChg>
      </pc:sldChg>
      <pc:sldChg chg="modSp mod">
        <pc:chgData name="Mustaklem, Richard" userId="592ba20e-876d-4d28-9f63-69adc67d13d8" providerId="ADAL" clId="{177611D3-E956-4AC7-945C-7C1D48BF967C}" dt="2023-11-03T17:24:49.333" v="4004" actId="2711"/>
        <pc:sldMkLst>
          <pc:docMk/>
          <pc:sldMk cId="1163087965" sldId="344"/>
        </pc:sldMkLst>
        <pc:spChg chg="mod">
          <ac:chgData name="Mustaklem, Richard" userId="592ba20e-876d-4d28-9f63-69adc67d13d8" providerId="ADAL" clId="{177611D3-E956-4AC7-945C-7C1D48BF967C}" dt="2023-11-03T17:24:49.333" v="4004" actId="2711"/>
          <ac:spMkLst>
            <pc:docMk/>
            <pc:sldMk cId="1163087965" sldId="344"/>
            <ac:spMk id="12" creationId="{E8CF742F-3958-4377-8DC9-C35DC8CAD1D9}"/>
          </ac:spMkLst>
        </pc:spChg>
      </pc:sldChg>
      <pc:sldChg chg="addSp delSp modSp mod">
        <pc:chgData name="Mustaklem, Richard" userId="592ba20e-876d-4d28-9f63-69adc67d13d8" providerId="ADAL" clId="{177611D3-E956-4AC7-945C-7C1D48BF967C}" dt="2023-11-02T14:18:33.117" v="146" actId="478"/>
        <pc:sldMkLst>
          <pc:docMk/>
          <pc:sldMk cId="710342923" sldId="345"/>
        </pc:sldMkLst>
        <pc:spChg chg="add mod">
          <ac:chgData name="Mustaklem, Richard" userId="592ba20e-876d-4d28-9f63-69adc67d13d8" providerId="ADAL" clId="{177611D3-E956-4AC7-945C-7C1D48BF967C}" dt="2023-11-02T14:07:28.568" v="13" actId="14861"/>
          <ac:spMkLst>
            <pc:docMk/>
            <pc:sldMk cId="710342923" sldId="345"/>
            <ac:spMk id="4" creationId="{958A1BFB-6056-FA9B-9666-4389E5FCD8E2}"/>
          </ac:spMkLst>
        </pc:spChg>
        <pc:spChg chg="del">
          <ac:chgData name="Mustaklem, Richard" userId="592ba20e-876d-4d28-9f63-69adc67d13d8" providerId="ADAL" clId="{177611D3-E956-4AC7-945C-7C1D48BF967C}" dt="2023-11-02T14:18:32.235" v="145" actId="478"/>
          <ac:spMkLst>
            <pc:docMk/>
            <pc:sldMk cId="710342923" sldId="345"/>
            <ac:spMk id="5" creationId="{5DB160EA-C2D7-B358-4573-A7744F72DC6D}"/>
          </ac:spMkLst>
        </pc:spChg>
        <pc:spChg chg="del">
          <ac:chgData name="Mustaklem, Richard" userId="592ba20e-876d-4d28-9f63-69adc67d13d8" providerId="ADAL" clId="{177611D3-E956-4AC7-945C-7C1D48BF967C}" dt="2023-11-02T14:18:33.117" v="146" actId="478"/>
          <ac:spMkLst>
            <pc:docMk/>
            <pc:sldMk cId="710342923" sldId="345"/>
            <ac:spMk id="12" creationId="{F95603EB-C342-253A-7233-B2BC24BDB29F}"/>
          </ac:spMkLst>
        </pc:spChg>
        <pc:spChg chg="del">
          <ac:chgData name="Mustaklem, Richard" userId="592ba20e-876d-4d28-9f63-69adc67d13d8" providerId="ADAL" clId="{177611D3-E956-4AC7-945C-7C1D48BF967C}" dt="2023-11-02T14:18:28.911" v="144" actId="478"/>
          <ac:spMkLst>
            <pc:docMk/>
            <pc:sldMk cId="710342923" sldId="345"/>
            <ac:spMk id="13" creationId="{DA9FCF08-E0DB-415B-0073-369D5BCE5B9C}"/>
          </ac:spMkLst>
        </pc:spChg>
      </pc:sldChg>
      <pc:sldChg chg="addSp delSp modSp add del mod ord modClrScheme chgLayout">
        <pc:chgData name="Mustaklem, Richard" userId="592ba20e-876d-4d28-9f63-69adc67d13d8" providerId="ADAL" clId="{177611D3-E956-4AC7-945C-7C1D48BF967C}" dt="2023-11-02T14:14:39.759" v="115" actId="47"/>
        <pc:sldMkLst>
          <pc:docMk/>
          <pc:sldMk cId="3153039374" sldId="346"/>
        </pc:sldMkLst>
        <pc:spChg chg="del">
          <ac:chgData name="Mustaklem, Richard" userId="592ba20e-876d-4d28-9f63-69adc67d13d8" providerId="ADAL" clId="{177611D3-E956-4AC7-945C-7C1D48BF967C}" dt="2023-11-02T14:06:34.692" v="2" actId="478"/>
          <ac:spMkLst>
            <pc:docMk/>
            <pc:sldMk cId="3153039374" sldId="346"/>
            <ac:spMk id="2" creationId="{00000000-0000-0000-0000-000000000000}"/>
          </ac:spMkLst>
        </pc:spChg>
        <pc:spChg chg="del">
          <ac:chgData name="Mustaklem, Richard" userId="592ba20e-876d-4d28-9f63-69adc67d13d8" providerId="ADAL" clId="{177611D3-E956-4AC7-945C-7C1D48BF967C}" dt="2023-11-02T14:06:41.604" v="8" actId="478"/>
          <ac:spMkLst>
            <pc:docMk/>
            <pc:sldMk cId="3153039374" sldId="346"/>
            <ac:spMk id="3" creationId="{00000000-0000-0000-0000-000000000000}"/>
          </ac:spMkLst>
        </pc:spChg>
        <pc:spChg chg="del">
          <ac:chgData name="Mustaklem, Richard" userId="592ba20e-876d-4d28-9f63-69adc67d13d8" providerId="ADAL" clId="{177611D3-E956-4AC7-945C-7C1D48BF967C}" dt="2023-11-02T14:06:37.428" v="5" actId="478"/>
          <ac:spMkLst>
            <pc:docMk/>
            <pc:sldMk cId="3153039374" sldId="346"/>
            <ac:spMk id="5" creationId="{5DB160EA-C2D7-B358-4573-A7744F72DC6D}"/>
          </ac:spMkLst>
        </pc:spChg>
        <pc:spChg chg="add mod">
          <ac:chgData name="Mustaklem, Richard" userId="592ba20e-876d-4d28-9f63-69adc67d13d8" providerId="ADAL" clId="{177611D3-E956-4AC7-945C-7C1D48BF967C}" dt="2023-11-02T14:11:58.901" v="102" actId="1076"/>
          <ac:spMkLst>
            <pc:docMk/>
            <pc:sldMk cId="3153039374" sldId="346"/>
            <ac:spMk id="6" creationId="{4C181935-CE11-EB93-B02E-59EBE79CF03B}"/>
          </ac:spMkLst>
        </pc:spChg>
        <pc:spChg chg="add mod">
          <ac:chgData name="Mustaklem, Richard" userId="592ba20e-876d-4d28-9f63-69adc67d13d8" providerId="ADAL" clId="{177611D3-E956-4AC7-945C-7C1D48BF967C}" dt="2023-11-02T14:11:06.026" v="83"/>
          <ac:spMkLst>
            <pc:docMk/>
            <pc:sldMk cId="3153039374" sldId="346"/>
            <ac:spMk id="7" creationId="{9A3E103E-C674-42BE-F21C-FE2872E2F557}"/>
          </ac:spMkLst>
        </pc:spChg>
        <pc:spChg chg="del">
          <ac:chgData name="Mustaklem, Richard" userId="592ba20e-876d-4d28-9f63-69adc67d13d8" providerId="ADAL" clId="{177611D3-E956-4AC7-945C-7C1D48BF967C}" dt="2023-11-02T14:06:39.044" v="7" actId="478"/>
          <ac:spMkLst>
            <pc:docMk/>
            <pc:sldMk cId="3153039374" sldId="346"/>
            <ac:spMk id="12" creationId="{F95603EB-C342-253A-7233-B2BC24BDB29F}"/>
          </ac:spMkLst>
        </pc:spChg>
        <pc:spChg chg="del">
          <ac:chgData name="Mustaklem, Richard" userId="592ba20e-876d-4d28-9f63-69adc67d13d8" providerId="ADAL" clId="{177611D3-E956-4AC7-945C-7C1D48BF967C}" dt="2023-11-02T14:06:38.469" v="6" actId="478"/>
          <ac:spMkLst>
            <pc:docMk/>
            <pc:sldMk cId="3153039374" sldId="346"/>
            <ac:spMk id="13" creationId="{DA9FCF08-E0DB-415B-0073-369D5BCE5B9C}"/>
          </ac:spMkLst>
        </pc:spChg>
        <pc:spChg chg="add del mod">
          <ac:chgData name="Mustaklem, Richard" userId="592ba20e-876d-4d28-9f63-69adc67d13d8" providerId="ADAL" clId="{177611D3-E956-4AC7-945C-7C1D48BF967C}" dt="2023-11-02T14:10:57.463" v="82" actId="478"/>
          <ac:spMkLst>
            <pc:docMk/>
            <pc:sldMk cId="3153039374" sldId="346"/>
            <ac:spMk id="1031" creationId="{6F18AF0B-57EC-808F-960A-4681292D6AEA}"/>
          </ac:spMkLst>
        </pc:spChg>
        <pc:picChg chg="del">
          <ac:chgData name="Mustaklem, Richard" userId="592ba20e-876d-4d28-9f63-69adc67d13d8" providerId="ADAL" clId="{177611D3-E956-4AC7-945C-7C1D48BF967C}" dt="2023-11-02T14:06:32.598" v="1" actId="478"/>
          <ac:picMkLst>
            <pc:docMk/>
            <pc:sldMk cId="3153039374" sldId="346"/>
            <ac:picMk id="9" creationId="{AD4B1189-3EBA-60B9-A973-178487EC9281}"/>
          </ac:picMkLst>
        </pc:picChg>
        <pc:picChg chg="del">
          <ac:chgData name="Mustaklem, Richard" userId="592ba20e-876d-4d28-9f63-69adc67d13d8" providerId="ADAL" clId="{177611D3-E956-4AC7-945C-7C1D48BF967C}" dt="2023-11-02T14:06:36.256" v="4" actId="478"/>
          <ac:picMkLst>
            <pc:docMk/>
            <pc:sldMk cId="3153039374" sldId="346"/>
            <ac:picMk id="10" creationId="{141E5D98-2B16-566D-4F31-48F7D5B20629}"/>
          </ac:picMkLst>
        </pc:picChg>
        <pc:picChg chg="del">
          <ac:chgData name="Mustaklem, Richard" userId="592ba20e-876d-4d28-9f63-69adc67d13d8" providerId="ADAL" clId="{177611D3-E956-4AC7-945C-7C1D48BF967C}" dt="2023-11-02T14:06:35.618" v="3" actId="478"/>
          <ac:picMkLst>
            <pc:docMk/>
            <pc:sldMk cId="3153039374" sldId="346"/>
            <ac:picMk id="11" creationId="{8E6B9E62-B17A-F0B6-A1D6-37F1F9C67EC3}"/>
          </ac:picMkLst>
        </pc:picChg>
        <pc:picChg chg="add mod">
          <ac:chgData name="Mustaklem, Richard" userId="592ba20e-876d-4d28-9f63-69adc67d13d8" providerId="ADAL" clId="{177611D3-E956-4AC7-945C-7C1D48BF967C}" dt="2023-11-02T14:11:47.821" v="99" actId="1076"/>
          <ac:picMkLst>
            <pc:docMk/>
            <pc:sldMk cId="3153039374" sldId="346"/>
            <ac:picMk id="1026" creationId="{65E0581F-2B24-DB6E-F392-EDDD66A42273}"/>
          </ac:picMkLst>
        </pc:picChg>
      </pc:sldChg>
      <pc:sldChg chg="addSp delSp modSp add mod modNotesTx">
        <pc:chgData name="Mustaklem, Richard" userId="592ba20e-876d-4d28-9f63-69adc67d13d8" providerId="ADAL" clId="{177611D3-E956-4AC7-945C-7C1D48BF967C}" dt="2023-11-03T16:26:58.398" v="2595" actId="1076"/>
        <pc:sldMkLst>
          <pc:docMk/>
          <pc:sldMk cId="1398166391" sldId="347"/>
        </pc:sldMkLst>
        <pc:spChg chg="add del">
          <ac:chgData name="Mustaklem, Richard" userId="592ba20e-876d-4d28-9f63-69adc67d13d8" providerId="ADAL" clId="{177611D3-E956-4AC7-945C-7C1D48BF967C}" dt="2023-11-02T14:12:30.265" v="105" actId="478"/>
          <ac:spMkLst>
            <pc:docMk/>
            <pc:sldMk cId="1398166391" sldId="347"/>
            <ac:spMk id="2" creationId="{3BF06F20-746B-45D4-AB2C-73C4F4296AD6}"/>
          </ac:spMkLst>
        </pc:spChg>
        <pc:spChg chg="add del mod">
          <ac:chgData name="Mustaklem, Richard" userId="592ba20e-876d-4d28-9f63-69adc67d13d8" providerId="ADAL" clId="{177611D3-E956-4AC7-945C-7C1D48BF967C}" dt="2023-11-02T14:14:45.034" v="116" actId="478"/>
          <ac:spMkLst>
            <pc:docMk/>
            <pc:sldMk cId="1398166391" sldId="347"/>
            <ac:spMk id="3" creationId="{A9706569-2576-C0DB-D60D-D25E9D9C7901}"/>
          </ac:spMkLst>
        </pc:spChg>
        <pc:spChg chg="mod">
          <ac:chgData name="Mustaklem, Richard" userId="592ba20e-876d-4d28-9f63-69adc67d13d8" providerId="ADAL" clId="{177611D3-E956-4AC7-945C-7C1D48BF967C}" dt="2023-11-03T13:52:24.522" v="1079" actId="1076"/>
          <ac:spMkLst>
            <pc:docMk/>
            <pc:sldMk cId="1398166391" sldId="347"/>
            <ac:spMk id="6" creationId="{4C181935-CE11-EB93-B02E-59EBE79CF03B}"/>
          </ac:spMkLst>
        </pc:spChg>
        <pc:picChg chg="add del">
          <ac:chgData name="Mustaklem, Richard" userId="592ba20e-876d-4d28-9f63-69adc67d13d8" providerId="ADAL" clId="{177611D3-E956-4AC7-945C-7C1D48BF967C}" dt="2023-11-03T13:55:59.870" v="1406" actId="22"/>
          <ac:picMkLst>
            <pc:docMk/>
            <pc:sldMk cId="1398166391" sldId="347"/>
            <ac:picMk id="5" creationId="{4F07C158-3421-1F2F-BA0B-0EC1E76FFAD5}"/>
          </ac:picMkLst>
        </pc:picChg>
        <pc:picChg chg="add mod modCrop">
          <ac:chgData name="Mustaklem, Richard" userId="592ba20e-876d-4d28-9f63-69adc67d13d8" providerId="ADAL" clId="{177611D3-E956-4AC7-945C-7C1D48BF967C}" dt="2023-11-03T16:26:58.398" v="2595" actId="1076"/>
          <ac:picMkLst>
            <pc:docMk/>
            <pc:sldMk cId="1398166391" sldId="347"/>
            <ac:picMk id="9" creationId="{2E3E6BA0-D128-5FA5-6EED-3E39C334107D}"/>
          </ac:picMkLst>
        </pc:picChg>
        <pc:picChg chg="del">
          <ac:chgData name="Mustaklem, Richard" userId="592ba20e-876d-4d28-9f63-69adc67d13d8" providerId="ADAL" clId="{177611D3-E956-4AC7-945C-7C1D48BF967C}" dt="2023-11-03T13:55:28.237" v="1404" actId="478"/>
          <ac:picMkLst>
            <pc:docMk/>
            <pc:sldMk cId="1398166391" sldId="347"/>
            <ac:picMk id="1026" creationId="{65E0581F-2B24-DB6E-F392-EDDD66A42273}"/>
          </ac:picMkLst>
        </pc:picChg>
      </pc:sldChg>
      <pc:sldChg chg="addSp delSp modSp add mod modNotesTx">
        <pc:chgData name="Mustaklem, Richard" userId="592ba20e-876d-4d28-9f63-69adc67d13d8" providerId="ADAL" clId="{177611D3-E956-4AC7-945C-7C1D48BF967C}" dt="2023-11-03T16:36:02.586" v="3595" actId="313"/>
        <pc:sldMkLst>
          <pc:docMk/>
          <pc:sldMk cId="2370002676" sldId="348"/>
        </pc:sldMkLst>
        <pc:spChg chg="add mod">
          <ac:chgData name="Mustaklem, Richard" userId="592ba20e-876d-4d28-9f63-69adc67d13d8" providerId="ADAL" clId="{177611D3-E956-4AC7-945C-7C1D48BF967C}" dt="2023-11-03T13:12:22.499" v="417" actId="20577"/>
          <ac:spMkLst>
            <pc:docMk/>
            <pc:sldMk cId="2370002676" sldId="348"/>
            <ac:spMk id="2" creationId="{D9DAC872-8569-4D92-EB69-65FD85E19C47}"/>
          </ac:spMkLst>
        </pc:spChg>
        <pc:spChg chg="add del mod">
          <ac:chgData name="Mustaklem, Richard" userId="592ba20e-876d-4d28-9f63-69adc67d13d8" providerId="ADAL" clId="{177611D3-E956-4AC7-945C-7C1D48BF967C}" dt="2023-11-03T13:52:40.545" v="1082" actId="478"/>
          <ac:spMkLst>
            <pc:docMk/>
            <pc:sldMk cId="2370002676" sldId="348"/>
            <ac:spMk id="5" creationId="{268F77C3-B5BD-3DF2-BE64-ABE3862DD3D4}"/>
          </ac:spMkLst>
        </pc:spChg>
        <pc:spChg chg="del mod">
          <ac:chgData name="Mustaklem, Richard" userId="592ba20e-876d-4d28-9f63-69adc67d13d8" providerId="ADAL" clId="{177611D3-E956-4AC7-945C-7C1D48BF967C}" dt="2023-11-03T13:52:38.349" v="1080" actId="478"/>
          <ac:spMkLst>
            <pc:docMk/>
            <pc:sldMk cId="2370002676" sldId="348"/>
            <ac:spMk id="6" creationId="{4C181935-CE11-EB93-B02E-59EBE79CF03B}"/>
          </ac:spMkLst>
        </pc:spChg>
        <pc:spChg chg="add mod">
          <ac:chgData name="Mustaklem, Richard" userId="592ba20e-876d-4d28-9f63-69adc67d13d8" providerId="ADAL" clId="{177611D3-E956-4AC7-945C-7C1D48BF967C}" dt="2023-11-03T13:52:38.623" v="1081"/>
          <ac:spMkLst>
            <pc:docMk/>
            <pc:sldMk cId="2370002676" sldId="348"/>
            <ac:spMk id="8" creationId="{19201206-D2EF-B910-F418-CA501834AF4C}"/>
          </ac:spMkLst>
        </pc:spChg>
        <pc:picChg chg="mod">
          <ac:chgData name="Mustaklem, Richard" userId="592ba20e-876d-4d28-9f63-69adc67d13d8" providerId="ADAL" clId="{177611D3-E956-4AC7-945C-7C1D48BF967C}" dt="2023-11-02T14:14:59.882" v="122" actId="1076"/>
          <ac:picMkLst>
            <pc:docMk/>
            <pc:sldMk cId="2370002676" sldId="348"/>
            <ac:picMk id="1026" creationId="{65E0581F-2B24-DB6E-F392-EDDD66A42273}"/>
          </ac:picMkLst>
        </pc:picChg>
      </pc:sldChg>
      <pc:sldChg chg="add">
        <pc:chgData name="Mustaklem, Richard" userId="592ba20e-876d-4d28-9f63-69adc67d13d8" providerId="ADAL" clId="{177611D3-E956-4AC7-945C-7C1D48BF967C}" dt="2023-11-02T14:18:24.579" v="143" actId="2890"/>
        <pc:sldMkLst>
          <pc:docMk/>
          <pc:sldMk cId="4500280" sldId="349"/>
        </pc:sldMkLst>
      </pc:sldChg>
      <pc:sldChg chg="modSp add mod">
        <pc:chgData name="Mustaklem, Richard" userId="592ba20e-876d-4d28-9f63-69adc67d13d8" providerId="ADAL" clId="{177611D3-E956-4AC7-945C-7C1D48BF967C}" dt="2023-11-03T17:58:51.071" v="4046" actId="1076"/>
        <pc:sldMkLst>
          <pc:docMk/>
          <pc:sldMk cId="1831872947" sldId="350"/>
        </pc:sldMkLst>
        <pc:spChg chg="mod">
          <ac:chgData name="Mustaklem, Richard" userId="592ba20e-876d-4d28-9f63-69adc67d13d8" providerId="ADAL" clId="{177611D3-E956-4AC7-945C-7C1D48BF967C}" dt="2023-11-03T17:58:51.071" v="4046" actId="1076"/>
          <ac:spMkLst>
            <pc:docMk/>
            <pc:sldMk cId="1831872947" sldId="350"/>
            <ac:spMk id="2" creationId="{00000000-0000-0000-0000-000000000000}"/>
          </ac:spMkLst>
        </pc:spChg>
      </pc:sldChg>
      <pc:sldChg chg="add del">
        <pc:chgData name="Mustaklem, Richard" userId="592ba20e-876d-4d28-9f63-69adc67d13d8" providerId="ADAL" clId="{177611D3-E956-4AC7-945C-7C1D48BF967C}" dt="2023-11-02T14:27:02.769" v="203" actId="47"/>
        <pc:sldMkLst>
          <pc:docMk/>
          <pc:sldMk cId="716539674" sldId="351"/>
        </pc:sldMkLst>
      </pc:sldChg>
      <pc:sldChg chg="addSp delSp modSp add mod ord modNotesTx">
        <pc:chgData name="Mustaklem, Richard" userId="592ba20e-876d-4d28-9f63-69adc67d13d8" providerId="ADAL" clId="{177611D3-E956-4AC7-945C-7C1D48BF967C}" dt="2023-11-03T13:34:49.304" v="572" actId="1076"/>
        <pc:sldMkLst>
          <pc:docMk/>
          <pc:sldMk cId="1715106397" sldId="351"/>
        </pc:sldMkLst>
        <pc:spChg chg="mod">
          <ac:chgData name="Mustaklem, Richard" userId="592ba20e-876d-4d28-9f63-69adc67d13d8" providerId="ADAL" clId="{177611D3-E956-4AC7-945C-7C1D48BF967C}" dt="2023-11-03T13:34:49.304" v="572" actId="1076"/>
          <ac:spMkLst>
            <pc:docMk/>
            <pc:sldMk cId="1715106397" sldId="351"/>
            <ac:spMk id="2" creationId="{00000000-0000-0000-0000-000000000000}"/>
          </ac:spMkLst>
        </pc:spChg>
        <pc:spChg chg="add del mod">
          <ac:chgData name="Mustaklem, Richard" userId="592ba20e-876d-4d28-9f63-69adc67d13d8" providerId="ADAL" clId="{177611D3-E956-4AC7-945C-7C1D48BF967C}" dt="2023-11-02T14:29:56.790" v="320" actId="20577"/>
          <ac:spMkLst>
            <pc:docMk/>
            <pc:sldMk cId="1715106397" sldId="351"/>
            <ac:spMk id="3" creationId="{00000000-0000-0000-0000-000000000000}"/>
          </ac:spMkLst>
        </pc:spChg>
        <pc:picChg chg="del">
          <ac:chgData name="Mustaklem, Richard" userId="592ba20e-876d-4d28-9f63-69adc67d13d8" providerId="ADAL" clId="{177611D3-E956-4AC7-945C-7C1D48BF967C}" dt="2023-11-02T14:27:18.002" v="224" actId="478"/>
          <ac:picMkLst>
            <pc:docMk/>
            <pc:sldMk cId="1715106397" sldId="351"/>
            <ac:picMk id="5" creationId="{A4210F5C-ED30-48B2-87BD-9DF91E50F1F4}"/>
          </ac:picMkLst>
        </pc:picChg>
        <pc:picChg chg="add mod">
          <ac:chgData name="Mustaklem, Richard" userId="592ba20e-876d-4d28-9f63-69adc67d13d8" providerId="ADAL" clId="{177611D3-E956-4AC7-945C-7C1D48BF967C}" dt="2023-11-02T14:29:23.443" v="310" actId="1076"/>
          <ac:picMkLst>
            <pc:docMk/>
            <pc:sldMk cId="1715106397" sldId="351"/>
            <ac:picMk id="6" creationId="{D7340E6A-3618-D963-CD0B-387811C59234}"/>
          </ac:picMkLst>
        </pc:picChg>
        <pc:picChg chg="add mod">
          <ac:chgData name="Mustaklem, Richard" userId="592ba20e-876d-4d28-9f63-69adc67d13d8" providerId="ADAL" clId="{177611D3-E956-4AC7-945C-7C1D48BF967C}" dt="2023-11-02T14:31:41.037" v="339" actId="1076"/>
          <ac:picMkLst>
            <pc:docMk/>
            <pc:sldMk cId="1715106397" sldId="351"/>
            <ac:picMk id="2050" creationId="{372B74DF-AB2A-AC54-C19F-AB0534FC339F}"/>
          </ac:picMkLst>
        </pc:picChg>
      </pc:sldChg>
      <pc:sldChg chg="modSp add del mod">
        <pc:chgData name="Mustaklem, Richard" userId="592ba20e-876d-4d28-9f63-69adc67d13d8" providerId="ADAL" clId="{177611D3-E956-4AC7-945C-7C1D48BF967C}" dt="2023-11-02T14:31:09.455" v="328" actId="47"/>
        <pc:sldMkLst>
          <pc:docMk/>
          <pc:sldMk cId="132200019" sldId="352"/>
        </pc:sldMkLst>
        <pc:picChg chg="mod">
          <ac:chgData name="Mustaklem, Richard" userId="592ba20e-876d-4d28-9f63-69adc67d13d8" providerId="ADAL" clId="{177611D3-E956-4AC7-945C-7C1D48BF967C}" dt="2023-11-02T14:31:07.723" v="327" actId="1076"/>
          <ac:picMkLst>
            <pc:docMk/>
            <pc:sldMk cId="132200019" sldId="352"/>
            <ac:picMk id="6" creationId="{D7340E6A-3618-D963-CD0B-387811C59234}"/>
          </ac:picMkLst>
        </pc:picChg>
      </pc:sldChg>
      <pc:sldChg chg="addSp delSp modSp add mod modNotesTx">
        <pc:chgData name="Mustaklem, Richard" userId="592ba20e-876d-4d28-9f63-69adc67d13d8" providerId="ADAL" clId="{177611D3-E956-4AC7-945C-7C1D48BF967C}" dt="2023-11-03T13:35:00.249" v="575" actId="478"/>
        <pc:sldMkLst>
          <pc:docMk/>
          <pc:sldMk cId="3178571349" sldId="352"/>
        </pc:sldMkLst>
        <pc:spChg chg="del mod">
          <ac:chgData name="Mustaklem, Richard" userId="592ba20e-876d-4d28-9f63-69adc67d13d8" providerId="ADAL" clId="{177611D3-E956-4AC7-945C-7C1D48BF967C}" dt="2023-11-03T13:34:52.638" v="573" actId="478"/>
          <ac:spMkLst>
            <pc:docMk/>
            <pc:sldMk cId="3178571349" sldId="352"/>
            <ac:spMk id="2" creationId="{00000000-0000-0000-0000-000000000000}"/>
          </ac:spMkLst>
        </pc:spChg>
        <pc:spChg chg="add del mod">
          <ac:chgData name="Mustaklem, Richard" userId="592ba20e-876d-4d28-9f63-69adc67d13d8" providerId="ADAL" clId="{177611D3-E956-4AC7-945C-7C1D48BF967C}" dt="2023-11-03T13:35:00.249" v="575" actId="478"/>
          <ac:spMkLst>
            <pc:docMk/>
            <pc:sldMk cId="3178571349" sldId="352"/>
            <ac:spMk id="10" creationId="{CBE185FF-01BE-ABC4-2A75-65C92728544C}"/>
          </ac:spMkLst>
        </pc:spChg>
        <pc:spChg chg="add mod">
          <ac:chgData name="Mustaklem, Richard" userId="592ba20e-876d-4d28-9f63-69adc67d13d8" providerId="ADAL" clId="{177611D3-E956-4AC7-945C-7C1D48BF967C}" dt="2023-11-03T13:34:52.958" v="574"/>
          <ac:spMkLst>
            <pc:docMk/>
            <pc:sldMk cId="3178571349" sldId="352"/>
            <ac:spMk id="11" creationId="{1823695C-6603-4BD7-2293-452E81BCA82C}"/>
          </ac:spMkLst>
        </pc:spChg>
        <pc:picChg chg="add mod">
          <ac:chgData name="Mustaklem, Richard" userId="592ba20e-876d-4d28-9f63-69adc67d13d8" providerId="ADAL" clId="{177611D3-E956-4AC7-945C-7C1D48BF967C}" dt="2023-11-02T14:32:24.493" v="348" actId="1076"/>
          <ac:picMkLst>
            <pc:docMk/>
            <pc:sldMk cId="3178571349" sldId="352"/>
            <ac:picMk id="5" creationId="{F1095FAE-682B-6A64-8624-397D317220B0}"/>
          </ac:picMkLst>
        </pc:picChg>
        <pc:picChg chg="mod">
          <ac:chgData name="Mustaklem, Richard" userId="592ba20e-876d-4d28-9f63-69adc67d13d8" providerId="ADAL" clId="{177611D3-E956-4AC7-945C-7C1D48BF967C}" dt="2023-11-02T14:32:36.061" v="349" actId="1076"/>
          <ac:picMkLst>
            <pc:docMk/>
            <pc:sldMk cId="3178571349" sldId="352"/>
            <ac:picMk id="6" creationId="{D7340E6A-3618-D963-CD0B-387811C59234}"/>
          </ac:picMkLst>
        </pc:picChg>
        <pc:picChg chg="add del">
          <ac:chgData name="Mustaklem, Richard" userId="592ba20e-876d-4d28-9f63-69adc67d13d8" providerId="ADAL" clId="{177611D3-E956-4AC7-945C-7C1D48BF967C}" dt="2023-11-02T14:35:25" v="362" actId="21"/>
          <ac:picMkLst>
            <pc:docMk/>
            <pc:sldMk cId="3178571349" sldId="352"/>
            <ac:picMk id="8" creationId="{04828A76-09EA-6845-F9B7-B7804AD569FB}"/>
          </ac:picMkLst>
        </pc:picChg>
      </pc:sldChg>
      <pc:sldChg chg="addSp delSp modSp add mod modNotesTx">
        <pc:chgData name="Mustaklem, Richard" userId="592ba20e-876d-4d28-9f63-69adc67d13d8" providerId="ADAL" clId="{177611D3-E956-4AC7-945C-7C1D48BF967C}" dt="2023-11-03T15:06:09.403" v="1521" actId="208"/>
        <pc:sldMkLst>
          <pc:docMk/>
          <pc:sldMk cId="2103907379" sldId="353"/>
        </pc:sldMkLst>
        <pc:spChg chg="del mod">
          <ac:chgData name="Mustaklem, Richard" userId="592ba20e-876d-4d28-9f63-69adc67d13d8" providerId="ADAL" clId="{177611D3-E956-4AC7-945C-7C1D48BF967C}" dt="2023-11-03T13:35:04.371" v="576" actId="478"/>
          <ac:spMkLst>
            <pc:docMk/>
            <pc:sldMk cId="2103907379" sldId="353"/>
            <ac:spMk id="2" creationId="{00000000-0000-0000-0000-000000000000}"/>
          </ac:spMkLst>
        </pc:spChg>
        <pc:spChg chg="del">
          <ac:chgData name="Mustaklem, Richard" userId="592ba20e-876d-4d28-9f63-69adc67d13d8" providerId="ADAL" clId="{177611D3-E956-4AC7-945C-7C1D48BF967C}" dt="2023-11-02T14:34:46.060" v="351" actId="478"/>
          <ac:spMkLst>
            <pc:docMk/>
            <pc:sldMk cId="2103907379" sldId="353"/>
            <ac:spMk id="3" creationId="{00000000-0000-0000-0000-000000000000}"/>
          </ac:spMkLst>
        </pc:spChg>
        <pc:spChg chg="add del mod">
          <ac:chgData name="Mustaklem, Richard" userId="592ba20e-876d-4d28-9f63-69adc67d13d8" providerId="ADAL" clId="{177611D3-E956-4AC7-945C-7C1D48BF967C}" dt="2023-11-02T14:34:48.648" v="352" actId="478"/>
          <ac:spMkLst>
            <pc:docMk/>
            <pc:sldMk cId="2103907379" sldId="353"/>
            <ac:spMk id="7" creationId="{72214745-6423-9766-7700-7455EB75116E}"/>
          </ac:spMkLst>
        </pc:spChg>
        <pc:spChg chg="add mod">
          <ac:chgData name="Mustaklem, Richard" userId="592ba20e-876d-4d28-9f63-69adc67d13d8" providerId="ADAL" clId="{177611D3-E956-4AC7-945C-7C1D48BF967C}" dt="2023-11-02T14:35:33.267" v="370"/>
          <ac:spMkLst>
            <pc:docMk/>
            <pc:sldMk cId="2103907379" sldId="353"/>
            <ac:spMk id="11" creationId="{7E8936CA-09C9-ABE3-E41D-161BD07919BA}"/>
          </ac:spMkLst>
        </pc:spChg>
        <pc:spChg chg="add del mod">
          <ac:chgData name="Mustaklem, Richard" userId="592ba20e-876d-4d28-9f63-69adc67d13d8" providerId="ADAL" clId="{177611D3-E956-4AC7-945C-7C1D48BF967C}" dt="2023-11-03T13:35:06.447" v="577"/>
          <ac:spMkLst>
            <pc:docMk/>
            <pc:sldMk cId="2103907379" sldId="353"/>
            <ac:spMk id="16" creationId="{700390AD-6F21-314A-CA4F-309376A8CE92}"/>
          </ac:spMkLst>
        </pc:spChg>
        <pc:spChg chg="add del mod">
          <ac:chgData name="Mustaklem, Richard" userId="592ba20e-876d-4d28-9f63-69adc67d13d8" providerId="ADAL" clId="{177611D3-E956-4AC7-945C-7C1D48BF967C}" dt="2023-11-03T13:35:15.907" v="579" actId="478"/>
          <ac:spMkLst>
            <pc:docMk/>
            <pc:sldMk cId="2103907379" sldId="353"/>
            <ac:spMk id="17" creationId="{BF511EE5-2858-3F96-C2DC-3A6499253911}"/>
          </ac:spMkLst>
        </pc:spChg>
        <pc:spChg chg="add del mod">
          <ac:chgData name="Mustaklem, Richard" userId="592ba20e-876d-4d28-9f63-69adc67d13d8" providerId="ADAL" clId="{177611D3-E956-4AC7-945C-7C1D48BF967C}" dt="2023-11-03T13:35:19.017" v="580" actId="478"/>
          <ac:spMkLst>
            <pc:docMk/>
            <pc:sldMk cId="2103907379" sldId="353"/>
            <ac:spMk id="19" creationId="{8BF908E8-BC7E-582C-29E8-6529B4ABE152}"/>
          </ac:spMkLst>
        </pc:spChg>
        <pc:spChg chg="add mod">
          <ac:chgData name="Mustaklem, Richard" userId="592ba20e-876d-4d28-9f63-69adc67d13d8" providerId="ADAL" clId="{177611D3-E956-4AC7-945C-7C1D48BF967C}" dt="2023-11-03T13:35:19.598" v="581"/>
          <ac:spMkLst>
            <pc:docMk/>
            <pc:sldMk cId="2103907379" sldId="353"/>
            <ac:spMk id="20" creationId="{71D340CB-75CC-D4DE-037F-A02FB476CEE1}"/>
          </ac:spMkLst>
        </pc:spChg>
        <pc:picChg chg="del">
          <ac:chgData name="Mustaklem, Richard" userId="592ba20e-876d-4d28-9f63-69adc67d13d8" providerId="ADAL" clId="{177611D3-E956-4AC7-945C-7C1D48BF967C}" dt="2023-11-02T14:35:18.618" v="358" actId="478"/>
          <ac:picMkLst>
            <pc:docMk/>
            <pc:sldMk cId="2103907379" sldId="353"/>
            <ac:picMk id="5" creationId="{F1095FAE-682B-6A64-8624-397D317220B0}"/>
          </ac:picMkLst>
        </pc:picChg>
        <pc:picChg chg="del">
          <ac:chgData name="Mustaklem, Richard" userId="592ba20e-876d-4d28-9f63-69adc67d13d8" providerId="ADAL" clId="{177611D3-E956-4AC7-945C-7C1D48BF967C}" dt="2023-11-02T14:35:19.560" v="359" actId="478"/>
          <ac:picMkLst>
            <pc:docMk/>
            <pc:sldMk cId="2103907379" sldId="353"/>
            <ac:picMk id="6" creationId="{D7340E6A-3618-D963-CD0B-387811C59234}"/>
          </ac:picMkLst>
        </pc:picChg>
        <pc:picChg chg="add mod">
          <ac:chgData name="Mustaklem, Richard" userId="592ba20e-876d-4d28-9f63-69adc67d13d8" providerId="ADAL" clId="{177611D3-E956-4AC7-945C-7C1D48BF967C}" dt="2023-11-02T14:35:21.431" v="361" actId="1076"/>
          <ac:picMkLst>
            <pc:docMk/>
            <pc:sldMk cId="2103907379" sldId="353"/>
            <ac:picMk id="9" creationId="{CFC00236-77D3-5916-AF95-130DB3443B02}"/>
          </ac:picMkLst>
        </pc:picChg>
        <pc:picChg chg="add mod">
          <ac:chgData name="Mustaklem, Richard" userId="592ba20e-876d-4d28-9f63-69adc67d13d8" providerId="ADAL" clId="{177611D3-E956-4AC7-945C-7C1D48BF967C}" dt="2023-11-02T14:35:37.344" v="371" actId="1076"/>
          <ac:picMkLst>
            <pc:docMk/>
            <pc:sldMk cId="2103907379" sldId="353"/>
            <ac:picMk id="10" creationId="{02B61993-6867-3384-86F5-A91956A2639A}"/>
          </ac:picMkLst>
        </pc:picChg>
        <pc:cxnChg chg="add mod">
          <ac:chgData name="Mustaklem, Richard" userId="592ba20e-876d-4d28-9f63-69adc67d13d8" providerId="ADAL" clId="{177611D3-E956-4AC7-945C-7C1D48BF967C}" dt="2023-11-03T15:06:09.403" v="1521" actId="208"/>
          <ac:cxnSpMkLst>
            <pc:docMk/>
            <pc:sldMk cId="2103907379" sldId="353"/>
            <ac:cxnSpMk id="13" creationId="{0547FE68-5FB7-939B-1A4F-6EBE82E4C2E8}"/>
          </ac:cxnSpMkLst>
        </pc:cxnChg>
        <pc:cxnChg chg="add del mod">
          <ac:chgData name="Mustaklem, Richard" userId="592ba20e-876d-4d28-9f63-69adc67d13d8" providerId="ADAL" clId="{177611D3-E956-4AC7-945C-7C1D48BF967C}" dt="2023-11-02T14:36:20.978" v="377"/>
          <ac:cxnSpMkLst>
            <pc:docMk/>
            <pc:sldMk cId="2103907379" sldId="353"/>
            <ac:cxnSpMk id="14" creationId="{34714A08-4BD9-0B41-9158-A99A14C717CD}"/>
          </ac:cxnSpMkLst>
        </pc:cxnChg>
      </pc:sldChg>
      <pc:sldChg chg="addSp delSp modSp add mod ord modNotesTx">
        <pc:chgData name="Mustaklem, Richard" userId="592ba20e-876d-4d28-9f63-69adc67d13d8" providerId="ADAL" clId="{177611D3-E956-4AC7-945C-7C1D48BF967C}" dt="2023-11-03T17:59:07.216" v="4049"/>
        <pc:sldMkLst>
          <pc:docMk/>
          <pc:sldMk cId="1052610676" sldId="354"/>
        </pc:sldMkLst>
        <pc:spChg chg="del mod">
          <ac:chgData name="Mustaklem, Richard" userId="592ba20e-876d-4d28-9f63-69adc67d13d8" providerId="ADAL" clId="{177611D3-E956-4AC7-945C-7C1D48BF967C}" dt="2023-11-03T17:59:03.272" v="4047" actId="478"/>
          <ac:spMkLst>
            <pc:docMk/>
            <pc:sldMk cId="1052610676" sldId="354"/>
            <ac:spMk id="2" creationId="{00000000-0000-0000-0000-000000000000}"/>
          </ac:spMkLst>
        </pc:spChg>
        <pc:spChg chg="del">
          <ac:chgData name="Mustaklem, Richard" userId="592ba20e-876d-4d28-9f63-69adc67d13d8" providerId="ADAL" clId="{177611D3-E956-4AC7-945C-7C1D48BF967C}" dt="2023-11-03T13:24:04.278" v="429" actId="478"/>
          <ac:spMkLst>
            <pc:docMk/>
            <pc:sldMk cId="1052610676" sldId="354"/>
            <ac:spMk id="3" creationId="{00000000-0000-0000-0000-000000000000}"/>
          </ac:spMkLst>
        </pc:spChg>
        <pc:spChg chg="add del mod">
          <ac:chgData name="Mustaklem, Richard" userId="592ba20e-876d-4d28-9f63-69adc67d13d8" providerId="ADAL" clId="{177611D3-E956-4AC7-945C-7C1D48BF967C}" dt="2023-11-03T13:27:16.503" v="522" actId="478"/>
          <ac:spMkLst>
            <pc:docMk/>
            <pc:sldMk cId="1052610676" sldId="354"/>
            <ac:spMk id="6" creationId="{AE8D9AA1-3CB1-6405-3126-758867208051}"/>
          </ac:spMkLst>
        </pc:spChg>
        <pc:spChg chg="add mod">
          <ac:chgData name="Mustaklem, Richard" userId="592ba20e-876d-4d28-9f63-69adc67d13d8" providerId="ADAL" clId="{177611D3-E956-4AC7-945C-7C1D48BF967C}" dt="2023-11-03T13:34:27.849" v="570" actId="14100"/>
          <ac:spMkLst>
            <pc:docMk/>
            <pc:sldMk cId="1052610676" sldId="354"/>
            <ac:spMk id="10" creationId="{11E30C15-3D7D-21AC-0982-FD0CBFCEB0D8}"/>
          </ac:spMkLst>
        </pc:spChg>
        <pc:spChg chg="add del mod">
          <ac:chgData name="Mustaklem, Richard" userId="592ba20e-876d-4d28-9f63-69adc67d13d8" providerId="ADAL" clId="{177611D3-E956-4AC7-945C-7C1D48BF967C}" dt="2023-11-03T17:59:04.257" v="4048" actId="478"/>
          <ac:spMkLst>
            <pc:docMk/>
            <pc:sldMk cId="1052610676" sldId="354"/>
            <ac:spMk id="12" creationId="{31884E16-4D85-21B7-E641-404F86699AA8}"/>
          </ac:spMkLst>
        </pc:spChg>
        <pc:spChg chg="add mod">
          <ac:chgData name="Mustaklem, Richard" userId="592ba20e-876d-4d28-9f63-69adc67d13d8" providerId="ADAL" clId="{177611D3-E956-4AC7-945C-7C1D48BF967C}" dt="2023-11-03T17:59:07.216" v="4049"/>
          <ac:spMkLst>
            <pc:docMk/>
            <pc:sldMk cId="1052610676" sldId="354"/>
            <ac:spMk id="13" creationId="{11BD2369-C995-E432-E31F-A87B06449777}"/>
          </ac:spMkLst>
        </pc:spChg>
        <pc:picChg chg="add del">
          <ac:chgData name="Mustaklem, Richard" userId="592ba20e-876d-4d28-9f63-69adc67d13d8" providerId="ADAL" clId="{177611D3-E956-4AC7-945C-7C1D48BF967C}" dt="2023-11-03T13:24:02.449" v="428" actId="478"/>
          <ac:picMkLst>
            <pc:docMk/>
            <pc:sldMk cId="1052610676" sldId="354"/>
            <ac:picMk id="5" creationId="{A4210F5C-ED30-48B2-87BD-9DF91E50F1F4}"/>
          </ac:picMkLst>
        </pc:picChg>
        <pc:picChg chg="add mod">
          <ac:chgData name="Mustaklem, Richard" userId="592ba20e-876d-4d28-9f63-69adc67d13d8" providerId="ADAL" clId="{177611D3-E956-4AC7-945C-7C1D48BF967C}" dt="2023-11-03T13:32:38.983" v="552" actId="1076"/>
          <ac:picMkLst>
            <pc:docMk/>
            <pc:sldMk cId="1052610676" sldId="354"/>
            <ac:picMk id="8" creationId="{F867E879-A3FF-F527-DEFF-BFA5C3E00822}"/>
          </ac:picMkLst>
        </pc:picChg>
      </pc:sldChg>
      <pc:sldChg chg="addSp modSp add mod modNotesTx">
        <pc:chgData name="Mustaklem, Richard" userId="592ba20e-876d-4d28-9f63-69adc67d13d8" providerId="ADAL" clId="{177611D3-E956-4AC7-945C-7C1D48BF967C}" dt="2023-11-03T13:51:29.173" v="1009"/>
        <pc:sldMkLst>
          <pc:docMk/>
          <pc:sldMk cId="3800158513" sldId="355"/>
        </pc:sldMkLst>
        <pc:spChg chg="mod">
          <ac:chgData name="Mustaklem, Richard" userId="592ba20e-876d-4d28-9f63-69adc67d13d8" providerId="ADAL" clId="{177611D3-E956-4AC7-945C-7C1D48BF967C}" dt="2023-11-03T13:35:27.321" v="582" actId="1076"/>
          <ac:spMkLst>
            <pc:docMk/>
            <pc:sldMk cId="3800158513" sldId="355"/>
            <ac:spMk id="2" creationId="{00000000-0000-0000-0000-000000000000}"/>
          </ac:spMkLst>
        </pc:spChg>
        <pc:spChg chg="add mod">
          <ac:chgData name="Mustaklem, Richard" userId="592ba20e-876d-4d28-9f63-69adc67d13d8" providerId="ADAL" clId="{177611D3-E956-4AC7-945C-7C1D48BF967C}" dt="2023-11-03T13:34:00.376" v="556" actId="14100"/>
          <ac:spMkLst>
            <pc:docMk/>
            <pc:sldMk cId="3800158513" sldId="355"/>
            <ac:spMk id="3" creationId="{43BB47B1-8DB5-ECA5-A614-4ACA4EA6E086}"/>
          </ac:spMkLst>
        </pc:spChg>
        <pc:spChg chg="add mod">
          <ac:chgData name="Mustaklem, Richard" userId="592ba20e-876d-4d28-9f63-69adc67d13d8" providerId="ADAL" clId="{177611D3-E956-4AC7-945C-7C1D48BF967C}" dt="2023-11-03T13:51:29.173" v="1009"/>
          <ac:spMkLst>
            <pc:docMk/>
            <pc:sldMk cId="3800158513" sldId="355"/>
            <ac:spMk id="4" creationId="{99068CFE-DEB2-7363-88C4-9D8B23165D3E}"/>
          </ac:spMkLst>
        </pc:spChg>
      </pc:sldChg>
      <pc:sldChg chg="addSp delSp modSp add mod modNotesTx">
        <pc:chgData name="Mustaklem, Richard" userId="592ba20e-876d-4d28-9f63-69adc67d13d8" providerId="ADAL" clId="{177611D3-E956-4AC7-945C-7C1D48BF967C}" dt="2023-11-03T15:13:14.059" v="1554"/>
        <pc:sldMkLst>
          <pc:docMk/>
          <pc:sldMk cId="3207559104" sldId="356"/>
        </pc:sldMkLst>
        <pc:spChg chg="mod">
          <ac:chgData name="Mustaklem, Richard" userId="592ba20e-876d-4d28-9f63-69adc67d13d8" providerId="ADAL" clId="{177611D3-E956-4AC7-945C-7C1D48BF967C}" dt="2023-11-03T13:36:03.933" v="606" actId="20577"/>
          <ac:spMkLst>
            <pc:docMk/>
            <pc:sldMk cId="3207559104" sldId="356"/>
            <ac:spMk id="2" creationId="{00000000-0000-0000-0000-000000000000}"/>
          </ac:spMkLst>
        </pc:spChg>
        <pc:spChg chg="del">
          <ac:chgData name="Mustaklem, Richard" userId="592ba20e-876d-4d28-9f63-69adc67d13d8" providerId="ADAL" clId="{177611D3-E956-4AC7-945C-7C1D48BF967C}" dt="2023-11-03T13:36:08.057" v="608" actId="478"/>
          <ac:spMkLst>
            <pc:docMk/>
            <pc:sldMk cId="3207559104" sldId="356"/>
            <ac:spMk id="3" creationId="{43BB47B1-8DB5-ECA5-A614-4ACA4EA6E086}"/>
          </ac:spMkLst>
        </pc:spChg>
        <pc:spChg chg="add del mod">
          <ac:chgData name="Mustaklem, Richard" userId="592ba20e-876d-4d28-9f63-69adc67d13d8" providerId="ADAL" clId="{177611D3-E956-4AC7-945C-7C1D48BF967C}" dt="2023-11-03T13:42:10.099" v="804" actId="478"/>
          <ac:spMkLst>
            <pc:docMk/>
            <pc:sldMk cId="3207559104" sldId="356"/>
            <ac:spMk id="4" creationId="{E5B158B4-3ADF-2B2C-7A2E-6F671AD96C07}"/>
          </ac:spMkLst>
        </pc:spChg>
        <pc:picChg chg="del">
          <ac:chgData name="Mustaklem, Richard" userId="592ba20e-876d-4d28-9f63-69adc67d13d8" providerId="ADAL" clId="{177611D3-E956-4AC7-945C-7C1D48BF967C}" dt="2023-11-03T13:36:06.120" v="607" actId="478"/>
          <ac:picMkLst>
            <pc:docMk/>
            <pc:sldMk cId="3207559104" sldId="356"/>
            <ac:picMk id="8" creationId="{F867E879-A3FF-F527-DEFF-BFA5C3E00822}"/>
          </ac:picMkLst>
        </pc:picChg>
        <pc:picChg chg="add del mod">
          <ac:chgData name="Mustaklem, Richard" userId="592ba20e-876d-4d28-9f63-69adc67d13d8" providerId="ADAL" clId="{177611D3-E956-4AC7-945C-7C1D48BF967C}" dt="2023-11-03T15:08:07.682" v="1523" actId="478"/>
          <ac:picMkLst>
            <pc:docMk/>
            <pc:sldMk cId="3207559104" sldId="356"/>
            <ac:picMk id="9" creationId="{73691D24-D7F7-BEAC-B6FE-DA62A33C5C4A}"/>
          </ac:picMkLst>
        </pc:picChg>
        <pc:picChg chg="add mod">
          <ac:chgData name="Mustaklem, Richard" userId="592ba20e-876d-4d28-9f63-69adc67d13d8" providerId="ADAL" clId="{177611D3-E956-4AC7-945C-7C1D48BF967C}" dt="2023-11-03T15:08:10.564" v="1524"/>
          <ac:picMkLst>
            <pc:docMk/>
            <pc:sldMk cId="3207559104" sldId="356"/>
            <ac:picMk id="10" creationId="{3F02F62C-CAEE-6B97-671D-93F1806FDD09}"/>
          </ac:picMkLst>
        </pc:picChg>
        <pc:picChg chg="add mod">
          <ac:chgData name="Mustaklem, Richard" userId="592ba20e-876d-4d28-9f63-69adc67d13d8" providerId="ADAL" clId="{177611D3-E956-4AC7-945C-7C1D48BF967C}" dt="2023-11-03T15:13:14.059" v="1554"/>
          <ac:picMkLst>
            <pc:docMk/>
            <pc:sldMk cId="3207559104" sldId="356"/>
            <ac:picMk id="11" creationId="{88A599D7-7018-F090-AC64-E755F78A4878}"/>
          </ac:picMkLst>
        </pc:picChg>
        <pc:picChg chg="add del mod">
          <ac:chgData name="Mustaklem, Richard" userId="592ba20e-876d-4d28-9f63-69adc67d13d8" providerId="ADAL" clId="{177611D3-E956-4AC7-945C-7C1D48BF967C}" dt="2023-11-03T15:13:13.636" v="1553" actId="478"/>
          <ac:picMkLst>
            <pc:docMk/>
            <pc:sldMk cId="3207559104" sldId="356"/>
            <ac:picMk id="3074" creationId="{498D68C3-6608-F793-75A7-D04781D3148D}"/>
          </ac:picMkLst>
        </pc:picChg>
        <pc:cxnChg chg="add mod">
          <ac:chgData name="Mustaklem, Richard" userId="592ba20e-876d-4d28-9f63-69adc67d13d8" providerId="ADAL" clId="{177611D3-E956-4AC7-945C-7C1D48BF967C}" dt="2023-11-03T13:49:18.795" v="821" actId="1076"/>
          <ac:cxnSpMkLst>
            <pc:docMk/>
            <pc:sldMk cId="3207559104" sldId="356"/>
            <ac:cxnSpMk id="6" creationId="{5F2AC745-2233-ADFB-FEA2-847C363DCD10}"/>
          </ac:cxnSpMkLst>
        </pc:cxnChg>
      </pc:sldChg>
      <pc:sldChg chg="addSp delSp modSp add mod">
        <pc:chgData name="Mustaklem, Richard" userId="592ba20e-876d-4d28-9f63-69adc67d13d8" providerId="ADAL" clId="{177611D3-E956-4AC7-945C-7C1D48BF967C}" dt="2023-11-03T15:12:58.402" v="1552" actId="1076"/>
        <pc:sldMkLst>
          <pc:docMk/>
          <pc:sldMk cId="2230958716" sldId="357"/>
        </pc:sldMkLst>
        <pc:spChg chg="add mod">
          <ac:chgData name="Mustaklem, Richard" userId="592ba20e-876d-4d28-9f63-69adc67d13d8" providerId="ADAL" clId="{177611D3-E956-4AC7-945C-7C1D48BF967C}" dt="2023-11-03T13:50:37.619" v="1004" actId="1076"/>
          <ac:spMkLst>
            <pc:docMk/>
            <pc:sldMk cId="2230958716" sldId="357"/>
            <ac:spMk id="3" creationId="{F2C5DF7B-F7C7-9862-BE1E-86EFC4BEC2BD}"/>
          </ac:spMkLst>
        </pc:spChg>
        <pc:picChg chg="add mod">
          <ac:chgData name="Mustaklem, Richard" userId="592ba20e-876d-4d28-9f63-69adc67d13d8" providerId="ADAL" clId="{177611D3-E956-4AC7-945C-7C1D48BF967C}" dt="2023-11-03T15:09:40.576" v="1537" actId="1076"/>
          <ac:picMkLst>
            <pc:docMk/>
            <pc:sldMk cId="2230958716" sldId="357"/>
            <ac:picMk id="5" creationId="{B7870233-525F-93D0-EBD5-0D9EFC56D22E}"/>
          </ac:picMkLst>
        </pc:picChg>
        <pc:picChg chg="mod modCrop">
          <ac:chgData name="Mustaklem, Richard" userId="592ba20e-876d-4d28-9f63-69adc67d13d8" providerId="ADAL" clId="{177611D3-E956-4AC7-945C-7C1D48BF967C}" dt="2023-11-03T13:51:17.098" v="1008" actId="1076"/>
          <ac:picMkLst>
            <pc:docMk/>
            <pc:sldMk cId="2230958716" sldId="357"/>
            <ac:picMk id="9" creationId="{73691D24-D7F7-BEAC-B6FE-DA62A33C5C4A}"/>
          </ac:picMkLst>
        </pc:picChg>
        <pc:picChg chg="del">
          <ac:chgData name="Mustaklem, Richard" userId="592ba20e-876d-4d28-9f63-69adc67d13d8" providerId="ADAL" clId="{177611D3-E956-4AC7-945C-7C1D48BF967C}" dt="2023-11-03T15:08:58.448" v="1525" actId="478"/>
          <ac:picMkLst>
            <pc:docMk/>
            <pc:sldMk cId="2230958716" sldId="357"/>
            <ac:picMk id="3074" creationId="{498D68C3-6608-F793-75A7-D04781D3148D}"/>
          </ac:picMkLst>
        </pc:picChg>
        <pc:picChg chg="add del mod">
          <ac:chgData name="Mustaklem, Richard" userId="592ba20e-876d-4d28-9f63-69adc67d13d8" providerId="ADAL" clId="{177611D3-E956-4AC7-945C-7C1D48BF967C}" dt="2023-11-03T15:09:04.314" v="1531"/>
          <ac:picMkLst>
            <pc:docMk/>
            <pc:sldMk cId="2230958716" sldId="357"/>
            <ac:picMk id="6146" creationId="{78760177-054A-732D-7793-2C503F4CF44D}"/>
          </ac:picMkLst>
        </pc:picChg>
        <pc:cxnChg chg="add mod">
          <ac:chgData name="Mustaklem, Richard" userId="592ba20e-876d-4d28-9f63-69adc67d13d8" providerId="ADAL" clId="{177611D3-E956-4AC7-945C-7C1D48BF967C}" dt="2023-11-03T15:12:24.969" v="1550" actId="1076"/>
          <ac:cxnSpMkLst>
            <pc:docMk/>
            <pc:sldMk cId="2230958716" sldId="357"/>
            <ac:cxnSpMk id="8" creationId="{322E2F3D-6CD5-9628-AA6F-5F4709FA9560}"/>
          </ac:cxnSpMkLst>
        </pc:cxnChg>
        <pc:cxnChg chg="add mod">
          <ac:chgData name="Mustaklem, Richard" userId="592ba20e-876d-4d28-9f63-69adc67d13d8" providerId="ADAL" clId="{177611D3-E956-4AC7-945C-7C1D48BF967C}" dt="2023-11-03T15:12:21.737" v="1548" actId="1076"/>
          <ac:cxnSpMkLst>
            <pc:docMk/>
            <pc:sldMk cId="2230958716" sldId="357"/>
            <ac:cxnSpMk id="10" creationId="{98549926-CBEC-6F68-84A3-3D713D368F79}"/>
          </ac:cxnSpMkLst>
        </pc:cxnChg>
        <pc:cxnChg chg="add mod">
          <ac:chgData name="Mustaklem, Richard" userId="592ba20e-876d-4d28-9f63-69adc67d13d8" providerId="ADAL" clId="{177611D3-E956-4AC7-945C-7C1D48BF967C}" dt="2023-11-03T15:12:58.402" v="1552" actId="1076"/>
          <ac:cxnSpMkLst>
            <pc:docMk/>
            <pc:sldMk cId="2230958716" sldId="357"/>
            <ac:cxnSpMk id="16" creationId="{149353A0-279B-2DC1-72C7-37613CB84CDA}"/>
          </ac:cxnSpMkLst>
        </pc:cxnChg>
      </pc:sldChg>
      <pc:sldChg chg="addSp delSp modSp new del mod modNotesTx">
        <pc:chgData name="Mustaklem, Richard" userId="592ba20e-876d-4d28-9f63-69adc67d13d8" providerId="ADAL" clId="{177611D3-E956-4AC7-945C-7C1D48BF967C}" dt="2023-11-03T17:01:20.199" v="3744" actId="47"/>
        <pc:sldMkLst>
          <pc:docMk/>
          <pc:sldMk cId="734993586" sldId="358"/>
        </pc:sldMkLst>
        <pc:spChg chg="del mod">
          <ac:chgData name="Mustaklem, Richard" userId="592ba20e-876d-4d28-9f63-69adc67d13d8" providerId="ADAL" clId="{177611D3-E956-4AC7-945C-7C1D48BF967C}" dt="2023-11-03T16:47:32.398" v="3694" actId="21"/>
          <ac:spMkLst>
            <pc:docMk/>
            <pc:sldMk cId="734993586" sldId="358"/>
            <ac:spMk id="2" creationId="{D3AF1704-834F-ABB3-FF98-9F30F6AA81F4}"/>
          </ac:spMkLst>
        </pc:spChg>
        <pc:spChg chg="del">
          <ac:chgData name="Mustaklem, Richard" userId="592ba20e-876d-4d28-9f63-69adc67d13d8" providerId="ADAL" clId="{177611D3-E956-4AC7-945C-7C1D48BF967C}" dt="2023-11-03T16:38:09.013" v="3599" actId="478"/>
          <ac:spMkLst>
            <pc:docMk/>
            <pc:sldMk cId="734993586" sldId="358"/>
            <ac:spMk id="3" creationId="{C7722E14-D968-5236-69FE-BB0D08E80964}"/>
          </ac:spMkLst>
        </pc:spChg>
        <pc:spChg chg="del">
          <ac:chgData name="Mustaklem, Richard" userId="592ba20e-876d-4d28-9f63-69adc67d13d8" providerId="ADAL" clId="{177611D3-E956-4AC7-945C-7C1D48BF967C}" dt="2023-11-03T16:38:06.953" v="3598" actId="478"/>
          <ac:spMkLst>
            <pc:docMk/>
            <pc:sldMk cId="734993586" sldId="358"/>
            <ac:spMk id="4" creationId="{CA97453F-DE79-F487-7509-B825DF2DC8B9}"/>
          </ac:spMkLst>
        </pc:spChg>
        <pc:spChg chg="add mod">
          <ac:chgData name="Mustaklem, Richard" userId="592ba20e-876d-4d28-9f63-69adc67d13d8" providerId="ADAL" clId="{177611D3-E956-4AC7-945C-7C1D48BF967C}" dt="2023-11-03T16:38:12.840" v="3600"/>
          <ac:spMkLst>
            <pc:docMk/>
            <pc:sldMk cId="734993586" sldId="358"/>
            <ac:spMk id="5" creationId="{D3D14123-0D85-A9A1-34C0-707BD03A9349}"/>
          </ac:spMkLst>
        </pc:spChg>
        <pc:spChg chg="add del mod">
          <ac:chgData name="Mustaklem, Richard" userId="592ba20e-876d-4d28-9f63-69adc67d13d8" providerId="ADAL" clId="{177611D3-E956-4AC7-945C-7C1D48BF967C}" dt="2023-11-03T16:47:55.193" v="3705" actId="21"/>
          <ac:spMkLst>
            <pc:docMk/>
            <pc:sldMk cId="734993586" sldId="358"/>
            <ac:spMk id="7" creationId="{3679E394-A476-BF74-FA6C-CC56508E672B}"/>
          </ac:spMkLst>
        </pc:spChg>
        <pc:spChg chg="add mod">
          <ac:chgData name="Mustaklem, Richard" userId="592ba20e-876d-4d28-9f63-69adc67d13d8" providerId="ADAL" clId="{177611D3-E956-4AC7-945C-7C1D48BF967C}" dt="2023-11-03T16:47:32.398" v="3694" actId="21"/>
          <ac:spMkLst>
            <pc:docMk/>
            <pc:sldMk cId="734993586" sldId="358"/>
            <ac:spMk id="9" creationId="{74F30EF5-0EAC-BBDB-294E-EF711F8825C0}"/>
          </ac:spMkLst>
        </pc:spChg>
        <pc:picChg chg="add mod">
          <ac:chgData name="Mustaklem, Richard" userId="592ba20e-876d-4d28-9f63-69adc67d13d8" providerId="ADAL" clId="{177611D3-E956-4AC7-945C-7C1D48BF967C}" dt="2023-11-03T16:47:14.686" v="3685" actId="1076"/>
          <ac:picMkLst>
            <pc:docMk/>
            <pc:sldMk cId="734993586" sldId="358"/>
            <ac:picMk id="7170" creationId="{0132037F-A68E-421E-D3CB-8D28E4383AEA}"/>
          </ac:picMkLst>
        </pc:picChg>
      </pc:sldChg>
      <pc:sldChg chg="add del">
        <pc:chgData name="Mustaklem, Richard" userId="592ba20e-876d-4d28-9f63-69adc67d13d8" providerId="ADAL" clId="{177611D3-E956-4AC7-945C-7C1D48BF967C}" dt="2023-11-03T16:46:00.795" v="3681" actId="47"/>
        <pc:sldMkLst>
          <pc:docMk/>
          <pc:sldMk cId="1519031820" sldId="359"/>
        </pc:sldMkLst>
      </pc:sldChg>
      <pc:sldChg chg="addSp delSp modSp add del mod ord">
        <pc:chgData name="Mustaklem, Richard" userId="592ba20e-876d-4d28-9f63-69adc67d13d8" providerId="ADAL" clId="{177611D3-E956-4AC7-945C-7C1D48BF967C}" dt="2023-11-03T16:47:44.304" v="3698" actId="47"/>
        <pc:sldMkLst>
          <pc:docMk/>
          <pc:sldMk cId="4034219256" sldId="359"/>
        </pc:sldMkLst>
        <pc:spChg chg="del mod">
          <ac:chgData name="Mustaklem, Richard" userId="592ba20e-876d-4d28-9f63-69adc67d13d8" providerId="ADAL" clId="{177611D3-E956-4AC7-945C-7C1D48BF967C}" dt="2023-11-03T16:47:28.026" v="3692" actId="478"/>
          <ac:spMkLst>
            <pc:docMk/>
            <pc:sldMk cId="4034219256" sldId="359"/>
            <ac:spMk id="2" creationId="{0AA059E1-B33D-45FA-B776-F3716FA8185B}"/>
          </ac:spMkLst>
        </pc:spChg>
        <pc:spChg chg="del">
          <ac:chgData name="Mustaklem, Richard" userId="592ba20e-876d-4d28-9f63-69adc67d13d8" providerId="ADAL" clId="{177611D3-E956-4AC7-945C-7C1D48BF967C}" dt="2023-11-03T16:47:30.182" v="3693" actId="478"/>
          <ac:spMkLst>
            <pc:docMk/>
            <pc:sldMk cId="4034219256" sldId="359"/>
            <ac:spMk id="3" creationId="{223B665E-D5D4-DE55-9CEB-FFEACD41EE6B}"/>
          </ac:spMkLst>
        </pc:spChg>
        <pc:spChg chg="del">
          <ac:chgData name="Mustaklem, Richard" userId="592ba20e-876d-4d28-9f63-69adc67d13d8" providerId="ADAL" clId="{177611D3-E956-4AC7-945C-7C1D48BF967C}" dt="2023-11-03T16:47:26.663" v="3690" actId="478"/>
          <ac:spMkLst>
            <pc:docMk/>
            <pc:sldMk cId="4034219256" sldId="359"/>
            <ac:spMk id="4" creationId="{5DD77A4D-6DCA-0A72-2A01-975D5612FE72}"/>
          </ac:spMkLst>
        </pc:spChg>
        <pc:spChg chg="del">
          <ac:chgData name="Mustaklem, Richard" userId="592ba20e-876d-4d28-9f63-69adc67d13d8" providerId="ADAL" clId="{177611D3-E956-4AC7-945C-7C1D48BF967C}" dt="2023-11-03T16:47:26.663" v="3690" actId="478"/>
          <ac:spMkLst>
            <pc:docMk/>
            <pc:sldMk cId="4034219256" sldId="359"/>
            <ac:spMk id="5" creationId="{66E432CA-4F0F-4AA2-6A39-38AE51EAF342}"/>
          </ac:spMkLst>
        </pc:spChg>
        <pc:spChg chg="del">
          <ac:chgData name="Mustaklem, Richard" userId="592ba20e-876d-4d28-9f63-69adc67d13d8" providerId="ADAL" clId="{177611D3-E956-4AC7-945C-7C1D48BF967C}" dt="2023-11-03T16:47:26.663" v="3690" actId="478"/>
          <ac:spMkLst>
            <pc:docMk/>
            <pc:sldMk cId="4034219256" sldId="359"/>
            <ac:spMk id="6" creationId="{35E45B78-AB78-8C22-3D9C-BB1415487C05}"/>
          </ac:spMkLst>
        </pc:spChg>
        <pc:spChg chg="del">
          <ac:chgData name="Mustaklem, Richard" userId="592ba20e-876d-4d28-9f63-69adc67d13d8" providerId="ADAL" clId="{177611D3-E956-4AC7-945C-7C1D48BF967C}" dt="2023-11-03T16:47:26.663" v="3690" actId="478"/>
          <ac:spMkLst>
            <pc:docMk/>
            <pc:sldMk cId="4034219256" sldId="359"/>
            <ac:spMk id="7" creationId="{01E0D286-C72B-B66F-825F-FC628696A91D}"/>
          </ac:spMkLst>
        </pc:spChg>
        <pc:spChg chg="add del mod">
          <ac:chgData name="Mustaklem, Richard" userId="592ba20e-876d-4d28-9f63-69adc67d13d8" providerId="ADAL" clId="{177611D3-E956-4AC7-945C-7C1D48BF967C}" dt="2023-11-03T16:47:34.445" v="3695" actId="478"/>
          <ac:spMkLst>
            <pc:docMk/>
            <pc:sldMk cId="4034219256" sldId="359"/>
            <ac:spMk id="10" creationId="{C6C79F1A-5339-D274-3C10-B0D90BE8EF83}"/>
          </ac:spMkLst>
        </pc:spChg>
        <pc:spChg chg="add mod">
          <ac:chgData name="Mustaklem, Richard" userId="592ba20e-876d-4d28-9f63-69adc67d13d8" providerId="ADAL" clId="{177611D3-E956-4AC7-945C-7C1D48BF967C}" dt="2023-11-03T16:47:34.687" v="3696"/>
          <ac:spMkLst>
            <pc:docMk/>
            <pc:sldMk cId="4034219256" sldId="359"/>
            <ac:spMk id="11" creationId="{DF93C46F-D519-4617-2A84-CED5882DB819}"/>
          </ac:spMkLst>
        </pc:spChg>
        <pc:picChg chg="del">
          <ac:chgData name="Mustaklem, Richard" userId="592ba20e-876d-4d28-9f63-69adc67d13d8" providerId="ADAL" clId="{177611D3-E956-4AC7-945C-7C1D48BF967C}" dt="2023-11-03T16:47:24.983" v="3689" actId="478"/>
          <ac:picMkLst>
            <pc:docMk/>
            <pc:sldMk cId="4034219256" sldId="359"/>
            <ac:picMk id="9" creationId="{8DB7DF6D-A598-407A-A720-05AFAE07DCD5}"/>
          </ac:picMkLst>
        </pc:picChg>
      </pc:sldChg>
      <pc:sldChg chg="addSp delSp modSp add del mod">
        <pc:chgData name="Mustaklem, Richard" userId="592ba20e-876d-4d28-9f63-69adc67d13d8" providerId="ADAL" clId="{177611D3-E956-4AC7-945C-7C1D48BF967C}" dt="2023-11-03T16:50:33.293" v="3729" actId="47"/>
        <pc:sldMkLst>
          <pc:docMk/>
          <pc:sldMk cId="1133834927" sldId="360"/>
        </pc:sldMkLst>
        <pc:spChg chg="del">
          <ac:chgData name="Mustaklem, Richard" userId="592ba20e-876d-4d28-9f63-69adc67d13d8" providerId="ADAL" clId="{177611D3-E956-4AC7-945C-7C1D48BF967C}" dt="2023-11-03T16:47:45.854" v="3699" actId="478"/>
          <ac:spMkLst>
            <pc:docMk/>
            <pc:sldMk cId="1133834927" sldId="360"/>
            <ac:spMk id="2" creationId="{00000000-0000-0000-0000-000000000000}"/>
          </ac:spMkLst>
        </pc:spChg>
        <pc:spChg chg="del">
          <ac:chgData name="Mustaklem, Richard" userId="592ba20e-876d-4d28-9f63-69adc67d13d8" providerId="ADAL" clId="{177611D3-E956-4AC7-945C-7C1D48BF967C}" dt="2023-11-03T16:47:50.171" v="3703" actId="478"/>
          <ac:spMkLst>
            <pc:docMk/>
            <pc:sldMk cId="1133834927" sldId="360"/>
            <ac:spMk id="3" creationId="{2CDE10C7-5BC0-43DD-BAB1-F0641F80754F}"/>
          </ac:spMkLst>
        </pc:spChg>
        <pc:spChg chg="add del mod">
          <ac:chgData name="Mustaklem, Richard" userId="592ba20e-876d-4d28-9f63-69adc67d13d8" providerId="ADAL" clId="{177611D3-E956-4AC7-945C-7C1D48BF967C}" dt="2023-11-03T16:47:47.223" v="3701" actId="478"/>
          <ac:spMkLst>
            <pc:docMk/>
            <pc:sldMk cId="1133834927" sldId="360"/>
            <ac:spMk id="9" creationId="{2C506523-EBDA-7F37-4F3F-A50AC891D31B}"/>
          </ac:spMkLst>
        </pc:spChg>
        <pc:spChg chg="add mod">
          <ac:chgData name="Mustaklem, Richard" userId="592ba20e-876d-4d28-9f63-69adc67d13d8" providerId="ADAL" clId="{177611D3-E956-4AC7-945C-7C1D48BF967C}" dt="2023-11-03T16:48:00.257" v="3707" actId="207"/>
          <ac:spMkLst>
            <pc:docMk/>
            <pc:sldMk cId="1133834927" sldId="360"/>
            <ac:spMk id="10" creationId="{97B2C4B7-AB8F-43DF-98BB-AD35FC1335FE}"/>
          </ac:spMkLst>
        </pc:spChg>
        <pc:spChg chg="add mod">
          <ac:chgData name="Mustaklem, Richard" userId="592ba20e-876d-4d28-9f63-69adc67d13d8" providerId="ADAL" clId="{177611D3-E956-4AC7-945C-7C1D48BF967C}" dt="2023-11-03T16:48:13.048" v="3721" actId="20577"/>
          <ac:spMkLst>
            <pc:docMk/>
            <pc:sldMk cId="1133834927" sldId="360"/>
            <ac:spMk id="11" creationId="{BBE8494D-8A0B-745A-5496-7090BC9CCB11}"/>
          </ac:spMkLst>
        </pc:spChg>
        <pc:picChg chg="del">
          <ac:chgData name="Mustaklem, Richard" userId="592ba20e-876d-4d28-9f63-69adc67d13d8" providerId="ADAL" clId="{177611D3-E956-4AC7-945C-7C1D48BF967C}" dt="2023-11-03T16:47:48.555" v="3702" actId="478"/>
          <ac:picMkLst>
            <pc:docMk/>
            <pc:sldMk cId="1133834927" sldId="360"/>
            <ac:picMk id="4" creationId="{7CCF3AED-C0A9-47A8-83A1-2CFE123A6DCE}"/>
          </ac:picMkLst>
        </pc:picChg>
        <pc:picChg chg="del">
          <ac:chgData name="Mustaklem, Richard" userId="592ba20e-876d-4d28-9f63-69adc67d13d8" providerId="ADAL" clId="{177611D3-E956-4AC7-945C-7C1D48BF967C}" dt="2023-11-03T16:47:50.938" v="3704" actId="478"/>
          <ac:picMkLst>
            <pc:docMk/>
            <pc:sldMk cId="1133834927" sldId="360"/>
            <ac:picMk id="5" creationId="{9C2A495B-99EF-4C76-BB46-64C7FAE92234}"/>
          </ac:picMkLst>
        </pc:picChg>
        <pc:picChg chg="del">
          <ac:chgData name="Mustaklem, Richard" userId="592ba20e-876d-4d28-9f63-69adc67d13d8" providerId="ADAL" clId="{177611D3-E956-4AC7-945C-7C1D48BF967C}" dt="2023-11-03T16:47:46.651" v="3700" actId="478"/>
          <ac:picMkLst>
            <pc:docMk/>
            <pc:sldMk cId="1133834927" sldId="360"/>
            <ac:picMk id="6" creationId="{35BAD2E1-A412-41AA-AF24-66153A262B2C}"/>
          </ac:picMkLst>
        </pc:picChg>
        <pc:picChg chg="add mod">
          <ac:chgData name="Mustaklem, Richard" userId="592ba20e-876d-4d28-9f63-69adc67d13d8" providerId="ADAL" clId="{177611D3-E956-4AC7-945C-7C1D48BF967C}" dt="2023-11-03T16:50:22.415" v="3727" actId="1076"/>
          <ac:picMkLst>
            <pc:docMk/>
            <pc:sldMk cId="1133834927" sldId="360"/>
            <ac:picMk id="8194" creationId="{40FFE8A6-DAFE-6177-CBED-DCE0E5B612AB}"/>
          </ac:picMkLst>
        </pc:picChg>
      </pc:sldChg>
      <pc:sldChg chg="addSp delSp modSp add mod">
        <pc:chgData name="Mustaklem, Richard" userId="592ba20e-876d-4d28-9f63-69adc67d13d8" providerId="ADAL" clId="{177611D3-E956-4AC7-945C-7C1D48BF967C}" dt="2023-11-03T18:02:17.730" v="4051" actId="478"/>
        <pc:sldMkLst>
          <pc:docMk/>
          <pc:sldMk cId="2412044747" sldId="361"/>
        </pc:sldMkLst>
        <pc:spChg chg="add del mod">
          <ac:chgData name="Mustaklem, Richard" userId="592ba20e-876d-4d28-9f63-69adc67d13d8" providerId="ADAL" clId="{177611D3-E956-4AC7-945C-7C1D48BF967C}" dt="2023-11-03T18:02:17.730" v="4051" actId="478"/>
          <ac:spMkLst>
            <pc:docMk/>
            <pc:sldMk cId="2412044747" sldId="361"/>
            <ac:spMk id="3" creationId="{05185BE6-F5B5-58CA-1316-22426F346248}"/>
          </ac:spMkLst>
        </pc:spChg>
        <pc:spChg chg="mod">
          <ac:chgData name="Mustaklem, Richard" userId="592ba20e-876d-4d28-9f63-69adc67d13d8" providerId="ADAL" clId="{177611D3-E956-4AC7-945C-7C1D48BF967C}" dt="2023-11-03T16:50:58.903" v="3739" actId="1076"/>
          <ac:spMkLst>
            <pc:docMk/>
            <pc:sldMk cId="2412044747" sldId="361"/>
            <ac:spMk id="10" creationId="{97B2C4B7-AB8F-43DF-98BB-AD35FC1335FE}"/>
          </ac:spMkLst>
        </pc:spChg>
        <pc:picChg chg="mod">
          <ac:chgData name="Mustaklem, Richard" userId="592ba20e-876d-4d28-9f63-69adc67d13d8" providerId="ADAL" clId="{177611D3-E956-4AC7-945C-7C1D48BF967C}" dt="2023-11-03T16:51:01.527" v="3741" actId="1076"/>
          <ac:picMkLst>
            <pc:docMk/>
            <pc:sldMk cId="2412044747" sldId="361"/>
            <ac:picMk id="8194" creationId="{40FFE8A6-DAFE-6177-CBED-DCE0E5B612AB}"/>
          </ac:picMkLst>
        </pc:picChg>
      </pc:sldChg>
      <pc:sldChg chg="addSp delSp modSp add mod">
        <pc:chgData name="Mustaklem, Richard" userId="592ba20e-876d-4d28-9f63-69adc67d13d8" providerId="ADAL" clId="{177611D3-E956-4AC7-945C-7C1D48BF967C}" dt="2023-11-03T17:58:37.303" v="4043" actId="1076"/>
        <pc:sldMkLst>
          <pc:docMk/>
          <pc:sldMk cId="3379888843" sldId="362"/>
        </pc:sldMkLst>
        <pc:spChg chg="mod">
          <ac:chgData name="Mustaklem, Richard" userId="592ba20e-876d-4d28-9f63-69adc67d13d8" providerId="ADAL" clId="{177611D3-E956-4AC7-945C-7C1D48BF967C}" dt="2023-11-03T17:58:37.303" v="4043" actId="1076"/>
          <ac:spMkLst>
            <pc:docMk/>
            <pc:sldMk cId="3379888843" sldId="362"/>
            <ac:spMk id="2" creationId="{00000000-0000-0000-0000-000000000000}"/>
          </ac:spMkLst>
        </pc:spChg>
        <pc:spChg chg="del mod">
          <ac:chgData name="Mustaklem, Richard" userId="592ba20e-876d-4d28-9f63-69adc67d13d8" providerId="ADAL" clId="{177611D3-E956-4AC7-945C-7C1D48BF967C}" dt="2023-11-03T17:58:30.498" v="4039" actId="478"/>
          <ac:spMkLst>
            <pc:docMk/>
            <pc:sldMk cId="3379888843" sldId="362"/>
            <ac:spMk id="3" creationId="{7795E239-077F-453D-9100-4DF5537CC1D0}"/>
          </ac:spMkLst>
        </pc:spChg>
        <pc:spChg chg="del">
          <ac:chgData name="Mustaklem, Richard" userId="592ba20e-876d-4d28-9f63-69adc67d13d8" providerId="ADAL" clId="{177611D3-E956-4AC7-945C-7C1D48BF967C}" dt="2023-11-03T17:58:32.615" v="4041" actId="478"/>
          <ac:spMkLst>
            <pc:docMk/>
            <pc:sldMk cId="3379888843" sldId="362"/>
            <ac:spMk id="4" creationId="{00000000-0000-0000-0000-000000000000}"/>
          </ac:spMkLst>
        </pc:spChg>
        <pc:spChg chg="del">
          <ac:chgData name="Mustaklem, Richard" userId="592ba20e-876d-4d28-9f63-69adc67d13d8" providerId="ADAL" clId="{177611D3-E956-4AC7-945C-7C1D48BF967C}" dt="2023-11-03T17:58:31.765" v="4040" actId="478"/>
          <ac:spMkLst>
            <pc:docMk/>
            <pc:sldMk cId="3379888843" sldId="362"/>
            <ac:spMk id="5" creationId="{1DC60904-1FB1-EE74-9E73-72DEB30E3BA4}"/>
          </ac:spMkLst>
        </pc:spChg>
        <pc:spChg chg="add del mod">
          <ac:chgData name="Mustaklem, Richard" userId="592ba20e-876d-4d28-9f63-69adc67d13d8" providerId="ADAL" clId="{177611D3-E956-4AC7-945C-7C1D48BF967C}" dt="2023-11-03T17:58:34.386" v="4042" actId="478"/>
          <ac:spMkLst>
            <pc:docMk/>
            <pc:sldMk cId="3379888843" sldId="362"/>
            <ac:spMk id="7" creationId="{31044F9D-6D00-DE4A-2D1B-AD1A83AA9998}"/>
          </ac:spMkLst>
        </pc:spChg>
      </pc:sldChg>
      <pc:sldChg chg="addSp delSp modSp add mod">
        <pc:chgData name="Mustaklem, Richard" userId="592ba20e-876d-4d28-9f63-69adc67d13d8" providerId="ADAL" clId="{177611D3-E956-4AC7-945C-7C1D48BF967C}" dt="2023-11-03T17:57:56.998" v="4035" actId="1076"/>
        <pc:sldMkLst>
          <pc:docMk/>
          <pc:sldMk cId="2243641211" sldId="363"/>
        </pc:sldMkLst>
        <pc:spChg chg="del mod">
          <ac:chgData name="Mustaklem, Richard" userId="592ba20e-876d-4d28-9f63-69adc67d13d8" providerId="ADAL" clId="{177611D3-E956-4AC7-945C-7C1D48BF967C}" dt="2023-11-03T17:04:55.233" v="3828"/>
          <ac:spMkLst>
            <pc:docMk/>
            <pc:sldMk cId="2243641211" sldId="363"/>
            <ac:spMk id="3" creationId="{653DB867-2200-6135-AFC6-FF7B3BC9F857}"/>
          </ac:spMkLst>
        </pc:spChg>
        <pc:spChg chg="add mod">
          <ac:chgData name="Mustaklem, Richard" userId="592ba20e-876d-4d28-9f63-69adc67d13d8" providerId="ADAL" clId="{177611D3-E956-4AC7-945C-7C1D48BF967C}" dt="2023-11-03T17:05:44.996" v="3856" actId="1076"/>
          <ac:spMkLst>
            <pc:docMk/>
            <pc:sldMk cId="2243641211" sldId="363"/>
            <ac:spMk id="5" creationId="{05BB1B09-605A-6E3E-AE19-8406C87D8812}"/>
          </ac:spMkLst>
        </pc:spChg>
        <pc:spChg chg="add mod">
          <ac:chgData name="Mustaklem, Richard" userId="592ba20e-876d-4d28-9f63-69adc67d13d8" providerId="ADAL" clId="{177611D3-E956-4AC7-945C-7C1D48BF967C}" dt="2023-11-03T17:23:44.157" v="4000" actId="1076"/>
          <ac:spMkLst>
            <pc:docMk/>
            <pc:sldMk cId="2243641211" sldId="363"/>
            <ac:spMk id="7" creationId="{D8E18511-2BEE-F958-AD72-87EC179C7821}"/>
          </ac:spMkLst>
        </pc:spChg>
        <pc:spChg chg="mod">
          <ac:chgData name="Mustaklem, Richard" userId="592ba20e-876d-4d28-9f63-69adc67d13d8" providerId="ADAL" clId="{177611D3-E956-4AC7-945C-7C1D48BF967C}" dt="2023-11-03T17:56:24.022" v="4020" actId="1076"/>
          <ac:spMkLst>
            <pc:docMk/>
            <pc:sldMk cId="2243641211" sldId="363"/>
            <ac:spMk id="8" creationId="{DFEC66E7-F9A6-84E4-70E1-A8502E63E202}"/>
          </ac:spMkLst>
        </pc:spChg>
        <pc:spChg chg="add mod">
          <ac:chgData name="Mustaklem, Richard" userId="592ba20e-876d-4d28-9f63-69adc67d13d8" providerId="ADAL" clId="{177611D3-E956-4AC7-945C-7C1D48BF967C}" dt="2023-11-03T17:57:37.502" v="4030" actId="1076"/>
          <ac:spMkLst>
            <pc:docMk/>
            <pc:sldMk cId="2243641211" sldId="363"/>
            <ac:spMk id="10" creationId="{01991865-9771-F170-C139-B2E2F5BF5B98}"/>
          </ac:spMkLst>
        </pc:spChg>
        <pc:picChg chg="add mod">
          <ac:chgData name="Mustaklem, Richard" userId="592ba20e-876d-4d28-9f63-69adc67d13d8" providerId="ADAL" clId="{177611D3-E956-4AC7-945C-7C1D48BF967C}" dt="2023-11-03T17:57:56.998" v="4035" actId="1076"/>
          <ac:picMkLst>
            <pc:docMk/>
            <pc:sldMk cId="2243641211" sldId="363"/>
            <ac:picMk id="10242" creationId="{2712BD1D-2EEB-4E57-E673-23F3788D5D58}"/>
          </ac:picMkLst>
        </pc:picChg>
      </pc:sldChg>
      <pc:sldChg chg="add">
        <pc:chgData name="Mustaklem, Richard" userId="592ba20e-876d-4d28-9f63-69adc67d13d8" providerId="ADAL" clId="{177611D3-E956-4AC7-945C-7C1D48BF967C}" dt="2023-11-03T18:02:15.004" v="4050" actId="2890"/>
        <pc:sldMkLst>
          <pc:docMk/>
          <pc:sldMk cId="902384504" sldId="364"/>
        </pc:sldMkLst>
      </pc:sldChg>
    </pc:docChg>
  </pc:docChgLst>
  <pc:docChgLst>
    <pc:chgData name="Mustaklem, Richard" userId="592ba20e-876d-4d28-9f63-69adc67d13d8" providerId="ADAL" clId="{F94FA71E-3F18-48B2-B5AC-832CFF626AC7}"/>
    <pc:docChg chg="addSld delSld modSld">
      <pc:chgData name="Mustaklem, Richard" userId="592ba20e-876d-4d28-9f63-69adc67d13d8" providerId="ADAL" clId="{F94FA71E-3F18-48B2-B5AC-832CFF626AC7}" dt="2023-11-02T14:04:10.161" v="2" actId="47"/>
      <pc:docMkLst>
        <pc:docMk/>
      </pc:docMkLst>
      <pc:sldChg chg="addSp mod">
        <pc:chgData name="Mustaklem, Richard" userId="592ba20e-876d-4d28-9f63-69adc67d13d8" providerId="ADAL" clId="{F94FA71E-3F18-48B2-B5AC-832CFF626AC7}" dt="2023-10-19T17:34:50.475" v="0" actId="22"/>
        <pc:sldMkLst>
          <pc:docMk/>
          <pc:sldMk cId="710342923" sldId="345"/>
        </pc:sldMkLst>
        <pc:spChg chg="add">
          <ac:chgData name="Mustaklem, Richard" userId="592ba20e-876d-4d28-9f63-69adc67d13d8" providerId="ADAL" clId="{F94FA71E-3F18-48B2-B5AC-832CFF626AC7}" dt="2023-10-19T17:34:50.475" v="0" actId="22"/>
          <ac:spMkLst>
            <pc:docMk/>
            <pc:sldMk cId="710342923" sldId="345"/>
            <ac:spMk id="5" creationId="{5DB160EA-C2D7-B358-4573-A7744F72DC6D}"/>
          </ac:spMkLst>
        </pc:spChg>
      </pc:sldChg>
      <pc:sldChg chg="add del">
        <pc:chgData name="Mustaklem, Richard" userId="592ba20e-876d-4d28-9f63-69adc67d13d8" providerId="ADAL" clId="{F94FA71E-3F18-48B2-B5AC-832CFF626AC7}" dt="2023-11-02T14:04:10.161" v="2" actId="47"/>
        <pc:sldMkLst>
          <pc:docMk/>
          <pc:sldMk cId="1954594657" sldId="34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11/6/2023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11/6/2023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1</a:t>
            </a:fld>
            <a:endParaRPr lang="en-US"/>
          </a:p>
        </p:txBody>
      </p:sp>
    </p:spTree>
    <p:extLst>
      <p:ext uri="{BB962C8B-B14F-4D97-AF65-F5344CB8AC3E}">
        <p14:creationId xmlns:p14="http://schemas.microsoft.com/office/powerpoint/2010/main" val="1923469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workflow of the 10x droplet based scRNA seq technology, there are some variations but all of them follow these guidelines more or less because of its simplicity. </a:t>
            </a:r>
          </a:p>
          <a:p>
            <a:r>
              <a:rPr lang="en-US" dirty="0"/>
              <a:t>Essentially how it works is you have these beads with known barcodes attached to the beads and you’re going to basically squirt them through a series of microfluidics that are very precise. </a:t>
            </a:r>
          </a:p>
          <a:p>
            <a:r>
              <a:rPr lang="en-US" dirty="0"/>
              <a:t>The result </a:t>
            </a:r>
            <a:r>
              <a:rPr lang="en-US" dirty="0" err="1"/>
              <a:t>youll</a:t>
            </a:r>
            <a:r>
              <a:rPr lang="en-US" dirty="0"/>
              <a:t> end up with are little droplets, each with their own barcoded beads. Since everything is suspended in oil, they won't recombine and then you can just process them individually in downstream workflows.  </a:t>
            </a:r>
          </a:p>
          <a:p>
            <a:r>
              <a:rPr lang="en-US" dirty="0"/>
              <a:t>Within your library of beads and barcodes you will have two very important features, one being the 10x barcode which is literally just an identification tool and then a </a:t>
            </a:r>
            <a:r>
              <a:rPr lang="en-US" dirty="0" err="1"/>
              <a:t>umi</a:t>
            </a:r>
            <a:r>
              <a:rPr lang="en-US" dirty="0"/>
              <a:t>, also known as a unique molecular identifier. </a:t>
            </a:r>
          </a:p>
          <a:p>
            <a:r>
              <a:rPr lang="en-US" dirty="0"/>
              <a:t>In the end you will have a bunch of reads with cell barcodes, molecular barcodes, so that you can tell which cells </a:t>
            </a:r>
            <a:r>
              <a:rPr lang="en-US"/>
              <a:t>everything came from</a:t>
            </a:r>
            <a:r>
              <a:rPr lang="en-US" dirty="0"/>
              <a:t>.</a:t>
            </a:r>
          </a:p>
        </p:txBody>
      </p:sp>
      <p:sp>
        <p:nvSpPr>
          <p:cNvPr id="4" name="Slide Number Placeholder 3"/>
          <p:cNvSpPr>
            <a:spLocks noGrp="1"/>
          </p:cNvSpPr>
          <p:nvPr>
            <p:ph type="sldNum" sz="quarter" idx="5"/>
          </p:nvPr>
        </p:nvSpPr>
        <p:spPr/>
        <p:txBody>
          <a:bodyPr/>
          <a:lstStyle/>
          <a:p>
            <a:fld id="{9706D261-4ACC-5E49-97C5-9D8FD2D9A3AF}" type="slidenum">
              <a:rPr lang="en-US" smtClean="0"/>
              <a:t>10</a:t>
            </a:fld>
            <a:endParaRPr lang="en-US"/>
          </a:p>
        </p:txBody>
      </p:sp>
    </p:spTree>
    <p:extLst>
      <p:ext uri="{BB962C8B-B14F-4D97-AF65-F5344CB8AC3E}">
        <p14:creationId xmlns:p14="http://schemas.microsoft.com/office/powerpoint/2010/main" val="1385736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afterwards once you finish all your wet lab work, you will move to the analysis portion of the experiment. All the analysis portion is, is just a count matrix that display each gene within each cell and there are programs that will cluster together similar transcriptional profiles. Depending on which pipeline you’re using or which packages you prefer, there are a multitude of different ways to analyze this type of data and it really is up to you and your data type to figure out what you want to use.</a:t>
            </a:r>
          </a:p>
          <a:p>
            <a:r>
              <a:rPr lang="en-US" dirty="0"/>
              <a:t>Essentially with this analysis you can look into what is happening on the individual cellular level and compare that to many other things such as cells from other samples or even just drawing conclusions of new cell types, </a:t>
            </a:r>
            <a:r>
              <a:rPr lang="en-US" dirty="0" err="1"/>
              <a:t>theres</a:t>
            </a:r>
            <a:r>
              <a:rPr lang="en-US" dirty="0"/>
              <a:t> many things to discover within scRNA-seq.</a:t>
            </a:r>
          </a:p>
        </p:txBody>
      </p:sp>
      <p:sp>
        <p:nvSpPr>
          <p:cNvPr id="4" name="Slide Number Placeholder 3"/>
          <p:cNvSpPr>
            <a:spLocks noGrp="1"/>
          </p:cNvSpPr>
          <p:nvPr>
            <p:ph type="sldNum" sz="quarter" idx="5"/>
          </p:nvPr>
        </p:nvSpPr>
        <p:spPr/>
        <p:txBody>
          <a:bodyPr/>
          <a:lstStyle/>
          <a:p>
            <a:fld id="{9706D261-4ACC-5E49-97C5-9D8FD2D9A3AF}" type="slidenum">
              <a:rPr lang="en-US" smtClean="0"/>
              <a:t>11</a:t>
            </a:fld>
            <a:endParaRPr lang="en-US"/>
          </a:p>
        </p:txBody>
      </p:sp>
    </p:spTree>
    <p:extLst>
      <p:ext uri="{BB962C8B-B14F-4D97-AF65-F5344CB8AC3E}">
        <p14:creationId xmlns:p14="http://schemas.microsoft.com/office/powerpoint/2010/main" val="1657546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6DF04F-BC72-459D-B6D0-6863C2FB0C7D}" type="slidenum">
              <a:rPr lang="en-US" smtClean="0"/>
              <a:t>12</a:t>
            </a:fld>
            <a:endParaRPr lang="en-US"/>
          </a:p>
        </p:txBody>
      </p:sp>
    </p:spTree>
    <p:extLst>
      <p:ext uri="{BB962C8B-B14F-4D97-AF65-F5344CB8AC3E}">
        <p14:creationId xmlns:p14="http://schemas.microsoft.com/office/powerpoint/2010/main" val="455923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6DF04F-BC72-459D-B6D0-6863C2FB0C7D}" type="slidenum">
              <a:rPr lang="en-US" smtClean="0"/>
              <a:t>13</a:t>
            </a:fld>
            <a:endParaRPr lang="en-US"/>
          </a:p>
        </p:txBody>
      </p:sp>
    </p:spTree>
    <p:extLst>
      <p:ext uri="{BB962C8B-B14F-4D97-AF65-F5344CB8AC3E}">
        <p14:creationId xmlns:p14="http://schemas.microsoft.com/office/powerpoint/2010/main" val="1848469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22738 features (genes), 1 assay (</a:t>
            </a:r>
            <a:r>
              <a:rPr lang="en-US" dirty="0" err="1"/>
              <a:t>rna</a:t>
            </a:r>
            <a:r>
              <a:rPr lang="en-US" dirty="0"/>
              <a:t> sequence)</a:t>
            </a:r>
          </a:p>
        </p:txBody>
      </p:sp>
      <p:sp>
        <p:nvSpPr>
          <p:cNvPr id="4" name="Slide Number Placeholder 3"/>
          <p:cNvSpPr>
            <a:spLocks noGrp="1"/>
          </p:cNvSpPr>
          <p:nvPr>
            <p:ph type="sldNum" sz="quarter" idx="5"/>
          </p:nvPr>
        </p:nvSpPr>
        <p:spPr/>
        <p:txBody>
          <a:bodyPr/>
          <a:lstStyle/>
          <a:p>
            <a:fld id="{9706D261-4ACC-5E49-97C5-9D8FD2D9A3AF}" type="slidenum">
              <a:rPr lang="en-US" smtClean="0"/>
              <a:t>14</a:t>
            </a:fld>
            <a:endParaRPr lang="en-US"/>
          </a:p>
        </p:txBody>
      </p:sp>
    </p:spTree>
    <p:extLst>
      <p:ext uri="{BB962C8B-B14F-4D97-AF65-F5344CB8AC3E}">
        <p14:creationId xmlns:p14="http://schemas.microsoft.com/office/powerpoint/2010/main" val="2561239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22738 features (genes), 1 assay (</a:t>
            </a:r>
            <a:r>
              <a:rPr lang="en-US" dirty="0" err="1"/>
              <a:t>rna</a:t>
            </a:r>
            <a:r>
              <a:rPr lang="en-US" dirty="0"/>
              <a:t> sequence)</a:t>
            </a:r>
          </a:p>
        </p:txBody>
      </p:sp>
      <p:sp>
        <p:nvSpPr>
          <p:cNvPr id="4" name="Slide Number Placeholder 3"/>
          <p:cNvSpPr>
            <a:spLocks noGrp="1"/>
          </p:cNvSpPr>
          <p:nvPr>
            <p:ph type="sldNum" sz="quarter" idx="5"/>
          </p:nvPr>
        </p:nvSpPr>
        <p:spPr/>
        <p:txBody>
          <a:bodyPr/>
          <a:lstStyle/>
          <a:p>
            <a:fld id="{9706D261-4ACC-5E49-97C5-9D8FD2D9A3AF}" type="slidenum">
              <a:rPr lang="en-US" smtClean="0"/>
              <a:t>15</a:t>
            </a:fld>
            <a:endParaRPr lang="en-US"/>
          </a:p>
        </p:txBody>
      </p:sp>
    </p:spTree>
    <p:extLst>
      <p:ext uri="{BB962C8B-B14F-4D97-AF65-F5344CB8AC3E}">
        <p14:creationId xmlns:p14="http://schemas.microsoft.com/office/powerpoint/2010/main" val="3875387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17</a:t>
            </a:fld>
            <a:endParaRPr lang="en-US"/>
          </a:p>
        </p:txBody>
      </p:sp>
    </p:spTree>
    <p:extLst>
      <p:ext uri="{BB962C8B-B14F-4D97-AF65-F5344CB8AC3E}">
        <p14:creationId xmlns:p14="http://schemas.microsoft.com/office/powerpoint/2010/main" val="2862709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18</a:t>
            </a:fld>
            <a:endParaRPr lang="en-US"/>
          </a:p>
        </p:txBody>
      </p:sp>
    </p:spTree>
    <p:extLst>
      <p:ext uri="{BB962C8B-B14F-4D97-AF65-F5344CB8AC3E}">
        <p14:creationId xmlns:p14="http://schemas.microsoft.com/office/powerpoint/2010/main" val="576137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22738 features (genes), 1 assay (</a:t>
            </a:r>
            <a:r>
              <a:rPr lang="en-US" dirty="0" err="1"/>
              <a:t>rna</a:t>
            </a:r>
            <a:r>
              <a:rPr lang="en-US" dirty="0"/>
              <a:t> sequence)</a:t>
            </a:r>
          </a:p>
        </p:txBody>
      </p:sp>
      <p:sp>
        <p:nvSpPr>
          <p:cNvPr id="4" name="Slide Number Placeholder 3"/>
          <p:cNvSpPr>
            <a:spLocks noGrp="1"/>
          </p:cNvSpPr>
          <p:nvPr>
            <p:ph type="sldNum" sz="quarter" idx="5"/>
          </p:nvPr>
        </p:nvSpPr>
        <p:spPr/>
        <p:txBody>
          <a:bodyPr/>
          <a:lstStyle/>
          <a:p>
            <a:fld id="{9706D261-4ACC-5E49-97C5-9D8FD2D9A3AF}" type="slidenum">
              <a:rPr lang="en-US" smtClean="0"/>
              <a:t>19</a:t>
            </a:fld>
            <a:endParaRPr lang="en-US"/>
          </a:p>
        </p:txBody>
      </p:sp>
    </p:spTree>
    <p:extLst>
      <p:ext uri="{BB962C8B-B14F-4D97-AF65-F5344CB8AC3E}">
        <p14:creationId xmlns:p14="http://schemas.microsoft.com/office/powerpoint/2010/main" val="3765080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Right column =The percentage of mitochondrial genes within each cell, that we are ultimately not interested in</a:t>
            </a:r>
          </a:p>
          <a:p>
            <a:r>
              <a:rPr lang="en-US" dirty="0"/>
              <a:t>Middle column =The counted amount of libraries within each cell</a:t>
            </a:r>
          </a:p>
          <a:p>
            <a:r>
              <a:rPr lang="en-US" dirty="0"/>
              <a:t>Left library = The amount of expressed genes within each cell</a:t>
            </a:r>
          </a:p>
        </p:txBody>
      </p:sp>
      <p:sp>
        <p:nvSpPr>
          <p:cNvPr id="4" name="Slide Number Placeholder 3"/>
          <p:cNvSpPr>
            <a:spLocks noGrp="1"/>
          </p:cNvSpPr>
          <p:nvPr>
            <p:ph type="sldNum" sz="quarter" idx="5"/>
          </p:nvPr>
        </p:nvSpPr>
        <p:spPr/>
        <p:txBody>
          <a:bodyPr/>
          <a:lstStyle/>
          <a:p>
            <a:fld id="{9706D261-4ACC-5E49-97C5-9D8FD2D9A3AF}" type="slidenum">
              <a:rPr lang="en-US" smtClean="0"/>
              <a:t>20</a:t>
            </a:fld>
            <a:endParaRPr lang="en-US"/>
          </a:p>
        </p:txBody>
      </p:sp>
    </p:spTree>
    <p:extLst>
      <p:ext uri="{BB962C8B-B14F-4D97-AF65-F5344CB8AC3E}">
        <p14:creationId xmlns:p14="http://schemas.microsoft.com/office/powerpoint/2010/main" val="2971220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dirty="0">
              <a:solidFill>
                <a:srgbClr val="202124"/>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9706D261-4ACC-5E49-97C5-9D8FD2D9A3AF}" type="slidenum">
              <a:rPr lang="en-US" smtClean="0"/>
              <a:t>2</a:t>
            </a:fld>
            <a:endParaRPr lang="en-US"/>
          </a:p>
        </p:txBody>
      </p:sp>
    </p:spTree>
    <p:extLst>
      <p:ext uri="{BB962C8B-B14F-4D97-AF65-F5344CB8AC3E}">
        <p14:creationId xmlns:p14="http://schemas.microsoft.com/office/powerpoint/2010/main" val="4090240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21</a:t>
            </a:fld>
            <a:endParaRPr lang="en-US"/>
          </a:p>
        </p:txBody>
      </p:sp>
    </p:spTree>
    <p:extLst>
      <p:ext uri="{BB962C8B-B14F-4D97-AF65-F5344CB8AC3E}">
        <p14:creationId xmlns:p14="http://schemas.microsoft.com/office/powerpoint/2010/main" val="2397234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22</a:t>
            </a:fld>
            <a:endParaRPr lang="en-US"/>
          </a:p>
        </p:txBody>
      </p:sp>
    </p:spTree>
    <p:extLst>
      <p:ext uri="{BB962C8B-B14F-4D97-AF65-F5344CB8AC3E}">
        <p14:creationId xmlns:p14="http://schemas.microsoft.com/office/powerpoint/2010/main" val="2813050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23</a:t>
            </a:fld>
            <a:endParaRPr lang="en-US"/>
          </a:p>
        </p:txBody>
      </p:sp>
    </p:spTree>
    <p:extLst>
      <p:ext uri="{BB962C8B-B14F-4D97-AF65-F5344CB8AC3E}">
        <p14:creationId xmlns:p14="http://schemas.microsoft.com/office/powerpoint/2010/main" val="3781096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24</a:t>
            </a:fld>
            <a:endParaRPr lang="en-US"/>
          </a:p>
        </p:txBody>
      </p:sp>
    </p:spTree>
    <p:extLst>
      <p:ext uri="{BB962C8B-B14F-4D97-AF65-F5344CB8AC3E}">
        <p14:creationId xmlns:p14="http://schemas.microsoft.com/office/powerpoint/2010/main" val="737990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25</a:t>
            </a:fld>
            <a:endParaRPr lang="en-US"/>
          </a:p>
        </p:txBody>
      </p:sp>
    </p:spTree>
    <p:extLst>
      <p:ext uri="{BB962C8B-B14F-4D97-AF65-F5344CB8AC3E}">
        <p14:creationId xmlns:p14="http://schemas.microsoft.com/office/powerpoint/2010/main" val="609836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26</a:t>
            </a:fld>
            <a:endParaRPr lang="en-US"/>
          </a:p>
        </p:txBody>
      </p:sp>
    </p:spTree>
    <p:extLst>
      <p:ext uri="{BB962C8B-B14F-4D97-AF65-F5344CB8AC3E}">
        <p14:creationId xmlns:p14="http://schemas.microsoft.com/office/powerpoint/2010/main" val="130925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27</a:t>
            </a:fld>
            <a:endParaRPr lang="en-US"/>
          </a:p>
        </p:txBody>
      </p:sp>
    </p:spTree>
    <p:extLst>
      <p:ext uri="{BB962C8B-B14F-4D97-AF65-F5344CB8AC3E}">
        <p14:creationId xmlns:p14="http://schemas.microsoft.com/office/powerpoint/2010/main" val="2266572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28</a:t>
            </a:fld>
            <a:endParaRPr lang="en-US"/>
          </a:p>
        </p:txBody>
      </p:sp>
    </p:spTree>
    <p:extLst>
      <p:ext uri="{BB962C8B-B14F-4D97-AF65-F5344CB8AC3E}">
        <p14:creationId xmlns:p14="http://schemas.microsoft.com/office/powerpoint/2010/main" val="2066664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Pay attention to 11</a:t>
            </a:r>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29</a:t>
            </a:fld>
            <a:endParaRPr lang="en-US"/>
          </a:p>
        </p:txBody>
      </p:sp>
    </p:spTree>
    <p:extLst>
      <p:ext uri="{BB962C8B-B14F-4D97-AF65-F5344CB8AC3E}">
        <p14:creationId xmlns:p14="http://schemas.microsoft.com/office/powerpoint/2010/main" val="1585052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add </a:t>
            </a:r>
            <a:r>
              <a:rPr lang="en-US" dirty="0" err="1"/>
              <a:t>panglaodb</a:t>
            </a:r>
            <a:r>
              <a:rPr lang="en-US" dirty="0"/>
              <a:t> -&gt; look up Satb2, Hs3st2, Rspo2 results, show that cluster 11 is </a:t>
            </a:r>
            <a:r>
              <a:rPr lang="en-US" dirty="0" err="1"/>
              <a:t>Tcell</a:t>
            </a:r>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30</a:t>
            </a:fld>
            <a:endParaRPr lang="en-US"/>
          </a:p>
        </p:txBody>
      </p:sp>
    </p:spTree>
    <p:extLst>
      <p:ext uri="{BB962C8B-B14F-4D97-AF65-F5344CB8AC3E}">
        <p14:creationId xmlns:p14="http://schemas.microsoft.com/office/powerpoint/2010/main" val="269330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dirty="0">
              <a:solidFill>
                <a:srgbClr val="202124"/>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9706D261-4ACC-5E49-97C5-9D8FD2D9A3AF}" type="slidenum">
              <a:rPr lang="en-US" smtClean="0"/>
              <a:t>3</a:t>
            </a:fld>
            <a:endParaRPr lang="en-US"/>
          </a:p>
        </p:txBody>
      </p:sp>
    </p:spTree>
    <p:extLst>
      <p:ext uri="{BB962C8B-B14F-4D97-AF65-F5344CB8AC3E}">
        <p14:creationId xmlns:p14="http://schemas.microsoft.com/office/powerpoint/2010/main" val="4183287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31</a:t>
            </a:fld>
            <a:endParaRPr lang="en-US"/>
          </a:p>
        </p:txBody>
      </p:sp>
    </p:spTree>
    <p:extLst>
      <p:ext uri="{BB962C8B-B14F-4D97-AF65-F5344CB8AC3E}">
        <p14:creationId xmlns:p14="http://schemas.microsoft.com/office/powerpoint/2010/main" val="24486010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32</a:t>
            </a:fld>
            <a:endParaRPr lang="en-US"/>
          </a:p>
        </p:txBody>
      </p:sp>
    </p:spTree>
    <p:extLst>
      <p:ext uri="{BB962C8B-B14F-4D97-AF65-F5344CB8AC3E}">
        <p14:creationId xmlns:p14="http://schemas.microsoft.com/office/powerpoint/2010/main" val="2319939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06D261-4ACC-5E49-97C5-9D8FD2D9A3AF}" type="slidenum">
              <a:rPr lang="en-US" smtClean="0"/>
              <a:t>33</a:t>
            </a:fld>
            <a:endParaRPr lang="en-US"/>
          </a:p>
        </p:txBody>
      </p:sp>
    </p:spTree>
    <p:extLst>
      <p:ext uri="{BB962C8B-B14F-4D97-AF65-F5344CB8AC3E}">
        <p14:creationId xmlns:p14="http://schemas.microsoft.com/office/powerpoint/2010/main" val="3532484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dirty="0">
              <a:solidFill>
                <a:srgbClr val="202124"/>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9706D261-4ACC-5E49-97C5-9D8FD2D9A3AF}" type="slidenum">
              <a:rPr lang="en-US" smtClean="0"/>
              <a:t>4</a:t>
            </a:fld>
            <a:endParaRPr lang="en-US"/>
          </a:p>
        </p:txBody>
      </p:sp>
    </p:spTree>
    <p:extLst>
      <p:ext uri="{BB962C8B-B14F-4D97-AF65-F5344CB8AC3E}">
        <p14:creationId xmlns:p14="http://schemas.microsoft.com/office/powerpoint/2010/main" val="2369405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dirty="0">
                <a:solidFill>
                  <a:srgbClr val="202124"/>
                </a:solidFill>
                <a:effectLst/>
                <a:latin typeface="Roboto" panose="02000000000000000000" pitchFamily="2" charset="0"/>
              </a:rPr>
              <a:t>https://www.azenta.com/blog/rna-seq-selection-guide-how-start-designing-your-project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dirty="0">
              <a:solidFill>
                <a:srgbClr val="202124"/>
              </a:solidFill>
              <a:effectLst/>
              <a:latin typeface="Roboto" panose="02000000000000000000" pitchFamily="2" charset="0"/>
            </a:endParaRPr>
          </a:p>
          <a:p>
            <a:pPr algn="l">
              <a:buFont typeface="Arial" panose="020B0604020202020204" pitchFamily="34" charset="0"/>
              <a:buChar char="•"/>
            </a:pPr>
            <a:r>
              <a:rPr lang="en-US" b="0" i="0" dirty="0">
                <a:solidFill>
                  <a:srgbClr val="585858"/>
                </a:solidFill>
                <a:effectLst/>
                <a:latin typeface="Ubuntu-Regular"/>
              </a:rPr>
              <a:t>Many types of RNA-Seq are available, each providing different information about the transcriptome</a:t>
            </a:r>
          </a:p>
          <a:p>
            <a:pPr algn="l">
              <a:buFont typeface="Arial" panose="020B0604020202020204" pitchFamily="34" charset="0"/>
              <a:buChar char="•"/>
            </a:pPr>
            <a:r>
              <a:rPr lang="en-US" b="0" i="0" dirty="0">
                <a:solidFill>
                  <a:srgbClr val="585858"/>
                </a:solidFill>
                <a:effectLst/>
                <a:latin typeface="Ubuntu-Regular"/>
              </a:rPr>
              <a:t>Having a solid understanding of RNA-Seq and its various forms will help you make an informed decision</a:t>
            </a:r>
          </a:p>
          <a:p>
            <a:pPr algn="l">
              <a:buFont typeface="Arial" panose="020B0604020202020204" pitchFamily="34" charset="0"/>
              <a:buChar char="•"/>
            </a:pPr>
            <a:r>
              <a:rPr lang="en-US" b="0" i="0" dirty="0">
                <a:solidFill>
                  <a:srgbClr val="585858"/>
                </a:solidFill>
                <a:effectLst/>
                <a:latin typeface="Ubuntu-Regular"/>
              </a:rPr>
              <a:t>Defining your experimental objective is critical to understanding which RNA-Seq assay is most appropriate for your project; the more specific, the better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dirty="0">
              <a:solidFill>
                <a:srgbClr val="202124"/>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9706D261-4ACC-5E49-97C5-9D8FD2D9A3AF}" type="slidenum">
              <a:rPr lang="en-US" smtClean="0"/>
              <a:t>5</a:t>
            </a:fld>
            <a:endParaRPr lang="en-US"/>
          </a:p>
        </p:txBody>
      </p:sp>
    </p:spTree>
    <p:extLst>
      <p:ext uri="{BB962C8B-B14F-4D97-AF65-F5344CB8AC3E}">
        <p14:creationId xmlns:p14="http://schemas.microsoft.com/office/powerpoint/2010/main" val="3321461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dirty="0">
                <a:solidFill>
                  <a:srgbClr val="202124"/>
                </a:solidFill>
                <a:effectLst/>
                <a:latin typeface="Roboto" panose="02000000000000000000" pitchFamily="2" charset="0"/>
              </a:rPr>
              <a:t>https://www.azenta.com/blog/rna-seq-selection-guide-how-start-designing-your-project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dirty="0">
              <a:solidFill>
                <a:srgbClr val="202124"/>
              </a:solidFill>
              <a:effectLst/>
              <a:latin typeface="Roboto" panose="02000000000000000000" pitchFamily="2" charset="0"/>
            </a:endParaRPr>
          </a:p>
          <a:p>
            <a:pPr algn="l">
              <a:buFont typeface="Arial" panose="020B0604020202020204" pitchFamily="34" charset="0"/>
              <a:buChar char="•"/>
            </a:pPr>
            <a:r>
              <a:rPr lang="en-US" b="0" i="0" dirty="0">
                <a:solidFill>
                  <a:srgbClr val="585858"/>
                </a:solidFill>
                <a:effectLst/>
                <a:latin typeface="Ubuntu-Regular"/>
              </a:rPr>
              <a:t>Many types of RNA-Seq are available, each providing different information about the transcriptome</a:t>
            </a:r>
          </a:p>
          <a:p>
            <a:pPr algn="l">
              <a:buFont typeface="Arial" panose="020B0604020202020204" pitchFamily="34" charset="0"/>
              <a:buChar char="•"/>
            </a:pPr>
            <a:r>
              <a:rPr lang="en-US" b="0" i="0" dirty="0">
                <a:solidFill>
                  <a:srgbClr val="585858"/>
                </a:solidFill>
                <a:effectLst/>
                <a:latin typeface="Ubuntu-Regular"/>
              </a:rPr>
              <a:t>Having a solid understanding of RNA-Seq and its various forms will help you make an informed decision</a:t>
            </a:r>
          </a:p>
          <a:p>
            <a:pPr algn="l">
              <a:buFont typeface="Arial" panose="020B0604020202020204" pitchFamily="34" charset="0"/>
              <a:buChar char="•"/>
            </a:pPr>
            <a:r>
              <a:rPr lang="en-US" b="0" i="0" dirty="0">
                <a:solidFill>
                  <a:srgbClr val="585858"/>
                </a:solidFill>
                <a:effectLst/>
                <a:latin typeface="Ubuntu-Regular"/>
              </a:rPr>
              <a:t>Defining your experimental objective is critical to understanding which RNA-Seq assay is most appropriate for your project; the more specific, the better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dirty="0">
              <a:solidFill>
                <a:srgbClr val="202124"/>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9706D261-4ACC-5E49-97C5-9D8FD2D9A3AF}" type="slidenum">
              <a:rPr lang="en-US" smtClean="0"/>
              <a:t>6</a:t>
            </a:fld>
            <a:endParaRPr lang="en-US"/>
          </a:p>
        </p:txBody>
      </p:sp>
    </p:spTree>
    <p:extLst>
      <p:ext uri="{BB962C8B-B14F-4D97-AF65-F5344CB8AC3E}">
        <p14:creationId xmlns:p14="http://schemas.microsoft.com/office/powerpoint/2010/main" val="2223619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dirty="0">
              <a:solidFill>
                <a:srgbClr val="202124"/>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9706D261-4ACC-5E49-97C5-9D8FD2D9A3AF}" type="slidenum">
              <a:rPr lang="en-US" smtClean="0"/>
              <a:t>7</a:t>
            </a:fld>
            <a:endParaRPr lang="en-US"/>
          </a:p>
        </p:txBody>
      </p:sp>
    </p:spTree>
    <p:extLst>
      <p:ext uri="{BB962C8B-B14F-4D97-AF65-F5344CB8AC3E}">
        <p14:creationId xmlns:p14="http://schemas.microsoft.com/office/powerpoint/2010/main" val="1543844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dirty="0">
                <a:solidFill>
                  <a:srgbClr val="202124"/>
                </a:solidFill>
                <a:effectLst/>
                <a:latin typeface="Roboto" panose="02000000000000000000" pitchFamily="2" charset="0"/>
              </a:rPr>
              <a:t>Credit: </a:t>
            </a:r>
            <a:r>
              <a:rPr lang="en-US" sz="1200" b="0" i="0" dirty="0" err="1">
                <a:solidFill>
                  <a:srgbClr val="202124"/>
                </a:solidFill>
                <a:effectLst/>
                <a:latin typeface="Roboto" panose="02000000000000000000" pitchFamily="2" charset="0"/>
              </a:rPr>
              <a:t>bioinformagician</a:t>
            </a:r>
            <a:r>
              <a:rPr lang="en-US" sz="1200" b="0" i="0" dirty="0">
                <a:solidFill>
                  <a:srgbClr val="202124"/>
                </a:solidFill>
                <a:effectLst/>
                <a:latin typeface="Roboto" panose="02000000000000000000" pitchFamily="2" charset="0"/>
              </a:rPr>
              <a:t> on </a:t>
            </a:r>
            <a:r>
              <a:rPr lang="en-US" sz="1200" b="0" i="0" dirty="0" err="1">
                <a:solidFill>
                  <a:srgbClr val="202124"/>
                </a:solidFill>
                <a:effectLst/>
                <a:latin typeface="Roboto" panose="02000000000000000000" pitchFamily="2" charset="0"/>
              </a:rPr>
              <a:t>youtube</a:t>
            </a:r>
            <a:endParaRPr lang="en-US" sz="1200" b="0" i="0" dirty="0">
              <a:solidFill>
                <a:srgbClr val="202124"/>
              </a:solidFill>
              <a:effectLst/>
              <a:latin typeface="Roboto" panose="0200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dirty="0">
              <a:solidFill>
                <a:srgbClr val="202124"/>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9706D261-4ACC-5E49-97C5-9D8FD2D9A3AF}" type="slidenum">
              <a:rPr lang="en-US" smtClean="0"/>
              <a:t>8</a:t>
            </a:fld>
            <a:endParaRPr lang="en-US"/>
          </a:p>
        </p:txBody>
      </p:sp>
    </p:spTree>
    <p:extLst>
      <p:ext uri="{BB962C8B-B14F-4D97-AF65-F5344CB8AC3E}">
        <p14:creationId xmlns:p14="http://schemas.microsoft.com/office/powerpoint/2010/main" val="2575727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https://journals.plos.org/ploscompbiol/article?id=10.1371/journal.pcbi.1006245</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ScRNA sequencing was </a:t>
            </a:r>
            <a:r>
              <a:rPr lang="en-US" b="1" i="0" dirty="0">
                <a:solidFill>
                  <a:srgbClr val="202124"/>
                </a:solidFill>
                <a:effectLst/>
                <a:latin typeface="Roboto" panose="02000000000000000000" pitchFamily="2" charset="0"/>
              </a:rPr>
              <a:t>first performed in a mouse 4-cell stage blastomere in 2009</a:t>
            </a:r>
            <a:r>
              <a:rPr lang="en-US" b="0" i="0" dirty="0">
                <a:solidFill>
                  <a:srgbClr val="202124"/>
                </a:solidFill>
                <a:effectLst/>
                <a:latin typeface="Roboto" panose="02000000000000000000" pitchFamily="2" charset="0"/>
              </a:rPr>
              <a:t>. A few years later, the first multiplexed scRNA sequencing methodology was developed. In 2014, a commercial single-cell platform became available.</a:t>
            </a:r>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i="0" dirty="0">
              <a:solidFill>
                <a:srgbClr val="202124"/>
              </a:solidFill>
              <a:effectLst/>
              <a:latin typeface="Roboto" panose="0200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Single-cell RNA sequencing </a:t>
            </a:r>
            <a:r>
              <a:rPr lang="en-US" b="1" i="0" dirty="0">
                <a:solidFill>
                  <a:srgbClr val="202124"/>
                </a:solidFill>
                <a:effectLst/>
                <a:latin typeface="Roboto" panose="02000000000000000000" pitchFamily="2" charset="0"/>
              </a:rPr>
              <a:t>helps in exploring the complex systems beyond the different cell types</a:t>
            </a:r>
            <a:r>
              <a:rPr lang="en-US" b="0" i="0" dirty="0">
                <a:solidFill>
                  <a:srgbClr val="202124"/>
                </a:solidFill>
                <a:effectLst/>
                <a:latin typeface="Roboto" panose="02000000000000000000" pitchFamily="2" charset="0"/>
              </a:rPr>
              <a:t>. It enables cell-by-cell molecular as well as cellular characterization of the cells. The </a:t>
            </a:r>
            <a:r>
              <a:rPr lang="en-US" b="0" i="0" dirty="0" err="1">
                <a:solidFill>
                  <a:srgbClr val="202124"/>
                </a:solidFill>
                <a:effectLst/>
                <a:latin typeface="Roboto" panose="02000000000000000000" pitchFamily="2" charset="0"/>
              </a:rPr>
              <a:t>scRNA</a:t>
            </a:r>
            <a:r>
              <a:rPr lang="en-US" b="0" i="0" dirty="0">
                <a:solidFill>
                  <a:srgbClr val="202124"/>
                </a:solidFill>
                <a:effectLst/>
                <a:latin typeface="Roboto" panose="02000000000000000000" pitchFamily="2" charset="0"/>
              </a:rPr>
              <a:t>-Seq makes it possible to explore complex systems such as the immune system without any limitation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dirty="0">
              <a:solidFill>
                <a:srgbClr val="202124"/>
              </a:solidFill>
              <a:effectLst/>
              <a:latin typeface="Roboto" panose="0200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solidFill>
                  <a:srgbClr val="202124"/>
                </a:solidFill>
                <a:effectLst/>
                <a:latin typeface="Roboto" panose="02000000000000000000" pitchFamily="2" charset="0"/>
              </a:rPr>
              <a:t>Bulk RNA-seq captures only an “average” of the expression profiles of thousands of cells. By contrast, single cell RNA-seq (</a:t>
            </a:r>
            <a:r>
              <a:rPr lang="en-US" b="0" i="0" dirty="0" err="1">
                <a:solidFill>
                  <a:srgbClr val="202124"/>
                </a:solidFill>
                <a:effectLst/>
                <a:latin typeface="Roboto" panose="02000000000000000000" pitchFamily="2" charset="0"/>
              </a:rPr>
              <a:t>scRNA</a:t>
            </a:r>
            <a:r>
              <a:rPr lang="en-US" b="0" i="0" dirty="0">
                <a:solidFill>
                  <a:srgbClr val="202124"/>
                </a:solidFill>
                <a:effectLst/>
                <a:latin typeface="Roboto" panose="02000000000000000000" pitchFamily="2" charset="0"/>
              </a:rPr>
              <a:t>-seq) </a:t>
            </a:r>
            <a:r>
              <a:rPr lang="en-US" b="1" i="0" dirty="0">
                <a:solidFill>
                  <a:srgbClr val="202124"/>
                </a:solidFill>
                <a:effectLst/>
                <a:latin typeface="Roboto" panose="02000000000000000000" pitchFamily="2" charset="0"/>
              </a:rPr>
              <a:t>allows the capture of individual measurements across dozens and up to thousands of single cells</a:t>
            </a:r>
            <a:r>
              <a:rPr lang="en-US" b="0" i="0" dirty="0">
                <a:solidFill>
                  <a:srgbClr val="202124"/>
                </a:solidFill>
                <a:effectLst/>
                <a:latin typeface="Roboto" panose="02000000000000000000" pitchFamily="2"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dirty="0">
              <a:solidFill>
                <a:srgbClr val="202124"/>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9706D261-4ACC-5E49-97C5-9D8FD2D9A3AF}" type="slidenum">
              <a:rPr lang="en-US" smtClean="0"/>
              <a:t>9</a:t>
            </a:fld>
            <a:endParaRPr lang="en-US"/>
          </a:p>
        </p:txBody>
      </p:sp>
    </p:spTree>
    <p:extLst>
      <p:ext uri="{BB962C8B-B14F-4D97-AF65-F5344CB8AC3E}">
        <p14:creationId xmlns:p14="http://schemas.microsoft.com/office/powerpoint/2010/main" val="1996769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6" name="Rectangle 5"/>
          <p:cNvSpPr/>
          <p:nvPr userDrawn="1"/>
        </p:nvSpPr>
        <p:spPr>
          <a:xfrm>
            <a:off x="633304" y="-64837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ALUMNI ASSOCIATION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2425" y="581278"/>
            <a:ext cx="1289146" cy="1415797"/>
          </a:xfrm>
          <a:prstGeom prst="rect">
            <a:avLst/>
          </a:prstGeom>
        </p:spPr>
      </p:pic>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6310-03AE-4146-B645-5B33AE9B7A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6D2A77-32CA-47A3-81B8-8231D6423B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379B66-68A4-4BC9-85A6-0DF307E0EF9F}"/>
              </a:ext>
            </a:extLst>
          </p:cNvPr>
          <p:cNvSpPr>
            <a:spLocks noGrp="1"/>
          </p:cNvSpPr>
          <p:nvPr>
            <p:ph type="dt" sz="half" idx="10"/>
          </p:nvPr>
        </p:nvSpPr>
        <p:spPr/>
        <p:txBody>
          <a:bodyPr/>
          <a:lstStyle/>
          <a:p>
            <a:fld id="{209A9AE0-D6D2-4AEC-91D9-7A495025731D}" type="datetimeFigureOut">
              <a:rPr lang="en-US" smtClean="0"/>
              <a:t>11/6/2023</a:t>
            </a:fld>
            <a:endParaRPr lang="en-US"/>
          </a:p>
        </p:txBody>
      </p:sp>
      <p:sp>
        <p:nvSpPr>
          <p:cNvPr id="5" name="Footer Placeholder 4">
            <a:extLst>
              <a:ext uri="{FF2B5EF4-FFF2-40B4-BE49-F238E27FC236}">
                <a16:creationId xmlns:a16="http://schemas.microsoft.com/office/drawing/2014/main" id="{5D8175B0-AADF-47B8-849E-B08F830EB0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A24495-F849-460F-870E-D6B147B940B3}"/>
              </a:ext>
            </a:extLst>
          </p:cNvPr>
          <p:cNvSpPr>
            <a:spLocks noGrp="1"/>
          </p:cNvSpPr>
          <p:nvPr>
            <p:ph type="sldNum" sz="quarter" idx="12"/>
          </p:nvPr>
        </p:nvSpPr>
        <p:spPr/>
        <p:txBody>
          <a:bodyPr/>
          <a:lstStyle/>
          <a:p>
            <a:fld id="{5E552CA1-0C38-4984-810F-5A933ABAAABB}" type="slidenum">
              <a:rPr lang="en-US" smtClean="0"/>
              <a:t>‹#›</a:t>
            </a:fld>
            <a:endParaRPr lang="en-US"/>
          </a:p>
        </p:txBody>
      </p:sp>
    </p:spTree>
    <p:extLst>
      <p:ext uri="{BB962C8B-B14F-4D97-AF65-F5344CB8AC3E}">
        <p14:creationId xmlns:p14="http://schemas.microsoft.com/office/powerpoint/2010/main" val="584509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2786"/>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9827" y="7590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5" name="Rectangle 4"/>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sp>
        <p:nvSpPr>
          <p:cNvPr id="7" name="Text Placeholder 2"/>
          <p:cNvSpPr>
            <a:spLocks noGrp="1"/>
          </p:cNvSpPr>
          <p:nvPr>
            <p:ph idx="1" hasCustomPrompt="1"/>
          </p:nvPr>
        </p:nvSpPr>
        <p:spPr>
          <a:xfrm>
            <a:off x="518824" y="1629404"/>
            <a:ext cx="8015594" cy="2810633"/>
          </a:xfrm>
          <a:prstGeom prst="rect">
            <a:avLst/>
          </a:prstGeom>
        </p:spPr>
        <p:txBody>
          <a:bodyPr vert="horz" lIns="91440" tIns="45720" rIns="91440" bIns="45720" rtlCol="0">
            <a:normAutofit/>
          </a:bodyPr>
          <a:lstStyle>
            <a:lvl1pPr marL="342900" marR="0" indent="-342900" algn="l" defTabSz="457200" rtl="0" eaLnBrk="1" fontAlgn="auto" latinLnBrk="0" hangingPunct="1">
              <a:lnSpc>
                <a:spcPct val="100000"/>
              </a:lnSpc>
              <a:spcBef>
                <a:spcPts val="0"/>
              </a:spcBef>
              <a:spcAft>
                <a:spcPts val="1800"/>
              </a:spcAft>
              <a:buClr>
                <a:schemeClr val="tx1">
                  <a:lumMod val="50000"/>
                  <a:lumOff val="50000"/>
                </a:schemeClr>
              </a:buClr>
              <a:buSzPct val="100000"/>
              <a:buFont typeface="+mj-lt"/>
              <a:buAutoNum type="arabicPeriod"/>
              <a:tabLst/>
              <a:defRPr sz="1800">
                <a:solidFill>
                  <a:srgbClr val="404041"/>
                </a:solidFill>
                <a:latin typeface="Arial"/>
                <a:cs typeface="Arial"/>
              </a:defRPr>
            </a:lvl1pPr>
            <a:lvl2pPr>
              <a:lnSpc>
                <a:spcPct val="100000"/>
              </a:lnSpc>
              <a:defRPr sz="1600">
                <a:solidFill>
                  <a:srgbClr val="404041"/>
                </a:solidFill>
                <a:latin typeface="Arial"/>
                <a:cs typeface="Arial"/>
              </a:defRPr>
            </a:lvl2pPr>
            <a:lvl3pPr>
              <a:lnSpc>
                <a:spcPct val="100000"/>
              </a:lnSpc>
              <a:defRPr sz="1600">
                <a:solidFill>
                  <a:srgbClr val="404041"/>
                </a:solidFill>
                <a:latin typeface="Arial"/>
                <a:cs typeface="Arial"/>
              </a:defRPr>
            </a:lvl3pPr>
            <a:lvl4pPr>
              <a:lnSpc>
                <a:spcPct val="100000"/>
              </a:lnSpc>
              <a:defRPr sz="1600">
                <a:solidFill>
                  <a:srgbClr val="404041"/>
                </a:solidFill>
                <a:latin typeface="Arial"/>
                <a:cs typeface="Arial"/>
              </a:defRPr>
            </a:lvl4pPr>
            <a:lvl5pPr>
              <a:lnSpc>
                <a:spcPct val="100000"/>
              </a:lnSpc>
              <a:defRPr sz="1600">
                <a:solidFill>
                  <a:srgbClr val="404041"/>
                </a:solidFill>
                <a:latin typeface="Arial"/>
                <a:cs typeface="Arial"/>
              </a:defRPr>
            </a:lvl5pPr>
          </a:lstStyle>
          <a:p>
            <a:pPr lvl="0"/>
            <a:r>
              <a:rPr lang="en-US" dirty="0"/>
              <a:t>Click to edit master subtitle style</a:t>
            </a:r>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ALUMNI ASSOCIATION</a:t>
              </a:r>
            </a:p>
          </p:txBody>
        </p:sp>
      </p:gr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5303" y="464386"/>
            <a:ext cx="4560579" cy="779318"/>
          </a:xfrm>
          <a:prstGeom prst="rect">
            <a:avLst/>
          </a:prstGeom>
        </p:spPr>
        <p:txBody>
          <a:bodyPr vert="horz" lIns="91440" tIns="45720" rIns="91440" bIns="45720" rtlCol="0" anchor="ctr">
            <a:noAutofit/>
          </a:bodyPr>
          <a:lstStyle>
            <a:lvl1pPr>
              <a:defRPr sz="3000" b="1" i="0" spc="0">
                <a:solidFill>
                  <a:srgbClr val="40404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sp>
        <p:nvSpPr>
          <p:cNvPr id="17" name="Rectangle 16"/>
          <p:cNvSpPr/>
          <p:nvPr userDrawn="1"/>
        </p:nvSpPr>
        <p:spPr>
          <a:xfrm>
            <a:off x="0"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ALUMNI ASSOCIATION</a:t>
              </a:r>
            </a:p>
          </p:txBody>
        </p:sp>
      </p:gr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ALUMNI ASSOCIATION</a:t>
              </a:r>
            </a:p>
          </p:txBody>
        </p:sp>
      </p:gr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ALUMNI ASSOCIATION</a:t>
              </a:r>
            </a:p>
          </p:txBody>
        </p:sp>
      </p:gr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3819" y="4514843"/>
            <a:ext cx="684581" cy="751837"/>
          </a:xfrm>
          <a:prstGeom prst="rect">
            <a:avLst/>
          </a:prstGeom>
        </p:spPr>
      </p:pic>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970" y="4033752"/>
            <a:ext cx="950924" cy="1044347"/>
          </a:xfrm>
          <a:prstGeom prst="rect">
            <a:avLst/>
          </a:prstGeom>
        </p:spPr>
      </p:pic>
      <p:pic>
        <p:nvPicPr>
          <p:cNvPr id="4" name="Picture 3">
            <a:extLst>
              <a:ext uri="{FF2B5EF4-FFF2-40B4-BE49-F238E27FC236}">
                <a16:creationId xmlns:a16="http://schemas.microsoft.com/office/drawing/2014/main" id="{F1F59845-C2D5-2B41-B9C1-2DF6B342BC23}"/>
              </a:ext>
            </a:extLst>
          </p:cNvPr>
          <p:cNvPicPr>
            <a:picLocks noChangeAspect="1"/>
          </p:cNvPicPr>
          <p:nvPr userDrawn="1"/>
        </p:nvPicPr>
        <p:blipFill>
          <a:blip r:embed="rId3"/>
          <a:stretch>
            <a:fillRect/>
          </a:stretch>
        </p:blipFill>
        <p:spPr>
          <a:xfrm>
            <a:off x="631042" y="4244550"/>
            <a:ext cx="3606360" cy="61297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7" r:id="rId9"/>
    <p:sldLayoutId id="2147493478"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hyperlink" Target="https://cran.rstudio.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posit.co/download/rstudio-deskto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cran.rstudio.com/"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posit.co/download/rstudio-desktop/"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posit.co/download/rstudio-desktop/"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cran.rstudio.com/"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9996" y="2014503"/>
            <a:ext cx="6464007" cy="1114494"/>
          </a:xfrm>
        </p:spPr>
        <p:txBody>
          <a:bodyPr>
            <a:normAutofit fontScale="90000"/>
          </a:bodyPr>
          <a:lstStyle/>
          <a:p>
            <a:pPr algn="ctr"/>
            <a:r>
              <a:rPr lang="en-US" dirty="0"/>
              <a:t>Single Cell RNA Sequencing Clustering Basics</a:t>
            </a:r>
          </a:p>
        </p:txBody>
      </p:sp>
      <p:sp>
        <p:nvSpPr>
          <p:cNvPr id="4" name="Text Placeholder 3"/>
          <p:cNvSpPr>
            <a:spLocks noGrp="1"/>
          </p:cNvSpPr>
          <p:nvPr>
            <p:ph type="body" sz="quarter" idx="11"/>
          </p:nvPr>
        </p:nvSpPr>
        <p:spPr>
          <a:xfrm>
            <a:off x="502904" y="4172500"/>
            <a:ext cx="7734222" cy="252412"/>
          </a:xfrm>
        </p:spPr>
        <p:txBody>
          <a:bodyPr/>
          <a:lstStyle/>
          <a:p>
            <a:r>
              <a:rPr lang="en-US" dirty="0"/>
              <a:t>IUPUI, School of Informatics and Computing</a:t>
            </a:r>
          </a:p>
        </p:txBody>
      </p:sp>
      <p:sp>
        <p:nvSpPr>
          <p:cNvPr id="5" name="Text Placeholder 2">
            <a:extLst>
              <a:ext uri="{FF2B5EF4-FFF2-40B4-BE49-F238E27FC236}">
                <a16:creationId xmlns:a16="http://schemas.microsoft.com/office/drawing/2014/main" id="{1DC60904-1FB1-EE74-9E73-72DEB30E3BA4}"/>
              </a:ext>
            </a:extLst>
          </p:cNvPr>
          <p:cNvSpPr txBox="1">
            <a:spLocks/>
          </p:cNvSpPr>
          <p:nvPr/>
        </p:nvSpPr>
        <p:spPr>
          <a:xfrm>
            <a:off x="502903" y="4424912"/>
            <a:ext cx="7734222" cy="277654"/>
          </a:xfrm>
          <a:prstGeom prst="rect">
            <a:avLst/>
          </a:prstGeom>
        </p:spPr>
        <p:txBody>
          <a:bodyPr vert="horz" lIns="91440" tIns="45720" rIns="91440" bIns="45720" rtlCol="0" anchor="ctr">
            <a:noAutofit/>
          </a:bodyPr>
          <a:lstStyle>
            <a:lvl1pPr marL="0" indent="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None/>
              <a:defRPr sz="1100" b="1" kern="1200" spc="80" baseline="0">
                <a:solidFill>
                  <a:srgbClr val="A6A6A6"/>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Richard Mustaklem Email: rmustak@iu.edu</a:t>
            </a:r>
          </a:p>
        </p:txBody>
      </p:sp>
      <p:sp>
        <p:nvSpPr>
          <p:cNvPr id="3" name="TextBox 2">
            <a:extLst>
              <a:ext uri="{FF2B5EF4-FFF2-40B4-BE49-F238E27FC236}">
                <a16:creationId xmlns:a16="http://schemas.microsoft.com/office/drawing/2014/main" id="{7795E239-077F-453D-9100-4DF5537CC1D0}"/>
              </a:ext>
            </a:extLst>
          </p:cNvPr>
          <p:cNvSpPr txBox="1"/>
          <p:nvPr/>
        </p:nvSpPr>
        <p:spPr>
          <a:xfrm>
            <a:off x="502904" y="4647201"/>
            <a:ext cx="1727200" cy="261610"/>
          </a:xfrm>
          <a:prstGeom prst="rect">
            <a:avLst/>
          </a:prstGeom>
          <a:noFill/>
        </p:spPr>
        <p:txBody>
          <a:bodyPr wrap="square" rtlCol="0">
            <a:spAutoFit/>
          </a:bodyPr>
          <a:lstStyle/>
          <a:p>
            <a:r>
              <a:rPr lang="en-US" sz="1100" dirty="0">
                <a:solidFill>
                  <a:srgbClr val="A6A6A6"/>
                </a:solidFill>
              </a:rPr>
              <a:t>11/7/2023</a:t>
            </a:r>
          </a:p>
        </p:txBody>
      </p:sp>
    </p:spTree>
    <p:extLst>
      <p:ext uri="{BB962C8B-B14F-4D97-AF65-F5344CB8AC3E}">
        <p14:creationId xmlns:p14="http://schemas.microsoft.com/office/powerpoint/2010/main" val="183187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C181935-CE11-EB93-B02E-59EBE79CF03B}"/>
              </a:ext>
            </a:extLst>
          </p:cNvPr>
          <p:cNvSpPr>
            <a:spLocks noGrp="1"/>
          </p:cNvSpPr>
          <p:nvPr>
            <p:ph type="ctrTitle"/>
          </p:nvPr>
        </p:nvSpPr>
        <p:spPr>
          <a:xfrm>
            <a:off x="2082219" y="0"/>
            <a:ext cx="4979562" cy="699065"/>
          </a:xfrm>
        </p:spPr>
        <p:txBody>
          <a:bodyPr anchor="ctr">
            <a:normAutofit/>
          </a:bodyPr>
          <a:lstStyle/>
          <a:p>
            <a:r>
              <a:rPr lang="en-US" dirty="0"/>
              <a:t>10x Genomics </a:t>
            </a:r>
            <a:r>
              <a:rPr lang="en-US" dirty="0" err="1"/>
              <a:t>scRNA</a:t>
            </a:r>
            <a:r>
              <a:rPr lang="en-US" dirty="0"/>
              <a:t>-seq </a:t>
            </a:r>
          </a:p>
        </p:txBody>
      </p:sp>
      <p:sp>
        <p:nvSpPr>
          <p:cNvPr id="7" name="Rectangle 6">
            <a:extLst>
              <a:ext uri="{FF2B5EF4-FFF2-40B4-BE49-F238E27FC236}">
                <a16:creationId xmlns:a16="http://schemas.microsoft.com/office/drawing/2014/main" id="{9A3E103E-C674-42BE-F21C-FE2872E2F557}"/>
              </a:ext>
            </a:extLst>
          </p:cNvPr>
          <p:cNvSpPr/>
          <p:nvPr/>
        </p:nvSpPr>
        <p:spPr>
          <a:xfrm>
            <a:off x="2308123" y="4860758"/>
            <a:ext cx="1282100" cy="125128"/>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E3E6BA0-D128-5FA5-6EED-3E39C334107D}"/>
              </a:ext>
            </a:extLst>
          </p:cNvPr>
          <p:cNvPicPr>
            <a:picLocks noChangeAspect="1"/>
          </p:cNvPicPr>
          <p:nvPr/>
        </p:nvPicPr>
        <p:blipFill rotWithShape="1">
          <a:blip r:embed="rId3"/>
          <a:srcRect t="3475"/>
          <a:stretch/>
        </p:blipFill>
        <p:spPr>
          <a:xfrm>
            <a:off x="875085" y="790807"/>
            <a:ext cx="7393829" cy="3561886"/>
          </a:xfrm>
          <a:prstGeom prst="rect">
            <a:avLst/>
          </a:prstGeom>
        </p:spPr>
      </p:pic>
    </p:spTree>
    <p:extLst>
      <p:ext uri="{BB962C8B-B14F-4D97-AF65-F5344CB8AC3E}">
        <p14:creationId xmlns:p14="http://schemas.microsoft.com/office/powerpoint/2010/main" val="1398166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ingle-Cell RNA Sequencing: State-of-the-Art Technology and Future  Prospects - CBIRT">
            <a:extLst>
              <a:ext uri="{FF2B5EF4-FFF2-40B4-BE49-F238E27FC236}">
                <a16:creationId xmlns:a16="http://schemas.microsoft.com/office/drawing/2014/main" id="{65E0581F-2B24-DB6E-F392-EDDD66A422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73"/>
          <a:stretch/>
        </p:blipFill>
        <p:spPr bwMode="auto">
          <a:xfrm>
            <a:off x="1356692" y="589716"/>
            <a:ext cx="6132442" cy="3964068"/>
          </a:xfrm>
          <a:prstGeom prst="rect">
            <a:avLst/>
          </a:prstGeom>
          <a:solidFill>
            <a:srgbClr val="FFFFFF"/>
          </a:solidFill>
        </p:spPr>
      </p:pic>
      <p:sp>
        <p:nvSpPr>
          <p:cNvPr id="7" name="Rectangle 6">
            <a:extLst>
              <a:ext uri="{FF2B5EF4-FFF2-40B4-BE49-F238E27FC236}">
                <a16:creationId xmlns:a16="http://schemas.microsoft.com/office/drawing/2014/main" id="{9A3E103E-C674-42BE-F21C-FE2872E2F557}"/>
              </a:ext>
            </a:extLst>
          </p:cNvPr>
          <p:cNvSpPr/>
          <p:nvPr/>
        </p:nvSpPr>
        <p:spPr>
          <a:xfrm>
            <a:off x="2308123" y="4860758"/>
            <a:ext cx="1282100" cy="125128"/>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9706569-2576-C0DB-D60D-D25E9D9C7901}"/>
              </a:ext>
            </a:extLst>
          </p:cNvPr>
          <p:cNvSpPr/>
          <p:nvPr/>
        </p:nvSpPr>
        <p:spPr>
          <a:xfrm>
            <a:off x="1356691" y="2571750"/>
            <a:ext cx="1896647" cy="205800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D9DAC872-8569-4D92-EB69-65FD85E19C47}"/>
              </a:ext>
            </a:extLst>
          </p:cNvPr>
          <p:cNvSpPr txBox="1"/>
          <p:nvPr/>
        </p:nvSpPr>
        <p:spPr>
          <a:xfrm>
            <a:off x="2485016" y="4769433"/>
            <a:ext cx="6596599" cy="400110"/>
          </a:xfrm>
          <a:prstGeom prst="rect">
            <a:avLst/>
          </a:prstGeom>
          <a:noFill/>
        </p:spPr>
        <p:txBody>
          <a:bodyPr wrap="square" rtlCol="0">
            <a:spAutoFit/>
          </a:bodyPr>
          <a:lstStyle/>
          <a:p>
            <a:r>
              <a:rPr lang="en-US" sz="2000" dirty="0">
                <a:solidFill>
                  <a:schemeClr val="bg1"/>
                </a:solidFill>
              </a:rPr>
              <a:t>We want to track the most variable and expressed gene</a:t>
            </a:r>
          </a:p>
        </p:txBody>
      </p:sp>
      <p:sp>
        <p:nvSpPr>
          <p:cNvPr id="8" name="Title 5">
            <a:extLst>
              <a:ext uri="{FF2B5EF4-FFF2-40B4-BE49-F238E27FC236}">
                <a16:creationId xmlns:a16="http://schemas.microsoft.com/office/drawing/2014/main" id="{19201206-D2EF-B910-F418-CA501834AF4C}"/>
              </a:ext>
            </a:extLst>
          </p:cNvPr>
          <p:cNvSpPr txBox="1">
            <a:spLocks/>
          </p:cNvSpPr>
          <p:nvPr/>
        </p:nvSpPr>
        <p:spPr>
          <a:xfrm>
            <a:off x="2082219" y="0"/>
            <a:ext cx="4979562" cy="69906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000" b="1" i="0" kern="100" cap="none" spc="0">
                <a:solidFill>
                  <a:srgbClr val="404041"/>
                </a:solidFill>
                <a:latin typeface="Arial"/>
                <a:ea typeface="+mj-ea"/>
                <a:cs typeface="Arial"/>
              </a:defRPr>
            </a:lvl1pPr>
          </a:lstStyle>
          <a:p>
            <a:r>
              <a:rPr lang="en-US"/>
              <a:t>10x Genomics scRNA-seq </a:t>
            </a:r>
            <a:endParaRPr lang="en-US" dirty="0"/>
          </a:p>
        </p:txBody>
      </p:sp>
    </p:spTree>
    <p:extLst>
      <p:ext uri="{BB962C8B-B14F-4D97-AF65-F5344CB8AC3E}">
        <p14:creationId xmlns:p14="http://schemas.microsoft.com/office/powerpoint/2010/main" val="2370002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59E1-B33D-45FA-B776-F3716FA8185B}"/>
              </a:ext>
            </a:extLst>
          </p:cNvPr>
          <p:cNvSpPr>
            <a:spLocks noGrp="1"/>
          </p:cNvSpPr>
          <p:nvPr>
            <p:ph type="title"/>
          </p:nvPr>
        </p:nvSpPr>
        <p:spPr>
          <a:xfrm>
            <a:off x="2972023" y="199242"/>
            <a:ext cx="6802482" cy="857250"/>
          </a:xfrm>
        </p:spPr>
        <p:txBody>
          <a:bodyPr/>
          <a:lstStyle/>
          <a:p>
            <a:pPr algn="ctr"/>
            <a:r>
              <a:rPr lang="en-US" dirty="0" err="1"/>
              <a:t>scRNA</a:t>
            </a:r>
            <a:r>
              <a:rPr lang="en-US" dirty="0"/>
              <a:t>-seq Pathway</a:t>
            </a:r>
          </a:p>
        </p:txBody>
      </p:sp>
      <p:sp>
        <p:nvSpPr>
          <p:cNvPr id="3" name="TextBox 2">
            <a:extLst>
              <a:ext uri="{FF2B5EF4-FFF2-40B4-BE49-F238E27FC236}">
                <a16:creationId xmlns:a16="http://schemas.microsoft.com/office/drawing/2014/main" id="{223B665E-D5D4-DE55-9CEB-FFEACD41EE6B}"/>
              </a:ext>
            </a:extLst>
          </p:cNvPr>
          <p:cNvSpPr txBox="1"/>
          <p:nvPr/>
        </p:nvSpPr>
        <p:spPr>
          <a:xfrm>
            <a:off x="202229" y="4771553"/>
            <a:ext cx="4127988" cy="219291"/>
          </a:xfrm>
          <a:prstGeom prst="rect">
            <a:avLst/>
          </a:prstGeom>
          <a:noFill/>
        </p:spPr>
        <p:txBody>
          <a:bodyPr wrap="square" rtlCol="0">
            <a:spAutoFit/>
          </a:bodyPr>
          <a:lstStyle/>
          <a:p>
            <a:r>
              <a:rPr lang="en-US" sz="825" dirty="0"/>
              <a:t>https://journals.plos.org/ploscompbiol/article?id=10.1371/journal.pcbi.1006245</a:t>
            </a:r>
          </a:p>
        </p:txBody>
      </p:sp>
      <p:sp>
        <p:nvSpPr>
          <p:cNvPr id="6" name="TextBox 5">
            <a:extLst>
              <a:ext uri="{FF2B5EF4-FFF2-40B4-BE49-F238E27FC236}">
                <a16:creationId xmlns:a16="http://schemas.microsoft.com/office/drawing/2014/main" id="{35E45B78-AB78-8C22-3D9C-BB1415487C05}"/>
              </a:ext>
            </a:extLst>
          </p:cNvPr>
          <p:cNvSpPr txBox="1"/>
          <p:nvPr/>
        </p:nvSpPr>
        <p:spPr>
          <a:xfrm>
            <a:off x="3732712" y="1067889"/>
            <a:ext cx="5209059" cy="3139321"/>
          </a:xfrm>
          <a:prstGeom prst="rect">
            <a:avLst/>
          </a:prstGeom>
          <a:noFill/>
        </p:spPr>
        <p:txBody>
          <a:bodyPr wrap="square" rtlCol="0">
            <a:spAutoFit/>
          </a:bodyPr>
          <a:lstStyle/>
          <a:p>
            <a:pPr marL="214313" indent="-214313">
              <a:buFont typeface="Arial" panose="020B0604020202020204" pitchFamily="34" charset="0"/>
              <a:buChar char="•"/>
            </a:pPr>
            <a:r>
              <a:rPr lang="en-US" dirty="0"/>
              <a:t>Alignment -&gt; De-Duplication -&gt; Quantification</a:t>
            </a:r>
          </a:p>
          <a:p>
            <a:endParaRPr lang="en-US" dirty="0"/>
          </a:p>
          <a:p>
            <a:endParaRPr lang="en-US" dirty="0"/>
          </a:p>
          <a:p>
            <a:pPr marL="214313" indent="-214313">
              <a:buFont typeface="Arial" panose="020B0604020202020204" pitchFamily="34" charset="0"/>
              <a:buChar char="•"/>
            </a:pPr>
            <a:r>
              <a:rPr lang="en-US" dirty="0"/>
              <a:t>Quality Control -&gt; Normalization -&gt; Imputation</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Clustering -&gt; Classification -&gt; Ordering</a:t>
            </a:r>
          </a:p>
          <a:p>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Differential Expression -&gt; Marker Genes -&gt; Expression Patterns </a:t>
            </a:r>
          </a:p>
        </p:txBody>
      </p:sp>
      <p:pic>
        <p:nvPicPr>
          <p:cNvPr id="9" name="Picture 8">
            <a:extLst>
              <a:ext uri="{FF2B5EF4-FFF2-40B4-BE49-F238E27FC236}">
                <a16:creationId xmlns:a16="http://schemas.microsoft.com/office/drawing/2014/main" id="{8DB7DF6D-A598-407A-A720-05AFAE07DCD5}"/>
              </a:ext>
            </a:extLst>
          </p:cNvPr>
          <p:cNvPicPr>
            <a:picLocks noChangeAspect="1"/>
          </p:cNvPicPr>
          <p:nvPr/>
        </p:nvPicPr>
        <p:blipFill>
          <a:blip r:embed="rId3"/>
          <a:stretch>
            <a:fillRect/>
          </a:stretch>
        </p:blipFill>
        <p:spPr>
          <a:xfrm>
            <a:off x="202229" y="38636"/>
            <a:ext cx="3248960" cy="4747737"/>
          </a:xfrm>
          <a:prstGeom prst="rect">
            <a:avLst/>
          </a:prstGeom>
        </p:spPr>
      </p:pic>
    </p:spTree>
    <p:extLst>
      <p:ext uri="{BB962C8B-B14F-4D97-AF65-F5344CB8AC3E}">
        <p14:creationId xmlns:p14="http://schemas.microsoft.com/office/powerpoint/2010/main" val="4004239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59E1-B33D-45FA-B776-F3716FA8185B}"/>
              </a:ext>
            </a:extLst>
          </p:cNvPr>
          <p:cNvSpPr>
            <a:spLocks noGrp="1"/>
          </p:cNvSpPr>
          <p:nvPr>
            <p:ph type="title"/>
          </p:nvPr>
        </p:nvSpPr>
        <p:spPr>
          <a:xfrm>
            <a:off x="2972023" y="199242"/>
            <a:ext cx="6802482" cy="857250"/>
          </a:xfrm>
        </p:spPr>
        <p:txBody>
          <a:bodyPr/>
          <a:lstStyle/>
          <a:p>
            <a:pPr algn="ctr"/>
            <a:r>
              <a:rPr lang="en-US" dirty="0" err="1"/>
              <a:t>scRNA</a:t>
            </a:r>
            <a:r>
              <a:rPr lang="en-US" dirty="0"/>
              <a:t>-seq Pathway</a:t>
            </a:r>
          </a:p>
        </p:txBody>
      </p:sp>
      <p:sp>
        <p:nvSpPr>
          <p:cNvPr id="3" name="TextBox 2">
            <a:extLst>
              <a:ext uri="{FF2B5EF4-FFF2-40B4-BE49-F238E27FC236}">
                <a16:creationId xmlns:a16="http://schemas.microsoft.com/office/drawing/2014/main" id="{223B665E-D5D4-DE55-9CEB-FFEACD41EE6B}"/>
              </a:ext>
            </a:extLst>
          </p:cNvPr>
          <p:cNvSpPr txBox="1"/>
          <p:nvPr/>
        </p:nvSpPr>
        <p:spPr>
          <a:xfrm>
            <a:off x="202229" y="4771553"/>
            <a:ext cx="4127988" cy="219291"/>
          </a:xfrm>
          <a:prstGeom prst="rect">
            <a:avLst/>
          </a:prstGeom>
          <a:noFill/>
        </p:spPr>
        <p:txBody>
          <a:bodyPr wrap="square" rtlCol="0">
            <a:spAutoFit/>
          </a:bodyPr>
          <a:lstStyle/>
          <a:p>
            <a:r>
              <a:rPr lang="en-US" sz="825" dirty="0"/>
              <a:t>https://journals.plos.org/ploscompbiol/article?id=10.1371/journal.pcbi.1006245</a:t>
            </a:r>
          </a:p>
        </p:txBody>
      </p:sp>
      <p:sp>
        <p:nvSpPr>
          <p:cNvPr id="6" name="TextBox 5">
            <a:extLst>
              <a:ext uri="{FF2B5EF4-FFF2-40B4-BE49-F238E27FC236}">
                <a16:creationId xmlns:a16="http://schemas.microsoft.com/office/drawing/2014/main" id="{35E45B78-AB78-8C22-3D9C-BB1415487C05}"/>
              </a:ext>
            </a:extLst>
          </p:cNvPr>
          <p:cNvSpPr txBox="1"/>
          <p:nvPr/>
        </p:nvSpPr>
        <p:spPr>
          <a:xfrm>
            <a:off x="3732712" y="1067889"/>
            <a:ext cx="5209059" cy="3139321"/>
          </a:xfrm>
          <a:prstGeom prst="rect">
            <a:avLst/>
          </a:prstGeom>
          <a:noFill/>
        </p:spPr>
        <p:txBody>
          <a:bodyPr wrap="square" rtlCol="0">
            <a:spAutoFit/>
          </a:bodyPr>
          <a:lstStyle/>
          <a:p>
            <a:pPr marL="214313" indent="-214313">
              <a:buFont typeface="Arial" panose="020B0604020202020204" pitchFamily="34" charset="0"/>
              <a:buChar char="•"/>
            </a:pPr>
            <a:r>
              <a:rPr lang="en-US" dirty="0"/>
              <a:t>Alignment -&gt; De-Duplication -&gt; Quantification</a:t>
            </a:r>
          </a:p>
          <a:p>
            <a:endParaRPr lang="en-US" dirty="0"/>
          </a:p>
          <a:p>
            <a:endParaRPr lang="en-US" dirty="0"/>
          </a:p>
          <a:p>
            <a:pPr marL="214313" indent="-214313">
              <a:buFont typeface="Arial" panose="020B0604020202020204" pitchFamily="34" charset="0"/>
              <a:buChar char="•"/>
            </a:pPr>
            <a:r>
              <a:rPr lang="en-US" dirty="0"/>
              <a:t>Quality Control -&gt; Normalization -&gt; Imputation</a:t>
            </a:r>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Clustering -&gt; Classification -&gt; Ordering</a:t>
            </a:r>
          </a:p>
          <a:p>
            <a:endParaRPr lang="en-US" dirty="0"/>
          </a:p>
          <a:p>
            <a:pPr marL="214313" indent="-214313">
              <a:buFont typeface="Arial" panose="020B0604020202020204" pitchFamily="34" charset="0"/>
              <a:buChar char="•"/>
            </a:pPr>
            <a:endParaRPr lang="en-US" dirty="0"/>
          </a:p>
          <a:p>
            <a:pPr marL="214313" indent="-214313">
              <a:buFont typeface="Arial" panose="020B0604020202020204" pitchFamily="34" charset="0"/>
              <a:buChar char="•"/>
            </a:pPr>
            <a:r>
              <a:rPr lang="en-US" dirty="0"/>
              <a:t>Differential Expression -&gt; Marker Genes -&gt; Expression Patterns </a:t>
            </a:r>
          </a:p>
        </p:txBody>
      </p:sp>
      <p:sp>
        <p:nvSpPr>
          <p:cNvPr id="4" name="Rectangle 3">
            <a:extLst>
              <a:ext uri="{FF2B5EF4-FFF2-40B4-BE49-F238E27FC236}">
                <a16:creationId xmlns:a16="http://schemas.microsoft.com/office/drawing/2014/main" id="{5DD77A4D-6DCA-0A72-2A01-975D5612FE72}"/>
              </a:ext>
            </a:extLst>
          </p:cNvPr>
          <p:cNvSpPr/>
          <p:nvPr/>
        </p:nvSpPr>
        <p:spPr>
          <a:xfrm>
            <a:off x="3992144" y="1947760"/>
            <a:ext cx="4762241" cy="28700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Rectangle 4">
            <a:extLst>
              <a:ext uri="{FF2B5EF4-FFF2-40B4-BE49-F238E27FC236}">
                <a16:creationId xmlns:a16="http://schemas.microsoft.com/office/drawing/2014/main" id="{66E432CA-4F0F-4AA2-6A39-38AE51EAF342}"/>
              </a:ext>
            </a:extLst>
          </p:cNvPr>
          <p:cNvSpPr/>
          <p:nvPr/>
        </p:nvSpPr>
        <p:spPr>
          <a:xfrm>
            <a:off x="3992144" y="2781875"/>
            <a:ext cx="1096690" cy="28700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a:extLst>
              <a:ext uri="{FF2B5EF4-FFF2-40B4-BE49-F238E27FC236}">
                <a16:creationId xmlns:a16="http://schemas.microsoft.com/office/drawing/2014/main" id="{01E0D286-C72B-B66F-825F-FC628696A91D}"/>
              </a:ext>
            </a:extLst>
          </p:cNvPr>
          <p:cNvSpPr/>
          <p:nvPr/>
        </p:nvSpPr>
        <p:spPr>
          <a:xfrm>
            <a:off x="3992144" y="3614137"/>
            <a:ext cx="4134088" cy="26449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9" name="Picture 8">
            <a:extLst>
              <a:ext uri="{FF2B5EF4-FFF2-40B4-BE49-F238E27FC236}">
                <a16:creationId xmlns:a16="http://schemas.microsoft.com/office/drawing/2014/main" id="{8DB7DF6D-A598-407A-A720-05AFAE07DCD5}"/>
              </a:ext>
            </a:extLst>
          </p:cNvPr>
          <p:cNvPicPr>
            <a:picLocks noChangeAspect="1"/>
          </p:cNvPicPr>
          <p:nvPr/>
        </p:nvPicPr>
        <p:blipFill>
          <a:blip r:embed="rId3"/>
          <a:stretch>
            <a:fillRect/>
          </a:stretch>
        </p:blipFill>
        <p:spPr>
          <a:xfrm>
            <a:off x="202229" y="38636"/>
            <a:ext cx="3248960" cy="4747737"/>
          </a:xfrm>
          <a:prstGeom prst="rect">
            <a:avLst/>
          </a:prstGeom>
        </p:spPr>
      </p:pic>
    </p:spTree>
    <p:extLst>
      <p:ext uri="{BB962C8B-B14F-4D97-AF65-F5344CB8AC3E}">
        <p14:creationId xmlns:p14="http://schemas.microsoft.com/office/powerpoint/2010/main" val="3969261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CF6140-CA68-799F-2319-E52DEF0C48B3}"/>
              </a:ext>
            </a:extLst>
          </p:cNvPr>
          <p:cNvSpPr/>
          <p:nvPr/>
        </p:nvSpPr>
        <p:spPr>
          <a:xfrm>
            <a:off x="2308123" y="4860758"/>
            <a:ext cx="1282100" cy="125128"/>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7B2C4B7-AB8F-43DF-98BB-AD35FC1335FE}"/>
              </a:ext>
            </a:extLst>
          </p:cNvPr>
          <p:cNvSpPr txBox="1"/>
          <p:nvPr/>
        </p:nvSpPr>
        <p:spPr>
          <a:xfrm>
            <a:off x="359579" y="1797721"/>
            <a:ext cx="4048651" cy="1384995"/>
          </a:xfrm>
          <a:prstGeom prst="rect">
            <a:avLst/>
          </a:prstGeom>
          <a:noFill/>
        </p:spPr>
        <p:txBody>
          <a:bodyPr wrap="square">
            <a:spAutoFit/>
          </a:bodyPr>
          <a:lstStyle/>
          <a:p>
            <a:r>
              <a:rPr lang="en-US" sz="2800" b="0" i="0" dirty="0">
                <a:effectLst/>
                <a:latin typeface="Söhne"/>
              </a:rPr>
              <a:t>Why did the single-cell RNA sequencing machine go to therapy? </a:t>
            </a:r>
            <a:endParaRPr lang="en-US" sz="2800" dirty="0"/>
          </a:p>
        </p:txBody>
      </p:sp>
      <p:sp>
        <p:nvSpPr>
          <p:cNvPr id="11" name="Title 1">
            <a:extLst>
              <a:ext uri="{FF2B5EF4-FFF2-40B4-BE49-F238E27FC236}">
                <a16:creationId xmlns:a16="http://schemas.microsoft.com/office/drawing/2014/main" id="{BBE8494D-8A0B-745A-5496-7090BC9CCB11}"/>
              </a:ext>
            </a:extLst>
          </p:cNvPr>
          <p:cNvSpPr>
            <a:spLocks noGrp="1"/>
          </p:cNvSpPr>
          <p:nvPr>
            <p:ph type="ctrTitle"/>
          </p:nvPr>
        </p:nvSpPr>
        <p:spPr>
          <a:xfrm>
            <a:off x="523348" y="759070"/>
            <a:ext cx="8004409" cy="699065"/>
          </a:xfrm>
        </p:spPr>
        <p:txBody>
          <a:bodyPr/>
          <a:lstStyle/>
          <a:p>
            <a:r>
              <a:rPr lang="en-US" dirty="0"/>
              <a:t>QNA + Break</a:t>
            </a:r>
          </a:p>
        </p:txBody>
      </p:sp>
      <p:pic>
        <p:nvPicPr>
          <p:cNvPr id="8194" name="Picture 2" descr="Pizza Drawing Easy | Easy drawings, Pizza drawing, Food drawing easy">
            <a:extLst>
              <a:ext uri="{FF2B5EF4-FFF2-40B4-BE49-F238E27FC236}">
                <a16:creationId xmlns:a16="http://schemas.microsoft.com/office/drawing/2014/main" id="{40FFE8A6-DAFE-6177-CBED-DCE0E5B612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823"/>
          <a:stretch/>
        </p:blipFill>
        <p:spPr bwMode="auto">
          <a:xfrm>
            <a:off x="5748207" y="66572"/>
            <a:ext cx="2543175" cy="1659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044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CF6140-CA68-799F-2319-E52DEF0C48B3}"/>
              </a:ext>
            </a:extLst>
          </p:cNvPr>
          <p:cNvSpPr/>
          <p:nvPr/>
        </p:nvSpPr>
        <p:spPr>
          <a:xfrm>
            <a:off x="2308123" y="4860758"/>
            <a:ext cx="1282100" cy="125128"/>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7B2C4B7-AB8F-43DF-98BB-AD35FC1335FE}"/>
              </a:ext>
            </a:extLst>
          </p:cNvPr>
          <p:cNvSpPr txBox="1"/>
          <p:nvPr/>
        </p:nvSpPr>
        <p:spPr>
          <a:xfrm>
            <a:off x="359579" y="1797721"/>
            <a:ext cx="4048651" cy="1384995"/>
          </a:xfrm>
          <a:prstGeom prst="rect">
            <a:avLst/>
          </a:prstGeom>
          <a:noFill/>
        </p:spPr>
        <p:txBody>
          <a:bodyPr wrap="square">
            <a:spAutoFit/>
          </a:bodyPr>
          <a:lstStyle/>
          <a:p>
            <a:r>
              <a:rPr lang="en-US" sz="2800" b="0" i="0" dirty="0">
                <a:effectLst/>
                <a:latin typeface="Söhne"/>
              </a:rPr>
              <a:t>Why did the single-cell RNA sequencing machine go to therapy? </a:t>
            </a:r>
            <a:endParaRPr lang="en-US" sz="2800" dirty="0"/>
          </a:p>
        </p:txBody>
      </p:sp>
      <p:sp>
        <p:nvSpPr>
          <p:cNvPr id="11" name="Title 1">
            <a:extLst>
              <a:ext uri="{FF2B5EF4-FFF2-40B4-BE49-F238E27FC236}">
                <a16:creationId xmlns:a16="http://schemas.microsoft.com/office/drawing/2014/main" id="{BBE8494D-8A0B-745A-5496-7090BC9CCB11}"/>
              </a:ext>
            </a:extLst>
          </p:cNvPr>
          <p:cNvSpPr>
            <a:spLocks noGrp="1"/>
          </p:cNvSpPr>
          <p:nvPr>
            <p:ph type="ctrTitle"/>
          </p:nvPr>
        </p:nvSpPr>
        <p:spPr>
          <a:xfrm>
            <a:off x="523348" y="759070"/>
            <a:ext cx="8004409" cy="699065"/>
          </a:xfrm>
        </p:spPr>
        <p:txBody>
          <a:bodyPr/>
          <a:lstStyle/>
          <a:p>
            <a:r>
              <a:rPr lang="en-US" dirty="0"/>
              <a:t>QNA + Break</a:t>
            </a:r>
          </a:p>
        </p:txBody>
      </p:sp>
      <p:pic>
        <p:nvPicPr>
          <p:cNvPr id="8194" name="Picture 2" descr="Pizza Drawing Easy | Easy drawings, Pizza drawing, Food drawing easy">
            <a:extLst>
              <a:ext uri="{FF2B5EF4-FFF2-40B4-BE49-F238E27FC236}">
                <a16:creationId xmlns:a16="http://schemas.microsoft.com/office/drawing/2014/main" id="{40FFE8A6-DAFE-6177-CBED-DCE0E5B612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823"/>
          <a:stretch/>
        </p:blipFill>
        <p:spPr bwMode="auto">
          <a:xfrm>
            <a:off x="5748207" y="66572"/>
            <a:ext cx="2543175" cy="16593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5185BE6-F5B5-58CA-1316-22426F346248}"/>
              </a:ext>
            </a:extLst>
          </p:cNvPr>
          <p:cNvSpPr txBox="1"/>
          <p:nvPr/>
        </p:nvSpPr>
        <p:spPr>
          <a:xfrm>
            <a:off x="4735772" y="1803218"/>
            <a:ext cx="4614672" cy="1384995"/>
          </a:xfrm>
          <a:prstGeom prst="rect">
            <a:avLst/>
          </a:prstGeom>
          <a:noFill/>
        </p:spPr>
        <p:txBody>
          <a:bodyPr wrap="square">
            <a:spAutoFit/>
          </a:bodyPr>
          <a:lstStyle/>
          <a:p>
            <a:r>
              <a:rPr lang="en-US" sz="2800" b="0" i="0" dirty="0">
                <a:effectLst/>
                <a:latin typeface="Söhne"/>
              </a:rPr>
              <a:t>Because it had too many "</a:t>
            </a:r>
            <a:r>
              <a:rPr lang="en-US" sz="2800" b="0" i="0" dirty="0" err="1">
                <a:effectLst/>
                <a:latin typeface="Söhne"/>
              </a:rPr>
              <a:t>gene"ral</a:t>
            </a:r>
            <a:r>
              <a:rPr lang="en-US" sz="2800" b="0" i="0" dirty="0">
                <a:effectLst/>
                <a:latin typeface="Söhne"/>
              </a:rPr>
              <a:t> issues and needed to "express" itself!</a:t>
            </a:r>
            <a:endParaRPr lang="en-US" sz="2800" dirty="0"/>
          </a:p>
        </p:txBody>
      </p:sp>
    </p:spTree>
    <p:extLst>
      <p:ext uri="{BB962C8B-B14F-4D97-AF65-F5344CB8AC3E}">
        <p14:creationId xmlns:p14="http://schemas.microsoft.com/office/powerpoint/2010/main" val="902384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889" y="2014503"/>
            <a:ext cx="7734221" cy="1114494"/>
          </a:xfrm>
        </p:spPr>
        <p:txBody>
          <a:bodyPr>
            <a:normAutofit fontScale="90000"/>
          </a:bodyPr>
          <a:lstStyle/>
          <a:p>
            <a:pPr algn="ctr"/>
            <a:r>
              <a:rPr lang="en-US" dirty="0"/>
              <a:t>Single Cell RNA Sequencing Clustering – Seurat </a:t>
            </a:r>
          </a:p>
        </p:txBody>
      </p:sp>
    </p:spTree>
    <p:extLst>
      <p:ext uri="{BB962C8B-B14F-4D97-AF65-F5344CB8AC3E}">
        <p14:creationId xmlns:p14="http://schemas.microsoft.com/office/powerpoint/2010/main" val="3379888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collection</a:t>
            </a:r>
          </a:p>
        </p:txBody>
      </p:sp>
      <p:pic>
        <p:nvPicPr>
          <p:cNvPr id="9" name="Picture 8">
            <a:extLst>
              <a:ext uri="{FF2B5EF4-FFF2-40B4-BE49-F238E27FC236}">
                <a16:creationId xmlns:a16="http://schemas.microsoft.com/office/drawing/2014/main" id="{AD4B1189-3EBA-60B9-A973-178487EC9281}"/>
              </a:ext>
            </a:extLst>
          </p:cNvPr>
          <p:cNvPicPr>
            <a:picLocks noChangeAspect="1"/>
          </p:cNvPicPr>
          <p:nvPr/>
        </p:nvPicPr>
        <p:blipFill>
          <a:blip r:embed="rId3"/>
          <a:stretch>
            <a:fillRect/>
          </a:stretch>
        </p:blipFill>
        <p:spPr>
          <a:xfrm>
            <a:off x="399618" y="1615787"/>
            <a:ext cx="3912609" cy="2300221"/>
          </a:xfrm>
          <a:prstGeom prst="rect">
            <a:avLst/>
          </a:prstGeom>
        </p:spPr>
      </p:pic>
      <p:pic>
        <p:nvPicPr>
          <p:cNvPr id="10" name="Picture 9">
            <a:extLst>
              <a:ext uri="{FF2B5EF4-FFF2-40B4-BE49-F238E27FC236}">
                <a16:creationId xmlns:a16="http://schemas.microsoft.com/office/drawing/2014/main" id="{141E5D98-2B16-566D-4F31-48F7D5B20629}"/>
              </a:ext>
            </a:extLst>
          </p:cNvPr>
          <p:cNvPicPr>
            <a:picLocks noChangeAspect="1"/>
          </p:cNvPicPr>
          <p:nvPr/>
        </p:nvPicPr>
        <p:blipFill>
          <a:blip r:embed="rId4"/>
          <a:stretch>
            <a:fillRect/>
          </a:stretch>
        </p:blipFill>
        <p:spPr>
          <a:xfrm>
            <a:off x="4751520" y="1615787"/>
            <a:ext cx="4118574" cy="2313278"/>
          </a:xfrm>
          <a:prstGeom prst="rect">
            <a:avLst/>
          </a:prstGeom>
        </p:spPr>
      </p:pic>
      <p:pic>
        <p:nvPicPr>
          <p:cNvPr id="11" name="Picture 10">
            <a:extLst>
              <a:ext uri="{FF2B5EF4-FFF2-40B4-BE49-F238E27FC236}">
                <a16:creationId xmlns:a16="http://schemas.microsoft.com/office/drawing/2014/main" id="{8E6B9E62-B17A-F0B6-A1D6-37F1F9C67EC3}"/>
              </a:ext>
            </a:extLst>
          </p:cNvPr>
          <p:cNvPicPr>
            <a:picLocks noChangeAspect="1"/>
          </p:cNvPicPr>
          <p:nvPr/>
        </p:nvPicPr>
        <p:blipFill>
          <a:blip r:embed="rId5"/>
          <a:stretch>
            <a:fillRect/>
          </a:stretch>
        </p:blipFill>
        <p:spPr>
          <a:xfrm>
            <a:off x="6810807" y="193936"/>
            <a:ext cx="1933575" cy="1343025"/>
          </a:xfrm>
          <a:prstGeom prst="rect">
            <a:avLst/>
          </a:prstGeom>
        </p:spPr>
      </p:pic>
      <p:sp>
        <p:nvSpPr>
          <p:cNvPr id="3" name="Rectangle 2"/>
          <p:cNvSpPr/>
          <p:nvPr/>
        </p:nvSpPr>
        <p:spPr>
          <a:xfrm>
            <a:off x="4751520" y="4757141"/>
            <a:ext cx="4572000" cy="307777"/>
          </a:xfrm>
          <a:prstGeom prst="rect">
            <a:avLst/>
          </a:prstGeom>
        </p:spPr>
        <p:txBody>
          <a:bodyPr>
            <a:spAutoFit/>
          </a:bodyPr>
          <a:lstStyle/>
          <a:p>
            <a:r>
              <a:rPr lang="en-US" sz="1400" dirty="0">
                <a:solidFill>
                  <a:schemeClr val="bg1"/>
                </a:solidFill>
              </a:rPr>
              <a:t>https://www.10xgenomics.com/resources/datasets</a:t>
            </a:r>
          </a:p>
        </p:txBody>
      </p:sp>
      <p:sp>
        <p:nvSpPr>
          <p:cNvPr id="4" name="Rectangle 3">
            <a:extLst>
              <a:ext uri="{FF2B5EF4-FFF2-40B4-BE49-F238E27FC236}">
                <a16:creationId xmlns:a16="http://schemas.microsoft.com/office/drawing/2014/main" id="{958A1BFB-6056-FA9B-9666-4389E5FCD8E2}"/>
              </a:ext>
            </a:extLst>
          </p:cNvPr>
          <p:cNvSpPr/>
          <p:nvPr/>
        </p:nvSpPr>
        <p:spPr>
          <a:xfrm>
            <a:off x="2308123" y="4860758"/>
            <a:ext cx="1282100" cy="125128"/>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0342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collection</a:t>
            </a:r>
          </a:p>
        </p:txBody>
      </p:sp>
      <p:pic>
        <p:nvPicPr>
          <p:cNvPr id="9" name="Picture 8">
            <a:extLst>
              <a:ext uri="{FF2B5EF4-FFF2-40B4-BE49-F238E27FC236}">
                <a16:creationId xmlns:a16="http://schemas.microsoft.com/office/drawing/2014/main" id="{AD4B1189-3EBA-60B9-A973-178487EC9281}"/>
              </a:ext>
            </a:extLst>
          </p:cNvPr>
          <p:cNvPicPr>
            <a:picLocks noChangeAspect="1"/>
          </p:cNvPicPr>
          <p:nvPr/>
        </p:nvPicPr>
        <p:blipFill>
          <a:blip r:embed="rId3"/>
          <a:stretch>
            <a:fillRect/>
          </a:stretch>
        </p:blipFill>
        <p:spPr>
          <a:xfrm>
            <a:off x="399618" y="1615787"/>
            <a:ext cx="3912609" cy="2300221"/>
          </a:xfrm>
          <a:prstGeom prst="rect">
            <a:avLst/>
          </a:prstGeom>
        </p:spPr>
      </p:pic>
      <p:pic>
        <p:nvPicPr>
          <p:cNvPr id="10" name="Picture 9">
            <a:extLst>
              <a:ext uri="{FF2B5EF4-FFF2-40B4-BE49-F238E27FC236}">
                <a16:creationId xmlns:a16="http://schemas.microsoft.com/office/drawing/2014/main" id="{141E5D98-2B16-566D-4F31-48F7D5B20629}"/>
              </a:ext>
            </a:extLst>
          </p:cNvPr>
          <p:cNvPicPr>
            <a:picLocks noChangeAspect="1"/>
          </p:cNvPicPr>
          <p:nvPr/>
        </p:nvPicPr>
        <p:blipFill>
          <a:blip r:embed="rId4"/>
          <a:stretch>
            <a:fillRect/>
          </a:stretch>
        </p:blipFill>
        <p:spPr>
          <a:xfrm>
            <a:off x="4751520" y="1615787"/>
            <a:ext cx="4118574" cy="2313278"/>
          </a:xfrm>
          <a:prstGeom prst="rect">
            <a:avLst/>
          </a:prstGeom>
        </p:spPr>
      </p:pic>
      <p:pic>
        <p:nvPicPr>
          <p:cNvPr id="11" name="Picture 10">
            <a:extLst>
              <a:ext uri="{FF2B5EF4-FFF2-40B4-BE49-F238E27FC236}">
                <a16:creationId xmlns:a16="http://schemas.microsoft.com/office/drawing/2014/main" id="{8E6B9E62-B17A-F0B6-A1D6-37F1F9C67EC3}"/>
              </a:ext>
            </a:extLst>
          </p:cNvPr>
          <p:cNvPicPr>
            <a:picLocks noChangeAspect="1"/>
          </p:cNvPicPr>
          <p:nvPr/>
        </p:nvPicPr>
        <p:blipFill>
          <a:blip r:embed="rId5"/>
          <a:stretch>
            <a:fillRect/>
          </a:stretch>
        </p:blipFill>
        <p:spPr>
          <a:xfrm>
            <a:off x="6810807" y="193936"/>
            <a:ext cx="1933575" cy="1343025"/>
          </a:xfrm>
          <a:prstGeom prst="rect">
            <a:avLst/>
          </a:prstGeom>
        </p:spPr>
      </p:pic>
      <p:sp>
        <p:nvSpPr>
          <p:cNvPr id="12" name="Rectangle 11">
            <a:extLst>
              <a:ext uri="{FF2B5EF4-FFF2-40B4-BE49-F238E27FC236}">
                <a16:creationId xmlns:a16="http://schemas.microsoft.com/office/drawing/2014/main" id="{F95603EB-C342-253A-7233-B2BC24BDB29F}"/>
              </a:ext>
            </a:extLst>
          </p:cNvPr>
          <p:cNvSpPr/>
          <p:nvPr/>
        </p:nvSpPr>
        <p:spPr>
          <a:xfrm>
            <a:off x="4684845" y="2751640"/>
            <a:ext cx="4185249" cy="3710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A9FCF08-E0DB-415B-0073-369D5BCE5B9C}"/>
              </a:ext>
            </a:extLst>
          </p:cNvPr>
          <p:cNvSpPr/>
          <p:nvPr/>
        </p:nvSpPr>
        <p:spPr>
          <a:xfrm>
            <a:off x="273908" y="2954723"/>
            <a:ext cx="4118574" cy="3710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751520" y="4757141"/>
            <a:ext cx="4572000" cy="307777"/>
          </a:xfrm>
          <a:prstGeom prst="rect">
            <a:avLst/>
          </a:prstGeom>
        </p:spPr>
        <p:txBody>
          <a:bodyPr>
            <a:spAutoFit/>
          </a:bodyPr>
          <a:lstStyle/>
          <a:p>
            <a:r>
              <a:rPr lang="en-US" sz="1400" dirty="0">
                <a:solidFill>
                  <a:schemeClr val="bg1"/>
                </a:solidFill>
              </a:rPr>
              <a:t>https://www.10xgenomics.com/resources/datasets</a:t>
            </a:r>
          </a:p>
        </p:txBody>
      </p:sp>
      <p:sp>
        <p:nvSpPr>
          <p:cNvPr id="5" name="TextBox 4">
            <a:extLst>
              <a:ext uri="{FF2B5EF4-FFF2-40B4-BE49-F238E27FC236}">
                <a16:creationId xmlns:a16="http://schemas.microsoft.com/office/drawing/2014/main" id="{5DB160EA-C2D7-B358-4573-A7744F72DC6D}"/>
              </a:ext>
            </a:extLst>
          </p:cNvPr>
          <p:cNvSpPr txBox="1"/>
          <p:nvPr/>
        </p:nvSpPr>
        <p:spPr>
          <a:xfrm>
            <a:off x="2308123" y="2032423"/>
            <a:ext cx="4675238" cy="1200329"/>
          </a:xfrm>
          <a:prstGeom prst="rect">
            <a:avLst/>
          </a:prstGeom>
          <a:noFill/>
        </p:spPr>
        <p:txBody>
          <a:bodyPr wrap="square">
            <a:spAutoFit/>
          </a:bodyPr>
          <a:lstStyle/>
          <a:p>
            <a:br>
              <a:rPr lang="en-US"/>
            </a:br>
            <a:endParaRPr lang="en-US">
              <a:effectLst/>
            </a:endParaRPr>
          </a:p>
          <a:p>
            <a:br>
              <a:rPr lang="en-US" b="0" i="0" dirty="0">
                <a:solidFill>
                  <a:srgbClr val="FFFFFF"/>
                </a:solidFill>
                <a:effectLst/>
                <a:latin typeface="-apple-system"/>
              </a:rPr>
            </a:br>
            <a:endParaRPr lang="en-US" dirty="0"/>
          </a:p>
        </p:txBody>
      </p:sp>
      <p:sp>
        <p:nvSpPr>
          <p:cNvPr id="4" name="Rectangle 3">
            <a:extLst>
              <a:ext uri="{FF2B5EF4-FFF2-40B4-BE49-F238E27FC236}">
                <a16:creationId xmlns:a16="http://schemas.microsoft.com/office/drawing/2014/main" id="{958A1BFB-6056-FA9B-9666-4389E5FCD8E2}"/>
              </a:ext>
            </a:extLst>
          </p:cNvPr>
          <p:cNvSpPr/>
          <p:nvPr/>
        </p:nvSpPr>
        <p:spPr>
          <a:xfrm>
            <a:off x="2308123" y="4860758"/>
            <a:ext cx="1282100" cy="125128"/>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00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9667" y="740951"/>
            <a:ext cx="6852080" cy="699065"/>
          </a:xfrm>
        </p:spPr>
        <p:txBody>
          <a:bodyPr/>
          <a:lstStyle/>
          <a:p>
            <a:r>
              <a:rPr lang="en-US" dirty="0"/>
              <a:t>Starting Analysis – Reading the Data</a:t>
            </a:r>
          </a:p>
        </p:txBody>
      </p:sp>
      <p:pic>
        <p:nvPicPr>
          <p:cNvPr id="5" name="Picture 2" descr="RStudio – Logos Download">
            <a:extLst>
              <a:ext uri="{FF2B5EF4-FFF2-40B4-BE49-F238E27FC236}">
                <a16:creationId xmlns:a16="http://schemas.microsoft.com/office/drawing/2014/main" id="{9C2A495B-99EF-4C76-BB46-64C7FAE922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1273" y="80832"/>
            <a:ext cx="2207940" cy="7746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5BAD2E1-A412-41AA-AF24-66153A262B2C}"/>
              </a:ext>
            </a:extLst>
          </p:cNvPr>
          <p:cNvPicPr>
            <a:picLocks noChangeAspect="1"/>
          </p:cNvPicPr>
          <p:nvPr/>
        </p:nvPicPr>
        <p:blipFill rotWithShape="1">
          <a:blip r:embed="rId4"/>
          <a:srcRect/>
          <a:stretch/>
        </p:blipFill>
        <p:spPr>
          <a:xfrm>
            <a:off x="94786" y="1712787"/>
            <a:ext cx="8954427" cy="342145"/>
          </a:xfrm>
          <a:prstGeom prst="rect">
            <a:avLst/>
          </a:prstGeom>
        </p:spPr>
      </p:pic>
      <p:pic>
        <p:nvPicPr>
          <p:cNvPr id="4" name="Picture 3">
            <a:extLst>
              <a:ext uri="{FF2B5EF4-FFF2-40B4-BE49-F238E27FC236}">
                <a16:creationId xmlns:a16="http://schemas.microsoft.com/office/drawing/2014/main" id="{7CCF3AED-C0A9-47A8-83A1-2CFE123A6DCE}"/>
              </a:ext>
            </a:extLst>
          </p:cNvPr>
          <p:cNvPicPr>
            <a:picLocks noChangeAspect="1"/>
          </p:cNvPicPr>
          <p:nvPr/>
        </p:nvPicPr>
        <p:blipFill rotWithShape="1">
          <a:blip r:embed="rId5"/>
          <a:srcRect b="2629"/>
          <a:stretch/>
        </p:blipFill>
        <p:spPr>
          <a:xfrm>
            <a:off x="429667" y="2265718"/>
            <a:ext cx="8480392" cy="1391882"/>
          </a:xfrm>
          <a:prstGeom prst="rect">
            <a:avLst/>
          </a:prstGeom>
        </p:spPr>
      </p:pic>
      <p:sp>
        <p:nvSpPr>
          <p:cNvPr id="3" name="Rectangle 2">
            <a:extLst>
              <a:ext uri="{FF2B5EF4-FFF2-40B4-BE49-F238E27FC236}">
                <a16:creationId xmlns:a16="http://schemas.microsoft.com/office/drawing/2014/main" id="{2CDE10C7-5BC0-43DD-BAB1-F0641F80754F}"/>
              </a:ext>
            </a:extLst>
          </p:cNvPr>
          <p:cNvSpPr/>
          <p:nvPr/>
        </p:nvSpPr>
        <p:spPr>
          <a:xfrm>
            <a:off x="1321654" y="1650801"/>
            <a:ext cx="720088" cy="257097"/>
          </a:xfrm>
          <a:prstGeom prst="rect">
            <a:avLst/>
          </a:prstGeom>
          <a:no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CF6140-CA68-799F-2319-E52DEF0C48B3}"/>
              </a:ext>
            </a:extLst>
          </p:cNvPr>
          <p:cNvSpPr/>
          <p:nvPr/>
        </p:nvSpPr>
        <p:spPr>
          <a:xfrm>
            <a:off x="2308123" y="4860758"/>
            <a:ext cx="1282100" cy="125128"/>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06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304" y="327859"/>
            <a:ext cx="4842763" cy="779318"/>
          </a:xfrm>
        </p:spPr>
        <p:txBody>
          <a:bodyPr/>
          <a:lstStyle/>
          <a:p>
            <a:r>
              <a:rPr lang="en-US" dirty="0"/>
              <a:t>Background: Learning R</a:t>
            </a:r>
          </a:p>
        </p:txBody>
      </p:sp>
      <p:sp>
        <p:nvSpPr>
          <p:cNvPr id="3" name="Content Placeholder 2"/>
          <p:cNvSpPr>
            <a:spLocks noGrp="1"/>
          </p:cNvSpPr>
          <p:nvPr>
            <p:ph idx="1"/>
          </p:nvPr>
        </p:nvSpPr>
        <p:spPr>
          <a:xfrm>
            <a:off x="525304" y="1629405"/>
            <a:ext cx="4200369" cy="2704600"/>
          </a:xfrm>
        </p:spPr>
        <p:txBody>
          <a:bodyPr/>
          <a:lstStyle/>
          <a:p>
            <a:r>
              <a:rPr lang="en-US" dirty="0">
                <a:solidFill>
                  <a:schemeClr val="tx1">
                    <a:lumMod val="85000"/>
                    <a:lumOff val="15000"/>
                  </a:schemeClr>
                </a:solidFill>
                <a:latin typeface="+mj-lt"/>
              </a:rPr>
              <a:t>Step 1: Install R </a:t>
            </a:r>
            <a:r>
              <a:rPr lang="en-US" dirty="0">
                <a:solidFill>
                  <a:schemeClr val="tx1">
                    <a:lumMod val="85000"/>
                    <a:lumOff val="15000"/>
                  </a:schemeClr>
                </a:solidFill>
                <a:latin typeface="+mj-lt"/>
                <a:hlinkClick r:id="rId3"/>
              </a:rPr>
              <a:t>here</a:t>
            </a:r>
            <a:endParaRPr lang="en-US" dirty="0">
              <a:solidFill>
                <a:schemeClr val="tx1">
                  <a:lumMod val="85000"/>
                  <a:lumOff val="15000"/>
                </a:schemeClr>
              </a:solidFill>
              <a:latin typeface="+mj-lt"/>
            </a:endParaRPr>
          </a:p>
          <a:p>
            <a:r>
              <a:rPr lang="en-US" dirty="0">
                <a:solidFill>
                  <a:schemeClr val="tx1">
                    <a:lumMod val="85000"/>
                    <a:lumOff val="15000"/>
                  </a:schemeClr>
                </a:solidFill>
                <a:latin typeface="+mj-lt"/>
              </a:rPr>
              <a:t>Step 2: Install </a:t>
            </a:r>
            <a:r>
              <a:rPr lang="en-US" dirty="0" err="1">
                <a:solidFill>
                  <a:schemeClr val="tx1">
                    <a:lumMod val="85000"/>
                    <a:lumOff val="15000"/>
                  </a:schemeClr>
                </a:solidFill>
                <a:latin typeface="+mj-lt"/>
              </a:rPr>
              <a:t>Rstudio</a:t>
            </a:r>
            <a:r>
              <a:rPr lang="en-US" dirty="0">
                <a:solidFill>
                  <a:schemeClr val="tx1">
                    <a:lumMod val="85000"/>
                    <a:lumOff val="15000"/>
                  </a:schemeClr>
                </a:solidFill>
                <a:latin typeface="+mj-lt"/>
              </a:rPr>
              <a:t> </a:t>
            </a:r>
            <a:r>
              <a:rPr lang="en-US" dirty="0">
                <a:solidFill>
                  <a:schemeClr val="tx1">
                    <a:lumMod val="85000"/>
                    <a:lumOff val="15000"/>
                  </a:schemeClr>
                </a:solidFill>
                <a:latin typeface="+mj-lt"/>
                <a:hlinkClick r:id="rId4"/>
              </a:rPr>
              <a:t>here</a:t>
            </a:r>
            <a:endParaRPr lang="en-US" dirty="0">
              <a:solidFill>
                <a:schemeClr val="tx1">
                  <a:lumMod val="85000"/>
                  <a:lumOff val="15000"/>
                </a:schemeClr>
              </a:solidFill>
              <a:latin typeface="+mj-lt"/>
            </a:endParaRPr>
          </a:p>
          <a:p>
            <a:r>
              <a:rPr lang="en-US" dirty="0">
                <a:solidFill>
                  <a:schemeClr val="tx1">
                    <a:lumMod val="85000"/>
                    <a:lumOff val="15000"/>
                  </a:schemeClr>
                </a:solidFill>
                <a:latin typeface="+mj-lt"/>
              </a:rPr>
              <a:t>Step 3: Swirl!</a:t>
            </a:r>
          </a:p>
        </p:txBody>
      </p:sp>
      <p:pic>
        <p:nvPicPr>
          <p:cNvPr id="6" name="Picture 5">
            <a:extLst>
              <a:ext uri="{FF2B5EF4-FFF2-40B4-BE49-F238E27FC236}">
                <a16:creationId xmlns:a16="http://schemas.microsoft.com/office/drawing/2014/main" id="{D7340E6A-3618-D963-CD0B-387811C59234}"/>
              </a:ext>
            </a:extLst>
          </p:cNvPr>
          <p:cNvPicPr>
            <a:picLocks noChangeAspect="1"/>
          </p:cNvPicPr>
          <p:nvPr/>
        </p:nvPicPr>
        <p:blipFill>
          <a:blip r:embed="rId5"/>
          <a:stretch>
            <a:fillRect/>
          </a:stretch>
        </p:blipFill>
        <p:spPr>
          <a:xfrm>
            <a:off x="2625488" y="2733582"/>
            <a:ext cx="6068272" cy="1600423"/>
          </a:xfrm>
          <a:prstGeom prst="rect">
            <a:avLst/>
          </a:prstGeom>
        </p:spPr>
      </p:pic>
      <p:pic>
        <p:nvPicPr>
          <p:cNvPr id="2050" name="Picture 2" descr="RStudio Logo Usage Guidelines - RStudio">
            <a:extLst>
              <a:ext uri="{FF2B5EF4-FFF2-40B4-BE49-F238E27FC236}">
                <a16:creationId xmlns:a16="http://schemas.microsoft.com/office/drawing/2014/main" id="{372B74DF-AB2A-AC54-C19F-AB0534FC33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7825" y="18963"/>
            <a:ext cx="2538573" cy="890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106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27" y="306054"/>
            <a:ext cx="8004391" cy="699065"/>
          </a:xfrm>
        </p:spPr>
        <p:txBody>
          <a:bodyPr/>
          <a:lstStyle/>
          <a:p>
            <a:r>
              <a:rPr lang="en-US" dirty="0"/>
              <a:t>Quality Control</a:t>
            </a:r>
          </a:p>
        </p:txBody>
      </p:sp>
      <p:pic>
        <p:nvPicPr>
          <p:cNvPr id="4" name="Picture 3">
            <a:extLst>
              <a:ext uri="{FF2B5EF4-FFF2-40B4-BE49-F238E27FC236}">
                <a16:creationId xmlns:a16="http://schemas.microsoft.com/office/drawing/2014/main" id="{6CD5D4BB-1EC1-48E6-A468-53698F2790AA}"/>
              </a:ext>
            </a:extLst>
          </p:cNvPr>
          <p:cNvPicPr>
            <a:picLocks noChangeAspect="1"/>
          </p:cNvPicPr>
          <p:nvPr/>
        </p:nvPicPr>
        <p:blipFill>
          <a:blip r:embed="rId3"/>
          <a:stretch>
            <a:fillRect/>
          </a:stretch>
        </p:blipFill>
        <p:spPr>
          <a:xfrm>
            <a:off x="809280" y="1005119"/>
            <a:ext cx="7153275" cy="3514725"/>
          </a:xfrm>
          <a:prstGeom prst="rect">
            <a:avLst/>
          </a:prstGeom>
        </p:spPr>
      </p:pic>
      <p:sp>
        <p:nvSpPr>
          <p:cNvPr id="3" name="Rectangle 2">
            <a:extLst>
              <a:ext uri="{FF2B5EF4-FFF2-40B4-BE49-F238E27FC236}">
                <a16:creationId xmlns:a16="http://schemas.microsoft.com/office/drawing/2014/main" id="{3B829D37-E5B7-554D-253B-9E931787C0BB}"/>
              </a:ext>
            </a:extLst>
          </p:cNvPr>
          <p:cNvSpPr/>
          <p:nvPr/>
        </p:nvSpPr>
        <p:spPr>
          <a:xfrm>
            <a:off x="2308123" y="4860758"/>
            <a:ext cx="1282100" cy="125128"/>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97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27" y="306054"/>
            <a:ext cx="8004391" cy="699065"/>
          </a:xfrm>
        </p:spPr>
        <p:txBody>
          <a:bodyPr/>
          <a:lstStyle/>
          <a:p>
            <a:r>
              <a:rPr lang="en-US" dirty="0"/>
              <a:t>Quality Control</a:t>
            </a:r>
          </a:p>
        </p:txBody>
      </p:sp>
      <p:pic>
        <p:nvPicPr>
          <p:cNvPr id="5" name="Picture 4">
            <a:extLst>
              <a:ext uri="{FF2B5EF4-FFF2-40B4-BE49-F238E27FC236}">
                <a16:creationId xmlns:a16="http://schemas.microsoft.com/office/drawing/2014/main" id="{7581DFCD-67B0-4109-AAFA-4522ADE78E24}"/>
              </a:ext>
            </a:extLst>
          </p:cNvPr>
          <p:cNvPicPr>
            <a:picLocks noChangeAspect="1"/>
          </p:cNvPicPr>
          <p:nvPr/>
        </p:nvPicPr>
        <p:blipFill>
          <a:blip r:embed="rId3"/>
          <a:stretch>
            <a:fillRect/>
          </a:stretch>
        </p:blipFill>
        <p:spPr>
          <a:xfrm>
            <a:off x="693647" y="1005119"/>
            <a:ext cx="7677150" cy="3533775"/>
          </a:xfrm>
          <a:prstGeom prst="rect">
            <a:avLst/>
          </a:prstGeom>
        </p:spPr>
      </p:pic>
      <p:sp>
        <p:nvSpPr>
          <p:cNvPr id="3" name="Rectangle 2">
            <a:extLst>
              <a:ext uri="{FF2B5EF4-FFF2-40B4-BE49-F238E27FC236}">
                <a16:creationId xmlns:a16="http://schemas.microsoft.com/office/drawing/2014/main" id="{D8A57995-10A0-47BD-9044-5A3BD5F73D98}"/>
              </a:ext>
            </a:extLst>
          </p:cNvPr>
          <p:cNvSpPr/>
          <p:nvPr/>
        </p:nvSpPr>
        <p:spPr>
          <a:xfrm>
            <a:off x="1143000" y="1032903"/>
            <a:ext cx="393700" cy="215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B661085-6F48-436B-9C9D-33F18EE991A4}"/>
              </a:ext>
            </a:extLst>
          </p:cNvPr>
          <p:cNvPicPr>
            <a:picLocks noChangeAspect="1"/>
          </p:cNvPicPr>
          <p:nvPr/>
        </p:nvPicPr>
        <p:blipFill>
          <a:blip r:embed="rId4"/>
          <a:stretch>
            <a:fillRect/>
          </a:stretch>
        </p:blipFill>
        <p:spPr>
          <a:xfrm>
            <a:off x="1082675" y="992656"/>
            <a:ext cx="514350" cy="228600"/>
          </a:xfrm>
          <a:prstGeom prst="rect">
            <a:avLst/>
          </a:prstGeom>
        </p:spPr>
      </p:pic>
      <p:sp>
        <p:nvSpPr>
          <p:cNvPr id="7" name="Rectangle 6">
            <a:extLst>
              <a:ext uri="{FF2B5EF4-FFF2-40B4-BE49-F238E27FC236}">
                <a16:creationId xmlns:a16="http://schemas.microsoft.com/office/drawing/2014/main" id="{789BE867-0133-4A4D-893E-BBF392D6CD25}"/>
              </a:ext>
            </a:extLst>
          </p:cNvPr>
          <p:cNvSpPr/>
          <p:nvPr/>
        </p:nvSpPr>
        <p:spPr>
          <a:xfrm>
            <a:off x="693647" y="980193"/>
            <a:ext cx="389028" cy="20081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23A6B2A-BFF4-4E2C-9C20-92AC07C3BEFC}"/>
              </a:ext>
            </a:extLst>
          </p:cNvPr>
          <p:cNvSpPr/>
          <p:nvPr/>
        </p:nvSpPr>
        <p:spPr>
          <a:xfrm>
            <a:off x="2832100" y="992656"/>
            <a:ext cx="514350" cy="228600"/>
          </a:xfrm>
          <a:prstGeom prst="rect">
            <a:avLst/>
          </a:prstGeom>
          <a:no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29E2DAC-6278-4A1D-AACF-F3611666C5AE}"/>
              </a:ext>
            </a:extLst>
          </p:cNvPr>
          <p:cNvSpPr/>
          <p:nvPr/>
        </p:nvSpPr>
        <p:spPr>
          <a:xfrm>
            <a:off x="6807200" y="992655"/>
            <a:ext cx="1193800" cy="256147"/>
          </a:xfrm>
          <a:prstGeom prst="rect">
            <a:avLst/>
          </a:prstGeom>
          <a:no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0C66A03-142C-AFAE-9B7E-BA1FB7E3FCB8}"/>
              </a:ext>
            </a:extLst>
          </p:cNvPr>
          <p:cNvSpPr/>
          <p:nvPr/>
        </p:nvSpPr>
        <p:spPr>
          <a:xfrm>
            <a:off x="2308123" y="4860758"/>
            <a:ext cx="1282100" cy="125128"/>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8579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9804" y="306054"/>
            <a:ext cx="8004391" cy="699065"/>
          </a:xfrm>
        </p:spPr>
        <p:txBody>
          <a:bodyPr/>
          <a:lstStyle/>
          <a:p>
            <a:r>
              <a:rPr lang="en-US" dirty="0"/>
              <a:t>Identification of Highly Variable Features</a:t>
            </a:r>
          </a:p>
        </p:txBody>
      </p:sp>
      <p:pic>
        <p:nvPicPr>
          <p:cNvPr id="8" name="Picture 7">
            <a:extLst>
              <a:ext uri="{FF2B5EF4-FFF2-40B4-BE49-F238E27FC236}">
                <a16:creationId xmlns:a16="http://schemas.microsoft.com/office/drawing/2014/main" id="{AAA9264D-52EC-40F5-B72D-915AA4C959BF}"/>
              </a:ext>
            </a:extLst>
          </p:cNvPr>
          <p:cNvPicPr>
            <a:picLocks noChangeAspect="1"/>
          </p:cNvPicPr>
          <p:nvPr/>
        </p:nvPicPr>
        <p:blipFill rotWithShape="1">
          <a:blip r:embed="rId3"/>
          <a:srcRect l="2958" t="2677" r="2352" b="4350"/>
          <a:stretch/>
        </p:blipFill>
        <p:spPr>
          <a:xfrm>
            <a:off x="1143000" y="903519"/>
            <a:ext cx="6769100" cy="3695168"/>
          </a:xfrm>
          <a:prstGeom prst="rect">
            <a:avLst/>
          </a:prstGeom>
        </p:spPr>
      </p:pic>
      <p:sp>
        <p:nvSpPr>
          <p:cNvPr id="3" name="Rectangle 2">
            <a:extLst>
              <a:ext uri="{FF2B5EF4-FFF2-40B4-BE49-F238E27FC236}">
                <a16:creationId xmlns:a16="http://schemas.microsoft.com/office/drawing/2014/main" id="{6CA2ED8A-95C7-4C6E-5188-47896D9077F3}"/>
              </a:ext>
            </a:extLst>
          </p:cNvPr>
          <p:cNvSpPr/>
          <p:nvPr/>
        </p:nvSpPr>
        <p:spPr>
          <a:xfrm>
            <a:off x="2308123" y="4860758"/>
            <a:ext cx="1282100" cy="125128"/>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9860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27" y="121260"/>
            <a:ext cx="8004391" cy="699065"/>
          </a:xfrm>
        </p:spPr>
        <p:txBody>
          <a:bodyPr/>
          <a:lstStyle/>
          <a:p>
            <a:pPr algn="ctr"/>
            <a:r>
              <a:rPr lang="en-US" dirty="0"/>
              <a:t>Normalization</a:t>
            </a:r>
          </a:p>
        </p:txBody>
      </p:sp>
      <p:pic>
        <p:nvPicPr>
          <p:cNvPr id="4" name="Picture 3">
            <a:extLst>
              <a:ext uri="{FF2B5EF4-FFF2-40B4-BE49-F238E27FC236}">
                <a16:creationId xmlns:a16="http://schemas.microsoft.com/office/drawing/2014/main" id="{4DF9B1F7-2023-4160-CFE9-57CE358EFD50}"/>
              </a:ext>
            </a:extLst>
          </p:cNvPr>
          <p:cNvPicPr>
            <a:picLocks noChangeAspect="1"/>
          </p:cNvPicPr>
          <p:nvPr/>
        </p:nvPicPr>
        <p:blipFill>
          <a:blip r:embed="rId3"/>
          <a:stretch>
            <a:fillRect/>
          </a:stretch>
        </p:blipFill>
        <p:spPr>
          <a:xfrm>
            <a:off x="471487" y="820325"/>
            <a:ext cx="8201025" cy="3721170"/>
          </a:xfrm>
          <a:prstGeom prst="rect">
            <a:avLst/>
          </a:prstGeom>
        </p:spPr>
      </p:pic>
      <p:sp>
        <p:nvSpPr>
          <p:cNvPr id="3" name="Rectangle 2">
            <a:extLst>
              <a:ext uri="{FF2B5EF4-FFF2-40B4-BE49-F238E27FC236}">
                <a16:creationId xmlns:a16="http://schemas.microsoft.com/office/drawing/2014/main" id="{6058C601-88E3-502B-7B35-7835B96F67B3}"/>
              </a:ext>
            </a:extLst>
          </p:cNvPr>
          <p:cNvSpPr/>
          <p:nvPr/>
        </p:nvSpPr>
        <p:spPr>
          <a:xfrm>
            <a:off x="2308123" y="4860758"/>
            <a:ext cx="1282100" cy="125128"/>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0286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0027" y="306054"/>
            <a:ext cx="8004391" cy="699065"/>
          </a:xfrm>
        </p:spPr>
        <p:txBody>
          <a:bodyPr/>
          <a:lstStyle/>
          <a:p>
            <a:pPr algn="ctr"/>
            <a:r>
              <a:rPr lang="en-US" dirty="0"/>
              <a:t>Linear Dimension Reduction</a:t>
            </a:r>
          </a:p>
        </p:txBody>
      </p:sp>
      <p:pic>
        <p:nvPicPr>
          <p:cNvPr id="8" name="Picture 7">
            <a:extLst>
              <a:ext uri="{FF2B5EF4-FFF2-40B4-BE49-F238E27FC236}">
                <a16:creationId xmlns:a16="http://schemas.microsoft.com/office/drawing/2014/main" id="{75F9865C-F93F-756D-ACB8-AC022596068F}"/>
              </a:ext>
            </a:extLst>
          </p:cNvPr>
          <p:cNvPicPr>
            <a:picLocks noChangeAspect="1"/>
          </p:cNvPicPr>
          <p:nvPr/>
        </p:nvPicPr>
        <p:blipFill>
          <a:blip r:embed="rId3"/>
          <a:stretch>
            <a:fillRect/>
          </a:stretch>
        </p:blipFill>
        <p:spPr>
          <a:xfrm>
            <a:off x="854666" y="996562"/>
            <a:ext cx="7434667" cy="289662"/>
          </a:xfrm>
          <a:prstGeom prst="rect">
            <a:avLst/>
          </a:prstGeom>
        </p:spPr>
      </p:pic>
      <p:sp>
        <p:nvSpPr>
          <p:cNvPr id="9" name="TextBox 8">
            <a:extLst>
              <a:ext uri="{FF2B5EF4-FFF2-40B4-BE49-F238E27FC236}">
                <a16:creationId xmlns:a16="http://schemas.microsoft.com/office/drawing/2014/main" id="{14B98FAB-9B8C-B675-8344-CBEB2D6778C2}"/>
              </a:ext>
            </a:extLst>
          </p:cNvPr>
          <p:cNvSpPr txBox="1"/>
          <p:nvPr/>
        </p:nvSpPr>
        <p:spPr>
          <a:xfrm>
            <a:off x="609582" y="1575886"/>
            <a:ext cx="241935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Remove redundancies,</a:t>
            </a:r>
          </a:p>
          <a:p>
            <a:pPr marL="285750" indent="-285750">
              <a:buFont typeface="Arial" panose="020B0604020202020204" pitchFamily="34" charset="0"/>
              <a:buChar char="•"/>
            </a:pPr>
            <a:r>
              <a:rPr lang="en-US" dirty="0"/>
              <a:t>identify relevant information,</a:t>
            </a:r>
          </a:p>
          <a:p>
            <a:pPr marL="285750" indent="-285750">
              <a:buFont typeface="Arial" panose="020B0604020202020204" pitchFamily="34" charset="0"/>
              <a:buChar char="•"/>
            </a:pPr>
            <a:r>
              <a:rPr lang="en-US" dirty="0"/>
              <a:t>computation time</a:t>
            </a:r>
          </a:p>
          <a:p>
            <a:endParaRPr lang="en-US" dirty="0"/>
          </a:p>
        </p:txBody>
      </p:sp>
      <p:pic>
        <p:nvPicPr>
          <p:cNvPr id="4" name="Picture 3">
            <a:extLst>
              <a:ext uri="{FF2B5EF4-FFF2-40B4-BE49-F238E27FC236}">
                <a16:creationId xmlns:a16="http://schemas.microsoft.com/office/drawing/2014/main" id="{3780CBD9-3420-486E-8F3F-E63DEB9F1BB3}"/>
              </a:ext>
            </a:extLst>
          </p:cNvPr>
          <p:cNvPicPr>
            <a:picLocks noChangeAspect="1"/>
          </p:cNvPicPr>
          <p:nvPr/>
        </p:nvPicPr>
        <p:blipFill>
          <a:blip r:embed="rId4"/>
          <a:stretch>
            <a:fillRect/>
          </a:stretch>
        </p:blipFill>
        <p:spPr>
          <a:xfrm>
            <a:off x="3086118" y="1387408"/>
            <a:ext cx="5448300" cy="2819400"/>
          </a:xfrm>
          <a:prstGeom prst="rect">
            <a:avLst/>
          </a:prstGeom>
        </p:spPr>
      </p:pic>
      <p:sp>
        <p:nvSpPr>
          <p:cNvPr id="3" name="Rectangle 2">
            <a:extLst>
              <a:ext uri="{FF2B5EF4-FFF2-40B4-BE49-F238E27FC236}">
                <a16:creationId xmlns:a16="http://schemas.microsoft.com/office/drawing/2014/main" id="{03170DEB-84DD-C15E-2B7A-7D8FF5D243D5}"/>
              </a:ext>
            </a:extLst>
          </p:cNvPr>
          <p:cNvSpPr/>
          <p:nvPr/>
        </p:nvSpPr>
        <p:spPr>
          <a:xfrm>
            <a:off x="2308123" y="4860758"/>
            <a:ext cx="1282100" cy="125128"/>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9188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124" y="464386"/>
            <a:ext cx="5327751" cy="553556"/>
          </a:xfrm>
        </p:spPr>
        <p:txBody>
          <a:bodyPr/>
          <a:lstStyle/>
          <a:p>
            <a:r>
              <a:rPr lang="en-US" dirty="0"/>
              <a:t>Determine Dimensionality</a:t>
            </a:r>
          </a:p>
        </p:txBody>
      </p:sp>
      <p:sp>
        <p:nvSpPr>
          <p:cNvPr id="6" name="Content Placeholder 5">
            <a:extLst>
              <a:ext uri="{FF2B5EF4-FFF2-40B4-BE49-F238E27FC236}">
                <a16:creationId xmlns:a16="http://schemas.microsoft.com/office/drawing/2014/main" id="{86C2D552-F304-3A8D-4908-DC1B39EEFA3B}"/>
              </a:ext>
            </a:extLst>
          </p:cNvPr>
          <p:cNvSpPr>
            <a:spLocks noGrp="1"/>
          </p:cNvSpPr>
          <p:nvPr>
            <p:ph idx="1"/>
          </p:nvPr>
        </p:nvSpPr>
        <p:spPr>
          <a:xfrm>
            <a:off x="530124" y="1476376"/>
            <a:ext cx="3117951" cy="2954526"/>
          </a:xfrm>
        </p:spPr>
        <p:txBody>
          <a:bodyPr/>
          <a:lstStyle/>
          <a:p>
            <a:pPr marL="285750" indent="-285750">
              <a:buFont typeface="Arial" panose="020B0604020202020204" pitchFamily="34" charset="0"/>
              <a:buChar char="•"/>
            </a:pPr>
            <a:r>
              <a:rPr lang="en-US" sz="1800" dirty="0"/>
              <a:t>Look for where Principal Components start to level off</a:t>
            </a:r>
          </a:p>
          <a:p>
            <a:pPr marL="285750" indent="-285750">
              <a:buFont typeface="Arial" panose="020B0604020202020204" pitchFamily="34" charset="0"/>
              <a:buChar char="•"/>
            </a:pPr>
            <a:r>
              <a:rPr lang="en-US" sz="1800" dirty="0"/>
              <a:t>Cut your data at that point</a:t>
            </a:r>
          </a:p>
          <a:p>
            <a:pPr marL="285750" indent="-285750">
              <a:buFont typeface="Arial" panose="020B0604020202020204" pitchFamily="34" charset="0"/>
              <a:buChar char="•"/>
            </a:pPr>
            <a:r>
              <a:rPr lang="en-US" sz="1800" dirty="0"/>
              <a:t>Time and cost</a:t>
            </a:r>
          </a:p>
        </p:txBody>
      </p:sp>
      <p:pic>
        <p:nvPicPr>
          <p:cNvPr id="10" name="Content Placeholder 3" descr="Chart&#10;&#10;Description automatically generated">
            <a:extLst>
              <a:ext uri="{FF2B5EF4-FFF2-40B4-BE49-F238E27FC236}">
                <a16:creationId xmlns:a16="http://schemas.microsoft.com/office/drawing/2014/main" id="{B1891B9D-A9DF-283E-B281-9A12578DA2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3155" y="1067562"/>
            <a:ext cx="4228066" cy="2801497"/>
          </a:xfrm>
          <a:prstGeom prst="rect">
            <a:avLst/>
          </a:prstGeom>
        </p:spPr>
      </p:pic>
      <p:sp>
        <p:nvSpPr>
          <p:cNvPr id="11" name="Text Box 29">
            <a:extLst>
              <a:ext uri="{FF2B5EF4-FFF2-40B4-BE49-F238E27FC236}">
                <a16:creationId xmlns:a16="http://schemas.microsoft.com/office/drawing/2014/main" id="{48F8BC9F-6044-8855-2BD4-102DC4415C4A}"/>
              </a:ext>
            </a:extLst>
          </p:cNvPr>
          <p:cNvSpPr txBox="1"/>
          <p:nvPr/>
        </p:nvSpPr>
        <p:spPr>
          <a:xfrm>
            <a:off x="4513155" y="3860494"/>
            <a:ext cx="4228066" cy="43088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6350" marR="0" indent="-6350">
              <a:spcBef>
                <a:spcPts val="0"/>
              </a:spcBef>
              <a:spcAft>
                <a:spcPts val="1000"/>
              </a:spcAft>
            </a:pPr>
            <a:r>
              <a:rPr lang="en-US" sz="1400" i="1" dirty="0">
                <a:solidFill>
                  <a:srgbClr val="44546A"/>
                </a:solidFill>
                <a:effectLst/>
                <a:latin typeface="Calibri" panose="020F0502020204030204" pitchFamily="34" charset="0"/>
                <a:ea typeface="Calibri" panose="020F0502020204030204" pitchFamily="34" charset="0"/>
              </a:rPr>
              <a:t>Figure 6</a:t>
            </a:r>
            <a:r>
              <a:rPr lang="en-US" sz="1400" i="0" dirty="0">
                <a:solidFill>
                  <a:srgbClr val="44546A"/>
                </a:solidFill>
                <a:effectLst/>
                <a:latin typeface="Calibri" panose="020F0502020204030204" pitchFamily="34" charset="0"/>
                <a:ea typeface="Calibri" panose="020F0502020204030204" pitchFamily="34" charset="0"/>
              </a:rPr>
              <a:t>: An elbow plot showing the dimensionality of the dataset. Can test the first 25 PC for analysis.</a:t>
            </a:r>
            <a:endParaRPr lang="en-US" sz="1400" i="1" dirty="0">
              <a:solidFill>
                <a:srgbClr val="44546A"/>
              </a:solidFill>
              <a:effectLst/>
              <a:latin typeface="Calibri" panose="020F0502020204030204" pitchFamily="34" charset="0"/>
              <a:ea typeface="Calibri" panose="020F0502020204030204" pitchFamily="34" charset="0"/>
            </a:endParaRPr>
          </a:p>
        </p:txBody>
      </p:sp>
      <p:pic>
        <p:nvPicPr>
          <p:cNvPr id="7" name="Picture 6">
            <a:extLst>
              <a:ext uri="{FF2B5EF4-FFF2-40B4-BE49-F238E27FC236}">
                <a16:creationId xmlns:a16="http://schemas.microsoft.com/office/drawing/2014/main" id="{446E4789-A3E0-4855-B943-4F541D4E1C3F}"/>
              </a:ext>
            </a:extLst>
          </p:cNvPr>
          <p:cNvPicPr>
            <a:picLocks noChangeAspect="1"/>
          </p:cNvPicPr>
          <p:nvPr/>
        </p:nvPicPr>
        <p:blipFill>
          <a:blip r:embed="rId4"/>
          <a:stretch>
            <a:fillRect/>
          </a:stretch>
        </p:blipFill>
        <p:spPr>
          <a:xfrm>
            <a:off x="850849" y="3707412"/>
            <a:ext cx="2343150" cy="295275"/>
          </a:xfrm>
          <a:prstGeom prst="rect">
            <a:avLst/>
          </a:prstGeom>
        </p:spPr>
      </p:pic>
    </p:spTree>
    <p:extLst>
      <p:ext uri="{BB962C8B-B14F-4D97-AF65-F5344CB8AC3E}">
        <p14:creationId xmlns:p14="http://schemas.microsoft.com/office/powerpoint/2010/main" val="1147199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124" y="464386"/>
            <a:ext cx="5327751" cy="553556"/>
          </a:xfrm>
        </p:spPr>
        <p:txBody>
          <a:bodyPr/>
          <a:lstStyle/>
          <a:p>
            <a:r>
              <a:rPr lang="en-US" dirty="0"/>
              <a:t>Determine Dimensionality</a:t>
            </a:r>
          </a:p>
        </p:txBody>
      </p:sp>
      <p:sp>
        <p:nvSpPr>
          <p:cNvPr id="6" name="Content Placeholder 5">
            <a:extLst>
              <a:ext uri="{FF2B5EF4-FFF2-40B4-BE49-F238E27FC236}">
                <a16:creationId xmlns:a16="http://schemas.microsoft.com/office/drawing/2014/main" id="{86C2D552-F304-3A8D-4908-DC1B39EEFA3B}"/>
              </a:ext>
            </a:extLst>
          </p:cNvPr>
          <p:cNvSpPr>
            <a:spLocks noGrp="1"/>
          </p:cNvSpPr>
          <p:nvPr>
            <p:ph idx="1"/>
          </p:nvPr>
        </p:nvSpPr>
        <p:spPr>
          <a:xfrm>
            <a:off x="530124" y="1476376"/>
            <a:ext cx="3117951" cy="2954526"/>
          </a:xfrm>
        </p:spPr>
        <p:txBody>
          <a:bodyPr/>
          <a:lstStyle/>
          <a:p>
            <a:pPr marL="285750" indent="-285750">
              <a:buFont typeface="Arial" panose="020B0604020202020204" pitchFamily="34" charset="0"/>
              <a:buChar char="•"/>
            </a:pPr>
            <a:r>
              <a:rPr lang="en-US" sz="1800" dirty="0"/>
              <a:t>Look for where Principal Components start to level off</a:t>
            </a:r>
          </a:p>
          <a:p>
            <a:pPr marL="285750" indent="-285750">
              <a:buFont typeface="Arial" panose="020B0604020202020204" pitchFamily="34" charset="0"/>
              <a:buChar char="•"/>
            </a:pPr>
            <a:r>
              <a:rPr lang="en-US" sz="1800" dirty="0"/>
              <a:t>Cut your data at that point</a:t>
            </a:r>
          </a:p>
          <a:p>
            <a:pPr marL="285750" indent="-285750">
              <a:buFont typeface="Arial" panose="020B0604020202020204" pitchFamily="34" charset="0"/>
              <a:buChar char="•"/>
            </a:pPr>
            <a:r>
              <a:rPr lang="en-US" sz="1800" dirty="0"/>
              <a:t>Time and cost</a:t>
            </a:r>
          </a:p>
        </p:txBody>
      </p:sp>
      <p:pic>
        <p:nvPicPr>
          <p:cNvPr id="10" name="Content Placeholder 3" descr="Chart&#10;&#10;Description automatically generated">
            <a:extLst>
              <a:ext uri="{FF2B5EF4-FFF2-40B4-BE49-F238E27FC236}">
                <a16:creationId xmlns:a16="http://schemas.microsoft.com/office/drawing/2014/main" id="{B1891B9D-A9DF-283E-B281-9A12578DA2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3155" y="1067562"/>
            <a:ext cx="4228066" cy="2801497"/>
          </a:xfrm>
          <a:prstGeom prst="rect">
            <a:avLst/>
          </a:prstGeom>
        </p:spPr>
      </p:pic>
      <p:sp>
        <p:nvSpPr>
          <p:cNvPr id="11" name="Text Box 29">
            <a:extLst>
              <a:ext uri="{FF2B5EF4-FFF2-40B4-BE49-F238E27FC236}">
                <a16:creationId xmlns:a16="http://schemas.microsoft.com/office/drawing/2014/main" id="{48F8BC9F-6044-8855-2BD4-102DC4415C4A}"/>
              </a:ext>
            </a:extLst>
          </p:cNvPr>
          <p:cNvSpPr txBox="1"/>
          <p:nvPr/>
        </p:nvSpPr>
        <p:spPr>
          <a:xfrm>
            <a:off x="4513155" y="3860494"/>
            <a:ext cx="4228066" cy="43088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6350" marR="0" indent="-6350">
              <a:spcBef>
                <a:spcPts val="0"/>
              </a:spcBef>
              <a:spcAft>
                <a:spcPts val="1000"/>
              </a:spcAft>
            </a:pPr>
            <a:r>
              <a:rPr lang="en-US" sz="1400" i="1" dirty="0">
                <a:solidFill>
                  <a:srgbClr val="44546A"/>
                </a:solidFill>
                <a:effectLst/>
                <a:latin typeface="Calibri" panose="020F0502020204030204" pitchFamily="34" charset="0"/>
                <a:ea typeface="Calibri" panose="020F0502020204030204" pitchFamily="34" charset="0"/>
              </a:rPr>
              <a:t>Figure 6</a:t>
            </a:r>
            <a:r>
              <a:rPr lang="en-US" sz="1400" i="0" dirty="0">
                <a:solidFill>
                  <a:srgbClr val="44546A"/>
                </a:solidFill>
                <a:effectLst/>
                <a:latin typeface="Calibri" panose="020F0502020204030204" pitchFamily="34" charset="0"/>
                <a:ea typeface="Calibri" panose="020F0502020204030204" pitchFamily="34" charset="0"/>
              </a:rPr>
              <a:t>: An elbow plot showing the dimensionality of the dataset. Can test the first 25 PC for analysis.</a:t>
            </a:r>
            <a:endParaRPr lang="en-US" sz="1400" i="1" dirty="0">
              <a:solidFill>
                <a:srgbClr val="44546A"/>
              </a:solidFill>
              <a:effectLst/>
              <a:latin typeface="Calibri" panose="020F0502020204030204" pitchFamily="34" charset="0"/>
              <a:ea typeface="Calibri" panose="020F0502020204030204" pitchFamily="34" charset="0"/>
            </a:endParaRPr>
          </a:p>
        </p:txBody>
      </p:sp>
      <p:sp>
        <p:nvSpPr>
          <p:cNvPr id="4" name="Oval 3">
            <a:extLst>
              <a:ext uri="{FF2B5EF4-FFF2-40B4-BE49-F238E27FC236}">
                <a16:creationId xmlns:a16="http://schemas.microsoft.com/office/drawing/2014/main" id="{12EC676B-71DC-41AD-AFDB-3E5A83B27872}"/>
              </a:ext>
            </a:extLst>
          </p:cNvPr>
          <p:cNvSpPr/>
          <p:nvPr/>
        </p:nvSpPr>
        <p:spPr>
          <a:xfrm>
            <a:off x="5070764" y="1108863"/>
            <a:ext cx="249381" cy="298740"/>
          </a:xfrm>
          <a:prstGeom prst="ellipse">
            <a:avLst/>
          </a:prstGeom>
          <a:no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CE82807-A12D-40E1-ACDF-A452C996696A}"/>
              </a:ext>
            </a:extLst>
          </p:cNvPr>
          <p:cNvSpPr/>
          <p:nvPr/>
        </p:nvSpPr>
        <p:spPr>
          <a:xfrm>
            <a:off x="5126181" y="1745673"/>
            <a:ext cx="249381" cy="29874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EA96AECB-1943-4696-A1D2-CE284C075450}"/>
              </a:ext>
            </a:extLst>
          </p:cNvPr>
          <p:cNvCxnSpPr/>
          <p:nvPr/>
        </p:nvCxnSpPr>
        <p:spPr>
          <a:xfrm flipH="1">
            <a:off x="5375562" y="1258233"/>
            <a:ext cx="665020" cy="0"/>
          </a:xfrm>
          <a:prstGeom prst="straightConnector1">
            <a:avLst/>
          </a:prstGeom>
          <a:ln>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2C15649-F9C9-4DF1-92F3-CC492661E31D}"/>
              </a:ext>
            </a:extLst>
          </p:cNvPr>
          <p:cNvCxnSpPr/>
          <p:nvPr/>
        </p:nvCxnSpPr>
        <p:spPr>
          <a:xfrm flipH="1">
            <a:off x="5430979" y="1895043"/>
            <a:ext cx="665020" cy="0"/>
          </a:xfrm>
          <a:prstGeom prst="straightConnector1">
            <a:avLst/>
          </a:prstGeom>
          <a:ln>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238E4B8-96B5-48F0-A8CC-67C54B88BA8C}"/>
              </a:ext>
            </a:extLst>
          </p:cNvPr>
          <p:cNvSpPr txBox="1"/>
          <p:nvPr/>
        </p:nvSpPr>
        <p:spPr>
          <a:xfrm>
            <a:off x="6095999" y="1109108"/>
            <a:ext cx="865080" cy="369332"/>
          </a:xfrm>
          <a:prstGeom prst="rect">
            <a:avLst/>
          </a:prstGeom>
          <a:noFill/>
        </p:spPr>
        <p:txBody>
          <a:bodyPr wrap="square" rtlCol="0">
            <a:spAutoFit/>
          </a:bodyPr>
          <a:lstStyle/>
          <a:p>
            <a:r>
              <a:rPr lang="en-US" dirty="0">
                <a:solidFill>
                  <a:srgbClr val="00B050"/>
                </a:solidFill>
              </a:rPr>
              <a:t>PC_1</a:t>
            </a:r>
          </a:p>
        </p:txBody>
      </p:sp>
      <p:sp>
        <p:nvSpPr>
          <p:cNvPr id="15" name="TextBox 14">
            <a:extLst>
              <a:ext uri="{FF2B5EF4-FFF2-40B4-BE49-F238E27FC236}">
                <a16:creationId xmlns:a16="http://schemas.microsoft.com/office/drawing/2014/main" id="{A52904AB-0329-489E-813D-E0A5AB26236E}"/>
              </a:ext>
            </a:extLst>
          </p:cNvPr>
          <p:cNvSpPr txBox="1"/>
          <p:nvPr/>
        </p:nvSpPr>
        <p:spPr>
          <a:xfrm>
            <a:off x="6095999" y="1710377"/>
            <a:ext cx="865080" cy="369332"/>
          </a:xfrm>
          <a:prstGeom prst="rect">
            <a:avLst/>
          </a:prstGeom>
          <a:noFill/>
        </p:spPr>
        <p:txBody>
          <a:bodyPr wrap="square" rtlCol="0">
            <a:spAutoFit/>
          </a:bodyPr>
          <a:lstStyle/>
          <a:p>
            <a:r>
              <a:rPr lang="en-US" dirty="0">
                <a:solidFill>
                  <a:srgbClr val="FF0000"/>
                </a:solidFill>
              </a:rPr>
              <a:t>PC_2</a:t>
            </a:r>
          </a:p>
        </p:txBody>
      </p:sp>
      <p:pic>
        <p:nvPicPr>
          <p:cNvPr id="12" name="Picture 11">
            <a:extLst>
              <a:ext uri="{FF2B5EF4-FFF2-40B4-BE49-F238E27FC236}">
                <a16:creationId xmlns:a16="http://schemas.microsoft.com/office/drawing/2014/main" id="{A2848EA1-03BE-4E81-BCE4-E1564335E3E5}"/>
              </a:ext>
            </a:extLst>
          </p:cNvPr>
          <p:cNvPicPr>
            <a:picLocks noChangeAspect="1"/>
          </p:cNvPicPr>
          <p:nvPr/>
        </p:nvPicPr>
        <p:blipFill>
          <a:blip r:embed="rId4"/>
          <a:stretch>
            <a:fillRect/>
          </a:stretch>
        </p:blipFill>
        <p:spPr>
          <a:xfrm>
            <a:off x="850849" y="3707412"/>
            <a:ext cx="2343150" cy="295275"/>
          </a:xfrm>
          <a:prstGeom prst="rect">
            <a:avLst/>
          </a:prstGeom>
        </p:spPr>
      </p:pic>
    </p:spTree>
    <p:extLst>
      <p:ext uri="{BB962C8B-B14F-4D97-AF65-F5344CB8AC3E}">
        <p14:creationId xmlns:p14="http://schemas.microsoft.com/office/powerpoint/2010/main" val="1082539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124" y="464386"/>
            <a:ext cx="5327751" cy="553556"/>
          </a:xfrm>
        </p:spPr>
        <p:txBody>
          <a:bodyPr/>
          <a:lstStyle/>
          <a:p>
            <a:r>
              <a:rPr lang="en-US" dirty="0"/>
              <a:t>Determine Dimensionality</a:t>
            </a:r>
          </a:p>
        </p:txBody>
      </p:sp>
      <p:sp>
        <p:nvSpPr>
          <p:cNvPr id="6" name="Content Placeholder 5">
            <a:extLst>
              <a:ext uri="{FF2B5EF4-FFF2-40B4-BE49-F238E27FC236}">
                <a16:creationId xmlns:a16="http://schemas.microsoft.com/office/drawing/2014/main" id="{86C2D552-F304-3A8D-4908-DC1B39EEFA3B}"/>
              </a:ext>
            </a:extLst>
          </p:cNvPr>
          <p:cNvSpPr>
            <a:spLocks noGrp="1"/>
          </p:cNvSpPr>
          <p:nvPr>
            <p:ph idx="1"/>
          </p:nvPr>
        </p:nvSpPr>
        <p:spPr>
          <a:xfrm>
            <a:off x="530124" y="1476376"/>
            <a:ext cx="3117951" cy="2954526"/>
          </a:xfrm>
        </p:spPr>
        <p:txBody>
          <a:bodyPr/>
          <a:lstStyle/>
          <a:p>
            <a:pPr marL="285750" indent="-285750">
              <a:buFont typeface="Arial" panose="020B0604020202020204" pitchFamily="34" charset="0"/>
              <a:buChar char="•"/>
            </a:pPr>
            <a:r>
              <a:rPr lang="en-US" sz="1800" dirty="0"/>
              <a:t>Look for where Principal Components start to level off</a:t>
            </a:r>
          </a:p>
          <a:p>
            <a:pPr marL="285750" indent="-285750">
              <a:buFont typeface="Arial" panose="020B0604020202020204" pitchFamily="34" charset="0"/>
              <a:buChar char="•"/>
            </a:pPr>
            <a:r>
              <a:rPr lang="en-US" sz="1800" dirty="0"/>
              <a:t>Cut your data at that point</a:t>
            </a:r>
          </a:p>
          <a:p>
            <a:pPr marL="285750" indent="-285750">
              <a:buFont typeface="Arial" panose="020B0604020202020204" pitchFamily="34" charset="0"/>
              <a:buChar char="•"/>
            </a:pPr>
            <a:r>
              <a:rPr lang="en-US" sz="1800" dirty="0"/>
              <a:t>Time and cost</a:t>
            </a:r>
          </a:p>
        </p:txBody>
      </p:sp>
      <p:pic>
        <p:nvPicPr>
          <p:cNvPr id="10" name="Content Placeholder 3" descr="Chart&#10;&#10;Description automatically generated">
            <a:extLst>
              <a:ext uri="{FF2B5EF4-FFF2-40B4-BE49-F238E27FC236}">
                <a16:creationId xmlns:a16="http://schemas.microsoft.com/office/drawing/2014/main" id="{B1891B9D-A9DF-283E-B281-9A12578DA2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3155" y="1067562"/>
            <a:ext cx="4228066" cy="2801497"/>
          </a:xfrm>
          <a:prstGeom prst="rect">
            <a:avLst/>
          </a:prstGeom>
        </p:spPr>
      </p:pic>
      <p:sp>
        <p:nvSpPr>
          <p:cNvPr id="11" name="Text Box 29">
            <a:extLst>
              <a:ext uri="{FF2B5EF4-FFF2-40B4-BE49-F238E27FC236}">
                <a16:creationId xmlns:a16="http://schemas.microsoft.com/office/drawing/2014/main" id="{48F8BC9F-6044-8855-2BD4-102DC4415C4A}"/>
              </a:ext>
            </a:extLst>
          </p:cNvPr>
          <p:cNvSpPr txBox="1"/>
          <p:nvPr/>
        </p:nvSpPr>
        <p:spPr>
          <a:xfrm>
            <a:off x="4513155" y="3860494"/>
            <a:ext cx="4228066" cy="430887"/>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6350" marR="0" indent="-6350">
              <a:spcBef>
                <a:spcPts val="0"/>
              </a:spcBef>
              <a:spcAft>
                <a:spcPts val="1000"/>
              </a:spcAft>
            </a:pPr>
            <a:r>
              <a:rPr lang="en-US" sz="1400" i="1" dirty="0">
                <a:solidFill>
                  <a:srgbClr val="44546A"/>
                </a:solidFill>
                <a:effectLst/>
                <a:latin typeface="Calibri" panose="020F0502020204030204" pitchFamily="34" charset="0"/>
                <a:ea typeface="Calibri" panose="020F0502020204030204" pitchFamily="34" charset="0"/>
              </a:rPr>
              <a:t>Figure 6</a:t>
            </a:r>
            <a:r>
              <a:rPr lang="en-US" sz="1400" i="0" dirty="0">
                <a:solidFill>
                  <a:srgbClr val="44546A"/>
                </a:solidFill>
                <a:effectLst/>
                <a:latin typeface="Calibri" panose="020F0502020204030204" pitchFamily="34" charset="0"/>
                <a:ea typeface="Calibri" panose="020F0502020204030204" pitchFamily="34" charset="0"/>
              </a:rPr>
              <a:t>: An elbow plot showing the dimensionality of the dataset. Can test the first 25 PC for analysis.</a:t>
            </a:r>
            <a:endParaRPr lang="en-US" sz="1400" i="1" dirty="0">
              <a:solidFill>
                <a:srgbClr val="44546A"/>
              </a:solidFill>
              <a:effectLst/>
              <a:latin typeface="Calibri" panose="020F0502020204030204" pitchFamily="34" charset="0"/>
              <a:ea typeface="Calibri" panose="020F0502020204030204" pitchFamily="34" charset="0"/>
            </a:endParaRPr>
          </a:p>
        </p:txBody>
      </p:sp>
      <p:sp>
        <p:nvSpPr>
          <p:cNvPr id="3" name="Rectangle 2">
            <a:extLst>
              <a:ext uri="{FF2B5EF4-FFF2-40B4-BE49-F238E27FC236}">
                <a16:creationId xmlns:a16="http://schemas.microsoft.com/office/drawing/2014/main" id="{3040E4E8-0262-454F-B657-4F580DD04065}"/>
              </a:ext>
            </a:extLst>
          </p:cNvPr>
          <p:cNvSpPr/>
          <p:nvPr/>
        </p:nvSpPr>
        <p:spPr>
          <a:xfrm>
            <a:off x="5105401" y="1152526"/>
            <a:ext cx="1752600" cy="2162174"/>
          </a:xfrm>
          <a:prstGeom prst="rect">
            <a:avLst/>
          </a:prstGeom>
          <a:no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85C60D-8B78-4D94-A024-1F6A5ECB5652}"/>
              </a:ext>
            </a:extLst>
          </p:cNvPr>
          <p:cNvPicPr>
            <a:picLocks noChangeAspect="1"/>
          </p:cNvPicPr>
          <p:nvPr/>
        </p:nvPicPr>
        <p:blipFill>
          <a:blip r:embed="rId4"/>
          <a:stretch>
            <a:fillRect/>
          </a:stretch>
        </p:blipFill>
        <p:spPr>
          <a:xfrm>
            <a:off x="850849" y="3707412"/>
            <a:ext cx="2343150" cy="295275"/>
          </a:xfrm>
          <a:prstGeom prst="rect">
            <a:avLst/>
          </a:prstGeom>
        </p:spPr>
      </p:pic>
    </p:spTree>
    <p:extLst>
      <p:ext uri="{BB962C8B-B14F-4D97-AF65-F5344CB8AC3E}">
        <p14:creationId xmlns:p14="http://schemas.microsoft.com/office/powerpoint/2010/main" val="959309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124" y="464386"/>
            <a:ext cx="5327751" cy="553556"/>
          </a:xfrm>
        </p:spPr>
        <p:txBody>
          <a:bodyPr/>
          <a:lstStyle/>
          <a:p>
            <a:r>
              <a:rPr lang="en-US" dirty="0"/>
              <a:t>Results - Clustering</a:t>
            </a:r>
          </a:p>
        </p:txBody>
      </p:sp>
      <p:pic>
        <p:nvPicPr>
          <p:cNvPr id="7" name="Picture 6">
            <a:extLst>
              <a:ext uri="{FF2B5EF4-FFF2-40B4-BE49-F238E27FC236}">
                <a16:creationId xmlns:a16="http://schemas.microsoft.com/office/drawing/2014/main" id="{71FA38A5-25CB-A30B-9D7E-4F694B26E180}"/>
              </a:ext>
            </a:extLst>
          </p:cNvPr>
          <p:cNvPicPr>
            <a:picLocks noChangeAspect="1"/>
          </p:cNvPicPr>
          <p:nvPr/>
        </p:nvPicPr>
        <p:blipFill>
          <a:blip r:embed="rId3"/>
          <a:stretch>
            <a:fillRect/>
          </a:stretch>
        </p:blipFill>
        <p:spPr>
          <a:xfrm>
            <a:off x="463449" y="1124486"/>
            <a:ext cx="8427174" cy="3228439"/>
          </a:xfrm>
          <a:prstGeom prst="rect">
            <a:avLst/>
          </a:prstGeom>
        </p:spPr>
      </p:pic>
      <p:sp>
        <p:nvSpPr>
          <p:cNvPr id="5" name="TextBox 4">
            <a:extLst>
              <a:ext uri="{FF2B5EF4-FFF2-40B4-BE49-F238E27FC236}">
                <a16:creationId xmlns:a16="http://schemas.microsoft.com/office/drawing/2014/main" id="{6DB7BC6E-8CA8-4357-A738-2C6F18142DE1}"/>
              </a:ext>
            </a:extLst>
          </p:cNvPr>
          <p:cNvSpPr txBox="1"/>
          <p:nvPr/>
        </p:nvSpPr>
        <p:spPr>
          <a:xfrm>
            <a:off x="748431" y="1127711"/>
            <a:ext cx="4578262" cy="369332"/>
          </a:xfrm>
          <a:prstGeom prst="rect">
            <a:avLst/>
          </a:prstGeom>
          <a:noFill/>
        </p:spPr>
        <p:txBody>
          <a:bodyPr wrap="square">
            <a:spAutoFit/>
          </a:bodyPr>
          <a:lstStyle/>
          <a:p>
            <a:r>
              <a:rPr lang="en-US" dirty="0"/>
              <a:t> </a:t>
            </a:r>
            <a:r>
              <a:rPr lang="en-US" dirty="0" err="1"/>
              <a:t>DimPlot</a:t>
            </a:r>
            <a:r>
              <a:rPr lang="en-US" dirty="0"/>
              <a:t>(brain, reduction = "</a:t>
            </a:r>
            <a:r>
              <a:rPr lang="en-US" dirty="0" err="1"/>
              <a:t>umap</a:t>
            </a:r>
            <a:r>
              <a:rPr lang="en-US" dirty="0"/>
              <a:t>")</a:t>
            </a:r>
          </a:p>
        </p:txBody>
      </p:sp>
      <p:sp>
        <p:nvSpPr>
          <p:cNvPr id="8" name="TextBox 7">
            <a:extLst>
              <a:ext uri="{FF2B5EF4-FFF2-40B4-BE49-F238E27FC236}">
                <a16:creationId xmlns:a16="http://schemas.microsoft.com/office/drawing/2014/main" id="{88AB15E3-0D46-42F2-B9A4-DECC411C868B}"/>
              </a:ext>
            </a:extLst>
          </p:cNvPr>
          <p:cNvSpPr txBox="1"/>
          <p:nvPr/>
        </p:nvSpPr>
        <p:spPr>
          <a:xfrm>
            <a:off x="4946650" y="1124486"/>
            <a:ext cx="4578350" cy="338554"/>
          </a:xfrm>
          <a:prstGeom prst="rect">
            <a:avLst/>
          </a:prstGeom>
          <a:noFill/>
        </p:spPr>
        <p:txBody>
          <a:bodyPr wrap="square">
            <a:spAutoFit/>
          </a:bodyPr>
          <a:lstStyle/>
          <a:p>
            <a:r>
              <a:rPr lang="en-US" sz="1600" dirty="0" err="1"/>
              <a:t>FeaturePlot</a:t>
            </a:r>
            <a:r>
              <a:rPr lang="en-US" sz="1600" dirty="0"/>
              <a:t>(brain, features = c("</a:t>
            </a:r>
            <a:r>
              <a:rPr lang="en-US" sz="1600" dirty="0" err="1"/>
              <a:t>Hbb</a:t>
            </a:r>
            <a:r>
              <a:rPr lang="en-US" sz="1600" dirty="0"/>
              <a:t>-bs"))</a:t>
            </a:r>
          </a:p>
        </p:txBody>
      </p:sp>
    </p:spTree>
    <p:extLst>
      <p:ext uri="{BB962C8B-B14F-4D97-AF65-F5344CB8AC3E}">
        <p14:creationId xmlns:p14="http://schemas.microsoft.com/office/powerpoint/2010/main" val="2656169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124" y="216376"/>
            <a:ext cx="5327751" cy="553556"/>
          </a:xfrm>
        </p:spPr>
        <p:txBody>
          <a:bodyPr/>
          <a:lstStyle/>
          <a:p>
            <a:r>
              <a:rPr lang="en-US" dirty="0"/>
              <a:t>Results - Clustering</a:t>
            </a:r>
          </a:p>
        </p:txBody>
      </p:sp>
      <p:pic>
        <p:nvPicPr>
          <p:cNvPr id="4" name="Picture 3">
            <a:extLst>
              <a:ext uri="{FF2B5EF4-FFF2-40B4-BE49-F238E27FC236}">
                <a16:creationId xmlns:a16="http://schemas.microsoft.com/office/drawing/2014/main" id="{12BF4EF1-BF73-428F-B503-5E2166DFEAEA}"/>
              </a:ext>
            </a:extLst>
          </p:cNvPr>
          <p:cNvPicPr>
            <a:picLocks noChangeAspect="1"/>
          </p:cNvPicPr>
          <p:nvPr/>
        </p:nvPicPr>
        <p:blipFill>
          <a:blip r:embed="rId3"/>
          <a:stretch>
            <a:fillRect/>
          </a:stretch>
        </p:blipFill>
        <p:spPr>
          <a:xfrm>
            <a:off x="508341" y="769932"/>
            <a:ext cx="5761987" cy="3236672"/>
          </a:xfrm>
          <a:prstGeom prst="rect">
            <a:avLst/>
          </a:prstGeom>
        </p:spPr>
      </p:pic>
      <p:sp>
        <p:nvSpPr>
          <p:cNvPr id="6" name="Rectangle 5">
            <a:extLst>
              <a:ext uri="{FF2B5EF4-FFF2-40B4-BE49-F238E27FC236}">
                <a16:creationId xmlns:a16="http://schemas.microsoft.com/office/drawing/2014/main" id="{DE310A1C-1040-4698-89FC-615C9D9D51F5}"/>
              </a:ext>
            </a:extLst>
          </p:cNvPr>
          <p:cNvSpPr/>
          <p:nvPr/>
        </p:nvSpPr>
        <p:spPr>
          <a:xfrm>
            <a:off x="3220164" y="3040213"/>
            <a:ext cx="556744" cy="313699"/>
          </a:xfrm>
          <a:prstGeom prst="rect">
            <a:avLst/>
          </a:prstGeom>
          <a:noFill/>
          <a:ln>
            <a:solidFill>
              <a:srgbClr val="92D050"/>
            </a:solidFill>
          </a:ln>
          <a:effectLst>
            <a:glow rad="63500">
              <a:schemeClr val="accent3">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4B8C32D-75C8-42E9-B45E-93FF22890C59}"/>
              </a:ext>
            </a:extLst>
          </p:cNvPr>
          <p:cNvSpPr txBox="1"/>
          <p:nvPr/>
        </p:nvSpPr>
        <p:spPr>
          <a:xfrm>
            <a:off x="6563638" y="1111960"/>
            <a:ext cx="2154477"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After clustering manually, annotate the clusters</a:t>
            </a:r>
          </a:p>
          <a:p>
            <a:pPr marL="285750" indent="-285750">
              <a:buFont typeface="Arial" panose="020B0604020202020204" pitchFamily="34" charset="0"/>
              <a:buChar char="•"/>
            </a:pPr>
            <a:r>
              <a:rPr lang="en-US" dirty="0">
                <a:solidFill>
                  <a:schemeClr val="bg1"/>
                </a:solidFill>
              </a:rPr>
              <a:t>Locate different clusters to correct annotation</a:t>
            </a:r>
          </a:p>
          <a:p>
            <a:pPr marL="285750" indent="-285750">
              <a:buFont typeface="Arial" panose="020B0604020202020204" pitchFamily="34" charset="0"/>
              <a:buChar char="•"/>
            </a:pPr>
            <a:r>
              <a:rPr lang="en-US" dirty="0">
                <a:solidFill>
                  <a:schemeClr val="bg1"/>
                </a:solidFill>
              </a:rPr>
              <a:t>Practice annotation example</a:t>
            </a:r>
          </a:p>
        </p:txBody>
      </p:sp>
    </p:spTree>
    <p:extLst>
      <p:ext uri="{BB962C8B-B14F-4D97-AF65-F5344CB8AC3E}">
        <p14:creationId xmlns:p14="http://schemas.microsoft.com/office/powerpoint/2010/main" val="3873009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304" y="1629405"/>
            <a:ext cx="4200369" cy="2704600"/>
          </a:xfrm>
        </p:spPr>
        <p:txBody>
          <a:bodyPr/>
          <a:lstStyle/>
          <a:p>
            <a:r>
              <a:rPr lang="en-US" dirty="0">
                <a:solidFill>
                  <a:schemeClr val="tx1">
                    <a:lumMod val="85000"/>
                    <a:lumOff val="15000"/>
                  </a:schemeClr>
                </a:solidFill>
                <a:latin typeface="+mj-lt"/>
              </a:rPr>
              <a:t>Step 1: Install R </a:t>
            </a:r>
            <a:r>
              <a:rPr lang="en-US" dirty="0">
                <a:solidFill>
                  <a:schemeClr val="tx1">
                    <a:lumMod val="85000"/>
                    <a:lumOff val="15000"/>
                  </a:schemeClr>
                </a:solidFill>
                <a:latin typeface="+mj-lt"/>
                <a:hlinkClick r:id="rId3"/>
              </a:rPr>
              <a:t>here</a:t>
            </a:r>
            <a:endParaRPr lang="en-US" dirty="0">
              <a:solidFill>
                <a:schemeClr val="tx1">
                  <a:lumMod val="85000"/>
                  <a:lumOff val="15000"/>
                </a:schemeClr>
              </a:solidFill>
              <a:latin typeface="+mj-lt"/>
            </a:endParaRPr>
          </a:p>
          <a:p>
            <a:r>
              <a:rPr lang="en-US" dirty="0">
                <a:solidFill>
                  <a:schemeClr val="tx1">
                    <a:lumMod val="85000"/>
                    <a:lumOff val="15000"/>
                  </a:schemeClr>
                </a:solidFill>
                <a:latin typeface="+mj-lt"/>
              </a:rPr>
              <a:t>Step 2: Install </a:t>
            </a:r>
            <a:r>
              <a:rPr lang="en-US" dirty="0" err="1">
                <a:solidFill>
                  <a:schemeClr val="tx1">
                    <a:lumMod val="85000"/>
                    <a:lumOff val="15000"/>
                  </a:schemeClr>
                </a:solidFill>
                <a:latin typeface="+mj-lt"/>
              </a:rPr>
              <a:t>Rstudio</a:t>
            </a:r>
            <a:r>
              <a:rPr lang="en-US" dirty="0">
                <a:solidFill>
                  <a:schemeClr val="tx1">
                    <a:lumMod val="85000"/>
                    <a:lumOff val="15000"/>
                  </a:schemeClr>
                </a:solidFill>
                <a:latin typeface="+mj-lt"/>
              </a:rPr>
              <a:t> </a:t>
            </a:r>
            <a:r>
              <a:rPr lang="en-US" dirty="0">
                <a:solidFill>
                  <a:schemeClr val="tx1">
                    <a:lumMod val="85000"/>
                    <a:lumOff val="15000"/>
                  </a:schemeClr>
                </a:solidFill>
                <a:latin typeface="+mj-lt"/>
                <a:hlinkClick r:id="rId4"/>
              </a:rPr>
              <a:t>here</a:t>
            </a:r>
            <a:endParaRPr lang="en-US" dirty="0">
              <a:solidFill>
                <a:schemeClr val="tx1">
                  <a:lumMod val="85000"/>
                  <a:lumOff val="15000"/>
                </a:schemeClr>
              </a:solidFill>
              <a:latin typeface="+mj-lt"/>
            </a:endParaRPr>
          </a:p>
          <a:p>
            <a:r>
              <a:rPr lang="en-US" dirty="0">
                <a:solidFill>
                  <a:schemeClr val="tx1">
                    <a:lumMod val="85000"/>
                    <a:lumOff val="15000"/>
                  </a:schemeClr>
                </a:solidFill>
                <a:latin typeface="+mj-lt"/>
              </a:rPr>
              <a:t>Step 3: Swirl!</a:t>
            </a:r>
          </a:p>
        </p:txBody>
      </p:sp>
      <p:pic>
        <p:nvPicPr>
          <p:cNvPr id="6" name="Picture 5">
            <a:extLst>
              <a:ext uri="{FF2B5EF4-FFF2-40B4-BE49-F238E27FC236}">
                <a16:creationId xmlns:a16="http://schemas.microsoft.com/office/drawing/2014/main" id="{D7340E6A-3618-D963-CD0B-387811C59234}"/>
              </a:ext>
            </a:extLst>
          </p:cNvPr>
          <p:cNvPicPr>
            <a:picLocks noChangeAspect="1"/>
          </p:cNvPicPr>
          <p:nvPr/>
        </p:nvPicPr>
        <p:blipFill>
          <a:blip r:embed="rId5"/>
          <a:stretch>
            <a:fillRect/>
          </a:stretch>
        </p:blipFill>
        <p:spPr>
          <a:xfrm>
            <a:off x="5458520" y="1507070"/>
            <a:ext cx="3607878" cy="951528"/>
          </a:xfrm>
          <a:prstGeom prst="rect">
            <a:avLst/>
          </a:prstGeom>
        </p:spPr>
      </p:pic>
      <p:pic>
        <p:nvPicPr>
          <p:cNvPr id="2050" name="Picture 2" descr="RStudio Logo Usage Guidelines - RStudio">
            <a:extLst>
              <a:ext uri="{FF2B5EF4-FFF2-40B4-BE49-F238E27FC236}">
                <a16:creationId xmlns:a16="http://schemas.microsoft.com/office/drawing/2014/main" id="{372B74DF-AB2A-AC54-C19F-AB0534FC33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7825" y="18963"/>
            <a:ext cx="2538573" cy="8908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1095FAE-682B-6A64-8624-397D317220B0}"/>
              </a:ext>
            </a:extLst>
          </p:cNvPr>
          <p:cNvPicPr>
            <a:picLocks noChangeAspect="1"/>
          </p:cNvPicPr>
          <p:nvPr/>
        </p:nvPicPr>
        <p:blipFill>
          <a:blip r:embed="rId7"/>
          <a:stretch>
            <a:fillRect/>
          </a:stretch>
        </p:blipFill>
        <p:spPr>
          <a:xfrm>
            <a:off x="2874531" y="2811348"/>
            <a:ext cx="5734850" cy="1619476"/>
          </a:xfrm>
          <a:prstGeom prst="rect">
            <a:avLst/>
          </a:prstGeom>
        </p:spPr>
      </p:pic>
      <p:sp>
        <p:nvSpPr>
          <p:cNvPr id="11" name="Title 1">
            <a:extLst>
              <a:ext uri="{FF2B5EF4-FFF2-40B4-BE49-F238E27FC236}">
                <a16:creationId xmlns:a16="http://schemas.microsoft.com/office/drawing/2014/main" id="{1823695C-6603-4BD7-2293-452E81BCA82C}"/>
              </a:ext>
            </a:extLst>
          </p:cNvPr>
          <p:cNvSpPr txBox="1">
            <a:spLocks/>
          </p:cNvSpPr>
          <p:nvPr/>
        </p:nvSpPr>
        <p:spPr>
          <a:xfrm>
            <a:off x="525304" y="327859"/>
            <a:ext cx="4842763" cy="779318"/>
          </a:xfrm>
          <a:prstGeom prst="rect">
            <a:avLst/>
          </a:prstGeom>
        </p:spPr>
        <p:txBody>
          <a:bodyPr vert="horz" lIns="91440" tIns="45720" rIns="91440" bIns="45720" rtlCol="0" anchor="ctr">
            <a:noAutofit/>
          </a:bodyPr>
          <a:lstStyle>
            <a:lvl1pPr algn="l" defTabSz="457200" rtl="0" eaLnBrk="1" latinLnBrk="0" hangingPunct="1">
              <a:spcBef>
                <a:spcPct val="0"/>
              </a:spcBef>
              <a:buNone/>
              <a:defRPr sz="3000" b="1" i="0" kern="100" spc="0">
                <a:solidFill>
                  <a:srgbClr val="404041"/>
                </a:solidFill>
                <a:latin typeface="Arial"/>
                <a:ea typeface="+mj-ea"/>
                <a:cs typeface="Arial"/>
              </a:defRPr>
            </a:lvl1pPr>
          </a:lstStyle>
          <a:p>
            <a:r>
              <a:rPr lang="en-US" dirty="0"/>
              <a:t>Background: Learning R</a:t>
            </a:r>
          </a:p>
        </p:txBody>
      </p:sp>
    </p:spTree>
    <p:extLst>
      <p:ext uri="{BB962C8B-B14F-4D97-AF65-F5344CB8AC3E}">
        <p14:creationId xmlns:p14="http://schemas.microsoft.com/office/powerpoint/2010/main" val="3178571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7C9C3-804F-4B06-B4FF-BE86911DBD1D}"/>
              </a:ext>
            </a:extLst>
          </p:cNvPr>
          <p:cNvSpPr>
            <a:spLocks noGrp="1"/>
          </p:cNvSpPr>
          <p:nvPr>
            <p:ph type="title"/>
          </p:nvPr>
        </p:nvSpPr>
        <p:spPr/>
        <p:txBody>
          <a:bodyPr/>
          <a:lstStyle/>
          <a:p>
            <a:r>
              <a:rPr lang="en-US" dirty="0"/>
              <a:t>Results - Annotation</a:t>
            </a:r>
          </a:p>
        </p:txBody>
      </p:sp>
      <p:pic>
        <p:nvPicPr>
          <p:cNvPr id="6" name="Picture 5">
            <a:extLst>
              <a:ext uri="{FF2B5EF4-FFF2-40B4-BE49-F238E27FC236}">
                <a16:creationId xmlns:a16="http://schemas.microsoft.com/office/drawing/2014/main" id="{8965B2EF-533B-4042-A532-650D91B4682E}"/>
              </a:ext>
            </a:extLst>
          </p:cNvPr>
          <p:cNvPicPr>
            <a:picLocks noChangeAspect="1"/>
          </p:cNvPicPr>
          <p:nvPr/>
        </p:nvPicPr>
        <p:blipFill>
          <a:blip r:embed="rId3"/>
          <a:stretch>
            <a:fillRect/>
          </a:stretch>
        </p:blipFill>
        <p:spPr>
          <a:xfrm>
            <a:off x="530124" y="1381491"/>
            <a:ext cx="5494857" cy="3160759"/>
          </a:xfrm>
          <a:prstGeom prst="rect">
            <a:avLst/>
          </a:prstGeom>
        </p:spPr>
      </p:pic>
      <p:pic>
        <p:nvPicPr>
          <p:cNvPr id="4" name="Picture 3">
            <a:extLst>
              <a:ext uri="{FF2B5EF4-FFF2-40B4-BE49-F238E27FC236}">
                <a16:creationId xmlns:a16="http://schemas.microsoft.com/office/drawing/2014/main" id="{9919BCE7-F89D-4D5B-958D-4C7E2E1E33B5}"/>
              </a:ext>
            </a:extLst>
          </p:cNvPr>
          <p:cNvPicPr>
            <a:picLocks noChangeAspect="1"/>
          </p:cNvPicPr>
          <p:nvPr/>
        </p:nvPicPr>
        <p:blipFill>
          <a:blip r:embed="rId4"/>
          <a:stretch>
            <a:fillRect/>
          </a:stretch>
        </p:blipFill>
        <p:spPr>
          <a:xfrm>
            <a:off x="5090703" y="354848"/>
            <a:ext cx="3733800" cy="219075"/>
          </a:xfrm>
          <a:prstGeom prst="rect">
            <a:avLst/>
          </a:prstGeom>
        </p:spPr>
      </p:pic>
      <p:pic>
        <p:nvPicPr>
          <p:cNvPr id="7" name="Picture 6">
            <a:extLst>
              <a:ext uri="{FF2B5EF4-FFF2-40B4-BE49-F238E27FC236}">
                <a16:creationId xmlns:a16="http://schemas.microsoft.com/office/drawing/2014/main" id="{C6D618ED-FCE1-4ACF-864B-7CEDC282A36E}"/>
              </a:ext>
            </a:extLst>
          </p:cNvPr>
          <p:cNvPicPr>
            <a:picLocks noChangeAspect="1"/>
          </p:cNvPicPr>
          <p:nvPr/>
        </p:nvPicPr>
        <p:blipFill>
          <a:blip r:embed="rId5"/>
          <a:stretch>
            <a:fillRect/>
          </a:stretch>
        </p:blipFill>
        <p:spPr>
          <a:xfrm>
            <a:off x="6132230" y="717459"/>
            <a:ext cx="2390427" cy="811843"/>
          </a:xfrm>
          <a:prstGeom prst="rect">
            <a:avLst/>
          </a:prstGeom>
        </p:spPr>
      </p:pic>
      <p:pic>
        <p:nvPicPr>
          <p:cNvPr id="9" name="Picture 8">
            <a:extLst>
              <a:ext uri="{FF2B5EF4-FFF2-40B4-BE49-F238E27FC236}">
                <a16:creationId xmlns:a16="http://schemas.microsoft.com/office/drawing/2014/main" id="{FB3796D7-027E-45C1-A97B-C1B114F97D4B}"/>
              </a:ext>
            </a:extLst>
          </p:cNvPr>
          <p:cNvPicPr>
            <a:picLocks noChangeAspect="1"/>
          </p:cNvPicPr>
          <p:nvPr/>
        </p:nvPicPr>
        <p:blipFill>
          <a:blip r:embed="rId6"/>
          <a:stretch>
            <a:fillRect/>
          </a:stretch>
        </p:blipFill>
        <p:spPr>
          <a:xfrm>
            <a:off x="6183356" y="1883433"/>
            <a:ext cx="2376596" cy="2658817"/>
          </a:xfrm>
          <a:prstGeom prst="rect">
            <a:avLst/>
          </a:prstGeom>
        </p:spPr>
      </p:pic>
      <p:sp>
        <p:nvSpPr>
          <p:cNvPr id="8" name="TextBox 7">
            <a:extLst>
              <a:ext uri="{FF2B5EF4-FFF2-40B4-BE49-F238E27FC236}">
                <a16:creationId xmlns:a16="http://schemas.microsoft.com/office/drawing/2014/main" id="{8BAC64E1-17C7-4AEE-9A22-CC331D1297F8}"/>
              </a:ext>
            </a:extLst>
          </p:cNvPr>
          <p:cNvSpPr txBox="1"/>
          <p:nvPr/>
        </p:nvSpPr>
        <p:spPr>
          <a:xfrm>
            <a:off x="6233526" y="4542250"/>
            <a:ext cx="4578262" cy="369332"/>
          </a:xfrm>
          <a:prstGeom prst="rect">
            <a:avLst/>
          </a:prstGeom>
          <a:noFill/>
        </p:spPr>
        <p:txBody>
          <a:bodyPr wrap="square">
            <a:spAutoFit/>
          </a:bodyPr>
          <a:lstStyle/>
          <a:p>
            <a:r>
              <a:rPr lang="en-US" dirty="0">
                <a:solidFill>
                  <a:schemeClr val="bg1"/>
                </a:solidFill>
              </a:rPr>
              <a:t>https://panglaodb.se/</a:t>
            </a:r>
          </a:p>
        </p:txBody>
      </p:sp>
      <p:sp>
        <p:nvSpPr>
          <p:cNvPr id="10" name="Rectangle 9">
            <a:extLst>
              <a:ext uri="{FF2B5EF4-FFF2-40B4-BE49-F238E27FC236}">
                <a16:creationId xmlns:a16="http://schemas.microsoft.com/office/drawing/2014/main" id="{32E97F62-3920-458B-BF05-E3920118EB29}"/>
              </a:ext>
            </a:extLst>
          </p:cNvPr>
          <p:cNvSpPr/>
          <p:nvPr/>
        </p:nvSpPr>
        <p:spPr>
          <a:xfrm>
            <a:off x="3092400" y="3598599"/>
            <a:ext cx="652882" cy="313699"/>
          </a:xfrm>
          <a:prstGeom prst="rect">
            <a:avLst/>
          </a:prstGeom>
          <a:noFill/>
          <a:ln>
            <a:solidFill>
              <a:srgbClr val="92D050"/>
            </a:solidFill>
          </a:ln>
          <a:effectLst>
            <a:glow rad="63500">
              <a:schemeClr val="accent3">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1433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7C9C3-804F-4B06-B4FF-BE86911DBD1D}"/>
              </a:ext>
            </a:extLst>
          </p:cNvPr>
          <p:cNvSpPr>
            <a:spLocks noGrp="1"/>
          </p:cNvSpPr>
          <p:nvPr>
            <p:ph type="title"/>
          </p:nvPr>
        </p:nvSpPr>
        <p:spPr/>
        <p:txBody>
          <a:bodyPr/>
          <a:lstStyle/>
          <a:p>
            <a:r>
              <a:rPr lang="en-US" dirty="0"/>
              <a:t>Results - Annotation</a:t>
            </a:r>
          </a:p>
        </p:txBody>
      </p:sp>
      <p:pic>
        <p:nvPicPr>
          <p:cNvPr id="6" name="Picture 5">
            <a:extLst>
              <a:ext uri="{FF2B5EF4-FFF2-40B4-BE49-F238E27FC236}">
                <a16:creationId xmlns:a16="http://schemas.microsoft.com/office/drawing/2014/main" id="{8965B2EF-533B-4042-A532-650D91B4682E}"/>
              </a:ext>
            </a:extLst>
          </p:cNvPr>
          <p:cNvPicPr>
            <a:picLocks noChangeAspect="1"/>
          </p:cNvPicPr>
          <p:nvPr/>
        </p:nvPicPr>
        <p:blipFill>
          <a:blip r:embed="rId3"/>
          <a:stretch>
            <a:fillRect/>
          </a:stretch>
        </p:blipFill>
        <p:spPr>
          <a:xfrm>
            <a:off x="530124" y="1394191"/>
            <a:ext cx="5119114" cy="2944623"/>
          </a:xfrm>
          <a:prstGeom prst="rect">
            <a:avLst/>
          </a:prstGeom>
        </p:spPr>
      </p:pic>
      <p:pic>
        <p:nvPicPr>
          <p:cNvPr id="4" name="Picture 3">
            <a:extLst>
              <a:ext uri="{FF2B5EF4-FFF2-40B4-BE49-F238E27FC236}">
                <a16:creationId xmlns:a16="http://schemas.microsoft.com/office/drawing/2014/main" id="{9919BCE7-F89D-4D5B-958D-4C7E2E1E33B5}"/>
              </a:ext>
            </a:extLst>
          </p:cNvPr>
          <p:cNvPicPr>
            <a:picLocks noChangeAspect="1"/>
          </p:cNvPicPr>
          <p:nvPr/>
        </p:nvPicPr>
        <p:blipFill>
          <a:blip r:embed="rId4"/>
          <a:stretch>
            <a:fillRect/>
          </a:stretch>
        </p:blipFill>
        <p:spPr>
          <a:xfrm>
            <a:off x="5090703" y="354848"/>
            <a:ext cx="3733800" cy="219075"/>
          </a:xfrm>
          <a:prstGeom prst="rect">
            <a:avLst/>
          </a:prstGeom>
        </p:spPr>
      </p:pic>
      <p:pic>
        <p:nvPicPr>
          <p:cNvPr id="7" name="Picture 6">
            <a:extLst>
              <a:ext uri="{FF2B5EF4-FFF2-40B4-BE49-F238E27FC236}">
                <a16:creationId xmlns:a16="http://schemas.microsoft.com/office/drawing/2014/main" id="{C6D618ED-FCE1-4ACF-864B-7CEDC282A36E}"/>
              </a:ext>
            </a:extLst>
          </p:cNvPr>
          <p:cNvPicPr>
            <a:picLocks noChangeAspect="1"/>
          </p:cNvPicPr>
          <p:nvPr/>
        </p:nvPicPr>
        <p:blipFill>
          <a:blip r:embed="rId5"/>
          <a:stretch>
            <a:fillRect/>
          </a:stretch>
        </p:blipFill>
        <p:spPr>
          <a:xfrm>
            <a:off x="6132230" y="717459"/>
            <a:ext cx="2390427" cy="811843"/>
          </a:xfrm>
          <a:prstGeom prst="rect">
            <a:avLst/>
          </a:prstGeom>
        </p:spPr>
      </p:pic>
      <p:pic>
        <p:nvPicPr>
          <p:cNvPr id="9" name="Picture 8">
            <a:extLst>
              <a:ext uri="{FF2B5EF4-FFF2-40B4-BE49-F238E27FC236}">
                <a16:creationId xmlns:a16="http://schemas.microsoft.com/office/drawing/2014/main" id="{FB3796D7-027E-45C1-A97B-C1B114F97D4B}"/>
              </a:ext>
            </a:extLst>
          </p:cNvPr>
          <p:cNvPicPr>
            <a:picLocks noChangeAspect="1"/>
          </p:cNvPicPr>
          <p:nvPr/>
        </p:nvPicPr>
        <p:blipFill>
          <a:blip r:embed="rId6"/>
          <a:stretch>
            <a:fillRect/>
          </a:stretch>
        </p:blipFill>
        <p:spPr>
          <a:xfrm>
            <a:off x="6183356" y="1883433"/>
            <a:ext cx="2376596" cy="2658817"/>
          </a:xfrm>
          <a:prstGeom prst="rect">
            <a:avLst/>
          </a:prstGeom>
        </p:spPr>
      </p:pic>
      <p:sp>
        <p:nvSpPr>
          <p:cNvPr id="3" name="Rectangle 2">
            <a:extLst>
              <a:ext uri="{FF2B5EF4-FFF2-40B4-BE49-F238E27FC236}">
                <a16:creationId xmlns:a16="http://schemas.microsoft.com/office/drawing/2014/main" id="{C98257A1-D8BC-488E-B339-7015D5CCFE98}"/>
              </a:ext>
            </a:extLst>
          </p:cNvPr>
          <p:cNvSpPr/>
          <p:nvPr/>
        </p:nvSpPr>
        <p:spPr>
          <a:xfrm>
            <a:off x="6601216" y="3745282"/>
            <a:ext cx="450937" cy="580832"/>
          </a:xfrm>
          <a:prstGeom prst="rect">
            <a:avLst/>
          </a:prstGeom>
          <a:no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E0C728C-4BB1-41F3-936B-538857E72D4F}"/>
              </a:ext>
            </a:extLst>
          </p:cNvPr>
          <p:cNvCxnSpPr/>
          <p:nvPr/>
        </p:nvCxnSpPr>
        <p:spPr>
          <a:xfrm flipV="1">
            <a:off x="5423770" y="4326114"/>
            <a:ext cx="1064712" cy="321042"/>
          </a:xfrm>
          <a:prstGeom prst="straightConnector1">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20F80EA-E0D2-4F4E-89D5-6CF4A87D8B80}"/>
              </a:ext>
            </a:extLst>
          </p:cNvPr>
          <p:cNvSpPr txBox="1"/>
          <p:nvPr/>
        </p:nvSpPr>
        <p:spPr>
          <a:xfrm>
            <a:off x="2810413" y="4542250"/>
            <a:ext cx="2710758" cy="369332"/>
          </a:xfrm>
          <a:prstGeom prst="rect">
            <a:avLst/>
          </a:prstGeom>
          <a:noFill/>
        </p:spPr>
        <p:txBody>
          <a:bodyPr wrap="square" rtlCol="0">
            <a:spAutoFit/>
          </a:bodyPr>
          <a:lstStyle/>
          <a:p>
            <a:r>
              <a:rPr lang="en-US" dirty="0">
                <a:solidFill>
                  <a:srgbClr val="92D050"/>
                </a:solidFill>
              </a:rPr>
              <a:t>Osteoblast, Cluster 11</a:t>
            </a:r>
          </a:p>
        </p:txBody>
      </p:sp>
      <p:sp>
        <p:nvSpPr>
          <p:cNvPr id="12" name="Rectangle 11">
            <a:extLst>
              <a:ext uri="{FF2B5EF4-FFF2-40B4-BE49-F238E27FC236}">
                <a16:creationId xmlns:a16="http://schemas.microsoft.com/office/drawing/2014/main" id="{AD8AC3D7-07AA-4127-A75F-156A6D57347A}"/>
              </a:ext>
            </a:extLst>
          </p:cNvPr>
          <p:cNvSpPr/>
          <p:nvPr/>
        </p:nvSpPr>
        <p:spPr>
          <a:xfrm>
            <a:off x="2939288" y="3431583"/>
            <a:ext cx="556744" cy="313699"/>
          </a:xfrm>
          <a:prstGeom prst="rect">
            <a:avLst/>
          </a:prstGeom>
          <a:noFill/>
          <a:ln>
            <a:solidFill>
              <a:srgbClr val="92D050"/>
            </a:solidFill>
          </a:ln>
          <a:effectLst>
            <a:glow rad="63500">
              <a:schemeClr val="accent3">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1321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7C9C3-804F-4B06-B4FF-BE86911DBD1D}"/>
              </a:ext>
            </a:extLst>
          </p:cNvPr>
          <p:cNvSpPr>
            <a:spLocks noGrp="1"/>
          </p:cNvSpPr>
          <p:nvPr>
            <p:ph type="title"/>
          </p:nvPr>
        </p:nvSpPr>
        <p:spPr/>
        <p:txBody>
          <a:bodyPr/>
          <a:lstStyle/>
          <a:p>
            <a:r>
              <a:rPr lang="en-US" dirty="0"/>
              <a:t>Results - Annotation</a:t>
            </a:r>
          </a:p>
        </p:txBody>
      </p:sp>
      <p:pic>
        <p:nvPicPr>
          <p:cNvPr id="9" name="Picture 8">
            <a:extLst>
              <a:ext uri="{FF2B5EF4-FFF2-40B4-BE49-F238E27FC236}">
                <a16:creationId xmlns:a16="http://schemas.microsoft.com/office/drawing/2014/main" id="{FB3796D7-027E-45C1-A97B-C1B114F97D4B}"/>
              </a:ext>
            </a:extLst>
          </p:cNvPr>
          <p:cNvPicPr>
            <a:picLocks noChangeAspect="1"/>
          </p:cNvPicPr>
          <p:nvPr/>
        </p:nvPicPr>
        <p:blipFill rotWithShape="1">
          <a:blip r:embed="rId3"/>
          <a:srcRect t="3076"/>
          <a:stretch/>
        </p:blipFill>
        <p:spPr>
          <a:xfrm>
            <a:off x="4978401" y="480406"/>
            <a:ext cx="3973178" cy="4308246"/>
          </a:xfrm>
          <a:prstGeom prst="rect">
            <a:avLst/>
          </a:prstGeom>
        </p:spPr>
      </p:pic>
      <p:sp>
        <p:nvSpPr>
          <p:cNvPr id="3" name="Rectangle 2">
            <a:extLst>
              <a:ext uri="{FF2B5EF4-FFF2-40B4-BE49-F238E27FC236}">
                <a16:creationId xmlns:a16="http://schemas.microsoft.com/office/drawing/2014/main" id="{C98257A1-D8BC-488E-B339-7015D5CCFE98}"/>
              </a:ext>
            </a:extLst>
          </p:cNvPr>
          <p:cNvSpPr/>
          <p:nvPr/>
        </p:nvSpPr>
        <p:spPr>
          <a:xfrm>
            <a:off x="5879055" y="3514886"/>
            <a:ext cx="450937" cy="841214"/>
          </a:xfrm>
          <a:prstGeom prst="rect">
            <a:avLst/>
          </a:prstGeom>
          <a:no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8CF742F-3958-4377-8DC9-C35DC8CAD1D9}"/>
              </a:ext>
            </a:extLst>
          </p:cNvPr>
          <p:cNvSpPr txBox="1"/>
          <p:nvPr/>
        </p:nvSpPr>
        <p:spPr>
          <a:xfrm>
            <a:off x="530124" y="1298956"/>
            <a:ext cx="4241800" cy="2862322"/>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chemeClr val="bg1"/>
                </a:solidFill>
                <a:effectLst/>
                <a:latin typeface="Arial" panose="020B0604020202020204" pitchFamily="34" charset="0"/>
                <a:cs typeface="Arial" panose="020B0604020202020204" pitchFamily="34" charset="0"/>
              </a:rPr>
              <a:t>SATB2</a:t>
            </a:r>
            <a:r>
              <a:rPr lang="en-US" b="0" i="0" dirty="0">
                <a:solidFill>
                  <a:schemeClr val="bg1"/>
                </a:solidFill>
                <a:effectLst/>
                <a:latin typeface="Arial" panose="020B0604020202020204" pitchFamily="34" charset="0"/>
                <a:cs typeface="Arial" panose="020B0604020202020204" pitchFamily="34" charset="0"/>
              </a:rPr>
              <a:t> appears to exert diverse roles in craniofacial patterning, </a:t>
            </a:r>
            <a:r>
              <a:rPr lang="en-US" b="1" i="0" dirty="0">
                <a:solidFill>
                  <a:schemeClr val="bg1"/>
                </a:solidFill>
                <a:effectLst/>
                <a:latin typeface="Arial" panose="020B0604020202020204" pitchFamily="34" charset="0"/>
                <a:cs typeface="Arial" panose="020B0604020202020204" pitchFamily="34" charset="0"/>
              </a:rPr>
              <a:t>osteoblast</a:t>
            </a:r>
            <a:r>
              <a:rPr lang="en-US" b="0" i="0" dirty="0">
                <a:solidFill>
                  <a:schemeClr val="bg1"/>
                </a:solidFill>
                <a:effectLst/>
                <a:latin typeface="Arial" panose="020B0604020202020204" pitchFamily="34" charset="0"/>
                <a:cs typeface="Arial" panose="020B0604020202020204" pitchFamily="34" charset="0"/>
              </a:rPr>
              <a:t> differentiation and maturation, bone formation, tumor metastasis and prognosis, and neuron identification, especially in the development of the corpus callosum and pons.</a:t>
            </a:r>
          </a:p>
          <a:p>
            <a:pPr marL="285750" indent="-285750">
              <a:buFont typeface="Arial" panose="020B0604020202020204" pitchFamily="34" charset="0"/>
              <a:buChar char="•"/>
            </a:pPr>
            <a:r>
              <a:rPr lang="en-US" dirty="0">
                <a:solidFill>
                  <a:schemeClr val="bg1"/>
                </a:solidFill>
                <a:latin typeface="Arial" panose="020B0604020202020204" pitchFamily="34" charset="0"/>
                <a:cs typeface="Arial" panose="020B0604020202020204" pitchFamily="34" charset="0"/>
              </a:rPr>
              <a:t>Complex solution and requires more investigation </a:t>
            </a:r>
          </a:p>
        </p:txBody>
      </p:sp>
      <p:pic>
        <p:nvPicPr>
          <p:cNvPr id="13" name="Picture 12">
            <a:extLst>
              <a:ext uri="{FF2B5EF4-FFF2-40B4-BE49-F238E27FC236}">
                <a16:creationId xmlns:a16="http://schemas.microsoft.com/office/drawing/2014/main" id="{D4BAA519-E6FF-4B80-9136-084102DA3E9D}"/>
              </a:ext>
            </a:extLst>
          </p:cNvPr>
          <p:cNvPicPr>
            <a:picLocks noChangeAspect="1"/>
          </p:cNvPicPr>
          <p:nvPr/>
        </p:nvPicPr>
        <p:blipFill>
          <a:blip r:embed="rId4"/>
          <a:stretch>
            <a:fillRect/>
          </a:stretch>
        </p:blipFill>
        <p:spPr>
          <a:xfrm>
            <a:off x="6561152" y="487113"/>
            <a:ext cx="2390427" cy="811843"/>
          </a:xfrm>
          <a:prstGeom prst="rect">
            <a:avLst/>
          </a:prstGeom>
        </p:spPr>
      </p:pic>
    </p:spTree>
    <p:extLst>
      <p:ext uri="{BB962C8B-B14F-4D97-AF65-F5344CB8AC3E}">
        <p14:creationId xmlns:p14="http://schemas.microsoft.com/office/powerpoint/2010/main" val="1163087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FEC66E7-F9A6-84E4-70E1-A8502E63E202}"/>
              </a:ext>
            </a:extLst>
          </p:cNvPr>
          <p:cNvSpPr txBox="1">
            <a:spLocks/>
          </p:cNvSpPr>
          <p:nvPr/>
        </p:nvSpPr>
        <p:spPr>
          <a:xfrm>
            <a:off x="141469" y="157505"/>
            <a:ext cx="4115828" cy="636371"/>
          </a:xfrm>
          <a:prstGeom prst="rect">
            <a:avLst/>
          </a:prstGeom>
        </p:spPr>
        <p:txBody>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dirty="0">
                <a:solidFill>
                  <a:schemeClr val="bg1"/>
                </a:solidFill>
              </a:rPr>
              <a:t>Acknowledgements </a:t>
            </a:r>
          </a:p>
        </p:txBody>
      </p:sp>
      <p:sp>
        <p:nvSpPr>
          <p:cNvPr id="2" name="Rectangle 1">
            <a:extLst>
              <a:ext uri="{FF2B5EF4-FFF2-40B4-BE49-F238E27FC236}">
                <a16:creationId xmlns:a16="http://schemas.microsoft.com/office/drawing/2014/main" id="{3952B4DB-4D5F-CF8D-7C81-CF4A352B971F}"/>
              </a:ext>
            </a:extLst>
          </p:cNvPr>
          <p:cNvSpPr/>
          <p:nvPr/>
        </p:nvSpPr>
        <p:spPr>
          <a:xfrm>
            <a:off x="2308122" y="4860758"/>
            <a:ext cx="1451077" cy="282742"/>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5BB1B09-605A-6E3E-AE19-8406C87D8812}"/>
              </a:ext>
            </a:extLst>
          </p:cNvPr>
          <p:cNvSpPr txBox="1"/>
          <p:nvPr/>
        </p:nvSpPr>
        <p:spPr>
          <a:xfrm>
            <a:off x="2996400" y="4763599"/>
            <a:ext cx="6271769" cy="369332"/>
          </a:xfrm>
          <a:prstGeom prst="rect">
            <a:avLst/>
          </a:prstGeom>
          <a:noFill/>
        </p:spPr>
        <p:txBody>
          <a:bodyPr wrap="square">
            <a:spAutoFit/>
          </a:bodyPr>
          <a:lstStyle/>
          <a:p>
            <a:r>
              <a:rPr lang="en-US" dirty="0">
                <a:solidFill>
                  <a:schemeClr val="bg1"/>
                </a:solidFill>
              </a:rPr>
              <a:t>https://www.linkedin.com/in/richard-mustaklem-34a8861a2/</a:t>
            </a:r>
          </a:p>
        </p:txBody>
      </p:sp>
      <p:sp>
        <p:nvSpPr>
          <p:cNvPr id="7" name="TextBox 6">
            <a:extLst>
              <a:ext uri="{FF2B5EF4-FFF2-40B4-BE49-F238E27FC236}">
                <a16:creationId xmlns:a16="http://schemas.microsoft.com/office/drawing/2014/main" id="{D8E18511-2BEE-F958-AD72-87EC179C7821}"/>
              </a:ext>
            </a:extLst>
          </p:cNvPr>
          <p:cNvSpPr txBox="1"/>
          <p:nvPr/>
        </p:nvSpPr>
        <p:spPr>
          <a:xfrm>
            <a:off x="141469" y="691549"/>
            <a:ext cx="3308868" cy="3136148"/>
          </a:xfrm>
          <a:prstGeom prst="rect">
            <a:avLst/>
          </a:prstGeom>
          <a:noFill/>
        </p:spPr>
        <p:txBody>
          <a:bodyPr wrap="square">
            <a:spAutoFit/>
          </a:bodyPr>
          <a:lstStyle/>
          <a:p>
            <a:r>
              <a:rPr lang="en-US" sz="2200" b="1" i="0" dirty="0" err="1">
                <a:solidFill>
                  <a:schemeClr val="bg1"/>
                </a:solidFill>
                <a:effectLst/>
                <a:latin typeface="Calibri" panose="020F0502020204030204" pitchFamily="34" charset="0"/>
              </a:rPr>
              <a:t>Jungsu</a:t>
            </a:r>
            <a:r>
              <a:rPr lang="en-US" sz="2200" b="1" i="0" dirty="0">
                <a:solidFill>
                  <a:schemeClr val="bg1"/>
                </a:solidFill>
                <a:effectLst/>
                <a:latin typeface="Calibri" panose="020F0502020204030204" pitchFamily="34" charset="0"/>
              </a:rPr>
              <a:t> Kim, Ph.D.</a:t>
            </a:r>
            <a:endParaRPr lang="en-US" sz="2200" i="0" dirty="0">
              <a:solidFill>
                <a:schemeClr val="bg1"/>
              </a:solidFill>
              <a:effectLst/>
              <a:latin typeface="Calibri" panose="020F0502020204030204" pitchFamily="34" charset="0"/>
            </a:endParaRPr>
          </a:p>
          <a:p>
            <a:pPr marL="0" marR="0" algn="l">
              <a:spcBef>
                <a:spcPts val="0"/>
              </a:spcBef>
              <a:spcAft>
                <a:spcPts val="0"/>
              </a:spcAft>
            </a:pPr>
            <a:r>
              <a:rPr lang="en-US" sz="2200" i="0" dirty="0">
                <a:solidFill>
                  <a:schemeClr val="bg1"/>
                </a:solidFill>
                <a:effectLst/>
                <a:latin typeface="Calibri" panose="020F0502020204030204" pitchFamily="34" charset="0"/>
              </a:rPr>
              <a:t>Ahmad D </a:t>
            </a:r>
            <a:r>
              <a:rPr lang="en-US" sz="2200" i="0" dirty="0" err="1">
                <a:solidFill>
                  <a:schemeClr val="bg1"/>
                </a:solidFill>
                <a:effectLst/>
                <a:latin typeface="Calibri" panose="020F0502020204030204" pitchFamily="34" charset="0"/>
              </a:rPr>
              <a:t>Sharify</a:t>
            </a:r>
            <a:r>
              <a:rPr lang="en-US" sz="2200" i="0" dirty="0">
                <a:solidFill>
                  <a:schemeClr val="bg1"/>
                </a:solidFill>
                <a:effectLst/>
                <a:latin typeface="Calibri" panose="020F0502020204030204" pitchFamily="34" charset="0"/>
              </a:rPr>
              <a:t>,</a:t>
            </a:r>
          </a:p>
          <a:p>
            <a:pPr marL="0" marR="0" algn="l">
              <a:spcBef>
                <a:spcPts val="0"/>
              </a:spcBef>
              <a:spcAft>
                <a:spcPts val="0"/>
              </a:spcAft>
            </a:pPr>
            <a:r>
              <a:rPr lang="en-US" sz="2200" i="0" dirty="0">
                <a:solidFill>
                  <a:schemeClr val="bg1"/>
                </a:solidFill>
                <a:effectLst/>
                <a:latin typeface="Calibri" panose="020F0502020204030204" pitchFamily="34" charset="0"/>
              </a:rPr>
              <a:t>Al-Amin, Md Mamun, Ph.D.</a:t>
            </a:r>
          </a:p>
          <a:p>
            <a:pPr marL="0" marR="0" algn="l">
              <a:spcBef>
                <a:spcPts val="0"/>
              </a:spcBef>
              <a:spcAft>
                <a:spcPts val="0"/>
              </a:spcAft>
            </a:pPr>
            <a:r>
              <a:rPr lang="en-US" sz="2200" i="0" dirty="0" err="1">
                <a:solidFill>
                  <a:schemeClr val="bg1"/>
                </a:solidFill>
                <a:effectLst/>
                <a:latin typeface="Calibri" panose="020F0502020204030204" pitchFamily="34" charset="0"/>
              </a:rPr>
              <a:t>Byungwook</a:t>
            </a:r>
            <a:r>
              <a:rPr lang="en-US" sz="2200" i="0" dirty="0">
                <a:solidFill>
                  <a:schemeClr val="bg1"/>
                </a:solidFill>
                <a:effectLst/>
                <a:latin typeface="Calibri" panose="020F0502020204030204" pitchFamily="34" charset="0"/>
              </a:rPr>
              <a:t> Kim, Ph.D.</a:t>
            </a:r>
          </a:p>
          <a:p>
            <a:pPr marL="0" marR="0" algn="l">
              <a:spcBef>
                <a:spcPts val="0"/>
              </a:spcBef>
              <a:spcAft>
                <a:spcPts val="0"/>
              </a:spcAft>
            </a:pPr>
            <a:r>
              <a:rPr lang="en-US" sz="2200" i="0" dirty="0">
                <a:solidFill>
                  <a:schemeClr val="bg1"/>
                </a:solidFill>
                <a:effectLst/>
                <a:latin typeface="Calibri" panose="020F0502020204030204" pitchFamily="34" charset="0"/>
              </a:rPr>
              <a:t>Daniel Smith,</a:t>
            </a:r>
          </a:p>
          <a:p>
            <a:pPr marL="0" marR="0" algn="l">
              <a:spcBef>
                <a:spcPts val="0"/>
              </a:spcBef>
              <a:spcAft>
                <a:spcPts val="0"/>
              </a:spcAft>
            </a:pPr>
            <a:r>
              <a:rPr lang="en-US" sz="2200" i="0" dirty="0">
                <a:solidFill>
                  <a:schemeClr val="bg1"/>
                </a:solidFill>
                <a:effectLst/>
                <a:latin typeface="Calibri" panose="020F0502020204030204" pitchFamily="34" charset="0"/>
              </a:rPr>
              <a:t>Dom </a:t>
            </a:r>
            <a:r>
              <a:rPr lang="en-US" sz="2200" i="0" dirty="0" err="1">
                <a:solidFill>
                  <a:schemeClr val="bg1"/>
                </a:solidFill>
                <a:effectLst/>
                <a:latin typeface="Calibri" panose="020F0502020204030204" pitchFamily="34" charset="0"/>
              </a:rPr>
              <a:t>Acri</a:t>
            </a:r>
            <a:r>
              <a:rPr lang="en-US" sz="2200" i="0" dirty="0">
                <a:solidFill>
                  <a:schemeClr val="bg1"/>
                </a:solidFill>
                <a:effectLst/>
                <a:latin typeface="Calibri" panose="020F0502020204030204" pitchFamily="34" charset="0"/>
              </a:rPr>
              <a:t>, Ph.D.</a:t>
            </a:r>
          </a:p>
          <a:p>
            <a:pPr marL="0" marR="0" algn="l">
              <a:spcBef>
                <a:spcPts val="0"/>
              </a:spcBef>
              <a:spcAft>
                <a:spcPts val="0"/>
              </a:spcAft>
            </a:pPr>
            <a:r>
              <a:rPr lang="en-US" sz="2200" i="0" dirty="0" err="1">
                <a:solidFill>
                  <a:schemeClr val="bg1"/>
                </a:solidFill>
                <a:effectLst/>
                <a:latin typeface="Calibri" panose="020F0502020204030204" pitchFamily="34" charset="0"/>
              </a:rPr>
              <a:t>Hande</a:t>
            </a:r>
            <a:r>
              <a:rPr lang="en-US" sz="2200" i="0" dirty="0">
                <a:solidFill>
                  <a:schemeClr val="bg1"/>
                </a:solidFill>
                <a:effectLst/>
                <a:latin typeface="Calibri" panose="020F0502020204030204" pitchFamily="34" charset="0"/>
              </a:rPr>
              <a:t> Karahan, Ph.D.</a:t>
            </a:r>
          </a:p>
          <a:p>
            <a:pPr marL="0" marR="0" algn="l">
              <a:spcBef>
                <a:spcPts val="0"/>
              </a:spcBef>
              <a:spcAft>
                <a:spcPts val="0"/>
              </a:spcAft>
            </a:pPr>
            <a:r>
              <a:rPr lang="en-US" sz="2200" i="0" dirty="0">
                <a:solidFill>
                  <a:schemeClr val="bg1"/>
                </a:solidFill>
                <a:effectLst/>
                <a:latin typeface="Calibri" panose="020F0502020204030204" pitchFamily="34" charset="0"/>
              </a:rPr>
              <a:t>Holly N Kersey</a:t>
            </a:r>
          </a:p>
          <a:p>
            <a:pPr marL="0" marR="0" algn="l">
              <a:spcBef>
                <a:spcPts val="0"/>
              </a:spcBef>
              <a:spcAft>
                <a:spcPts val="0"/>
              </a:spcAft>
            </a:pPr>
            <a:r>
              <a:rPr lang="en-US" sz="2200" i="0" dirty="0">
                <a:solidFill>
                  <a:schemeClr val="bg1"/>
                </a:solidFill>
                <a:effectLst/>
                <a:latin typeface="Calibri" panose="020F0502020204030204" pitchFamily="34" charset="0"/>
              </a:rPr>
              <a:t>Jung Hyun Park</a:t>
            </a:r>
          </a:p>
        </p:txBody>
      </p:sp>
      <p:sp>
        <p:nvSpPr>
          <p:cNvPr id="10" name="TextBox 9">
            <a:extLst>
              <a:ext uri="{FF2B5EF4-FFF2-40B4-BE49-F238E27FC236}">
                <a16:creationId xmlns:a16="http://schemas.microsoft.com/office/drawing/2014/main" id="{01991865-9771-F170-C139-B2E2F5BF5B98}"/>
              </a:ext>
            </a:extLst>
          </p:cNvPr>
          <p:cNvSpPr txBox="1"/>
          <p:nvPr/>
        </p:nvSpPr>
        <p:spPr>
          <a:xfrm>
            <a:off x="3559076" y="688154"/>
            <a:ext cx="2894963" cy="2462213"/>
          </a:xfrm>
          <a:prstGeom prst="rect">
            <a:avLst/>
          </a:prstGeom>
          <a:noFill/>
        </p:spPr>
        <p:txBody>
          <a:bodyPr wrap="square">
            <a:spAutoFit/>
          </a:bodyPr>
          <a:lstStyle/>
          <a:p>
            <a:pPr marL="0" marR="0" algn="l">
              <a:spcBef>
                <a:spcPts val="0"/>
              </a:spcBef>
              <a:spcAft>
                <a:spcPts val="0"/>
              </a:spcAft>
            </a:pPr>
            <a:r>
              <a:rPr lang="en-US" sz="2200" i="0" dirty="0">
                <a:solidFill>
                  <a:schemeClr val="bg1"/>
                </a:solidFill>
                <a:effectLst/>
                <a:latin typeface="Calibri" panose="020F0502020204030204" pitchFamily="34" charset="0"/>
              </a:rPr>
              <a:t>Kelly Hartigan</a:t>
            </a:r>
          </a:p>
          <a:p>
            <a:pPr marL="0" marR="0" algn="l">
              <a:spcBef>
                <a:spcPts val="0"/>
              </a:spcBef>
              <a:spcAft>
                <a:spcPts val="0"/>
              </a:spcAft>
            </a:pPr>
            <a:r>
              <a:rPr lang="en-US" sz="2200" i="0" dirty="0">
                <a:solidFill>
                  <a:schemeClr val="bg1"/>
                </a:solidFill>
                <a:effectLst/>
                <a:latin typeface="Calibri" panose="020F0502020204030204" pitchFamily="34" charset="0"/>
              </a:rPr>
              <a:t>Luke Child </a:t>
            </a:r>
            <a:r>
              <a:rPr lang="en-US" sz="2200" i="0" dirty="0" err="1">
                <a:solidFill>
                  <a:schemeClr val="bg1"/>
                </a:solidFill>
                <a:effectLst/>
                <a:latin typeface="Calibri" panose="020F0502020204030204" pitchFamily="34" charset="0"/>
              </a:rPr>
              <a:t>Dabin</a:t>
            </a:r>
            <a:r>
              <a:rPr lang="en-US" sz="2200" i="0" dirty="0">
                <a:solidFill>
                  <a:schemeClr val="bg1"/>
                </a:solidFill>
                <a:effectLst/>
                <a:latin typeface="Calibri" panose="020F0502020204030204" pitchFamily="34" charset="0"/>
              </a:rPr>
              <a:t>, Ph.D.</a:t>
            </a:r>
          </a:p>
          <a:p>
            <a:pPr marL="0" marR="0" algn="l">
              <a:spcBef>
                <a:spcPts val="0"/>
              </a:spcBef>
              <a:spcAft>
                <a:spcPts val="0"/>
              </a:spcAft>
            </a:pPr>
            <a:r>
              <a:rPr lang="en-US" sz="2200" i="0" dirty="0">
                <a:solidFill>
                  <a:schemeClr val="bg1"/>
                </a:solidFill>
                <a:effectLst/>
                <a:latin typeface="Calibri" panose="020F0502020204030204" pitchFamily="34" charset="0"/>
              </a:rPr>
              <a:t>Mason D Tate</a:t>
            </a:r>
          </a:p>
          <a:p>
            <a:pPr marL="0" marR="0" algn="l">
              <a:spcBef>
                <a:spcPts val="0"/>
              </a:spcBef>
              <a:spcAft>
                <a:spcPts val="0"/>
              </a:spcAft>
            </a:pPr>
            <a:r>
              <a:rPr lang="en-US" sz="2200" dirty="0">
                <a:solidFill>
                  <a:schemeClr val="bg1"/>
                </a:solidFill>
                <a:latin typeface="Calibri" panose="020F0502020204030204" pitchFamily="34" charset="0"/>
              </a:rPr>
              <a:t>Ryan McMullen</a:t>
            </a:r>
            <a:endParaRPr lang="en-US" sz="2200" i="0" dirty="0">
              <a:solidFill>
                <a:schemeClr val="bg1"/>
              </a:solidFill>
              <a:effectLst/>
              <a:latin typeface="Calibri" panose="020F0502020204030204" pitchFamily="34" charset="0"/>
            </a:endParaRPr>
          </a:p>
          <a:p>
            <a:pPr marL="0" marR="0" algn="l">
              <a:spcBef>
                <a:spcPts val="0"/>
              </a:spcBef>
              <a:spcAft>
                <a:spcPts val="0"/>
              </a:spcAft>
            </a:pPr>
            <a:r>
              <a:rPr lang="en-US" sz="2200" i="0" dirty="0" err="1">
                <a:solidFill>
                  <a:schemeClr val="bg1"/>
                </a:solidFill>
                <a:effectLst/>
                <a:latin typeface="Calibri" panose="020F0502020204030204" pitchFamily="34" charset="0"/>
              </a:rPr>
              <a:t>Sagara</a:t>
            </a:r>
            <a:r>
              <a:rPr lang="en-US" sz="2200" i="0" dirty="0">
                <a:solidFill>
                  <a:schemeClr val="bg1"/>
                </a:solidFill>
                <a:effectLst/>
                <a:latin typeface="Calibri" panose="020F0502020204030204" pitchFamily="34" charset="0"/>
              </a:rPr>
              <a:t> Wijeratne</a:t>
            </a:r>
          </a:p>
          <a:p>
            <a:pPr marL="0" marR="0" algn="l">
              <a:spcBef>
                <a:spcPts val="0"/>
              </a:spcBef>
              <a:spcAft>
                <a:spcPts val="0"/>
              </a:spcAft>
            </a:pPr>
            <a:r>
              <a:rPr lang="en-US" sz="2200" i="0" dirty="0">
                <a:solidFill>
                  <a:schemeClr val="bg1"/>
                </a:solidFill>
                <a:effectLst/>
                <a:latin typeface="Calibri" panose="020F0502020204030204" pitchFamily="34" charset="0"/>
              </a:rPr>
              <a:t>Sam P Walsh</a:t>
            </a:r>
          </a:p>
          <a:p>
            <a:pPr marL="0" marR="0" algn="l">
              <a:spcBef>
                <a:spcPts val="0"/>
              </a:spcBef>
              <a:spcAft>
                <a:spcPts val="0"/>
              </a:spcAft>
            </a:pPr>
            <a:r>
              <a:rPr lang="en-US" sz="2200" i="0" dirty="0" err="1">
                <a:solidFill>
                  <a:schemeClr val="bg1"/>
                </a:solidFill>
                <a:effectLst/>
                <a:latin typeface="Calibri" panose="020F0502020204030204" pitchFamily="34" charset="0"/>
              </a:rPr>
              <a:t>Sutha</a:t>
            </a:r>
            <a:r>
              <a:rPr lang="en-US" sz="2200" i="0" dirty="0">
                <a:solidFill>
                  <a:schemeClr val="bg1"/>
                </a:solidFill>
                <a:effectLst/>
                <a:latin typeface="Calibri" panose="020F0502020204030204" pitchFamily="34" charset="0"/>
              </a:rPr>
              <a:t> K John</a:t>
            </a:r>
          </a:p>
        </p:txBody>
      </p:sp>
      <p:pic>
        <p:nvPicPr>
          <p:cNvPr id="10242" name="Picture 2" descr="Image">
            <a:extLst>
              <a:ext uri="{FF2B5EF4-FFF2-40B4-BE49-F238E27FC236}">
                <a16:creationId xmlns:a16="http://schemas.microsoft.com/office/drawing/2014/main" id="{2712BD1D-2EEB-4E57-E673-23F3788D5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034" y="1555735"/>
            <a:ext cx="3282950" cy="2462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641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Studio Logo Usage Guidelines - RStudio">
            <a:extLst>
              <a:ext uri="{FF2B5EF4-FFF2-40B4-BE49-F238E27FC236}">
                <a16:creationId xmlns:a16="http://schemas.microsoft.com/office/drawing/2014/main" id="{372B74DF-AB2A-AC54-C19F-AB0534FC33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825" y="18963"/>
            <a:ext cx="2538573" cy="8908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FC00236-77D3-5916-AF95-130DB3443B02}"/>
              </a:ext>
            </a:extLst>
          </p:cNvPr>
          <p:cNvPicPr>
            <a:picLocks noChangeAspect="1"/>
          </p:cNvPicPr>
          <p:nvPr/>
        </p:nvPicPr>
        <p:blipFill>
          <a:blip r:embed="rId4"/>
          <a:stretch>
            <a:fillRect/>
          </a:stretch>
        </p:blipFill>
        <p:spPr>
          <a:xfrm>
            <a:off x="5684171" y="985520"/>
            <a:ext cx="3382227" cy="1994211"/>
          </a:xfrm>
          <a:prstGeom prst="rect">
            <a:avLst/>
          </a:prstGeom>
        </p:spPr>
      </p:pic>
      <p:pic>
        <p:nvPicPr>
          <p:cNvPr id="10" name="Picture 9">
            <a:extLst>
              <a:ext uri="{FF2B5EF4-FFF2-40B4-BE49-F238E27FC236}">
                <a16:creationId xmlns:a16="http://schemas.microsoft.com/office/drawing/2014/main" id="{02B61993-6867-3384-86F5-A91956A2639A}"/>
              </a:ext>
            </a:extLst>
          </p:cNvPr>
          <p:cNvPicPr>
            <a:picLocks noChangeAspect="1"/>
          </p:cNvPicPr>
          <p:nvPr/>
        </p:nvPicPr>
        <p:blipFill>
          <a:blip r:embed="rId5"/>
          <a:stretch>
            <a:fillRect/>
          </a:stretch>
        </p:blipFill>
        <p:spPr>
          <a:xfrm>
            <a:off x="1700235" y="3055443"/>
            <a:ext cx="7366163" cy="1311970"/>
          </a:xfrm>
          <a:prstGeom prst="rect">
            <a:avLst/>
          </a:prstGeom>
        </p:spPr>
      </p:pic>
      <p:sp>
        <p:nvSpPr>
          <p:cNvPr id="11" name="Content Placeholder 2">
            <a:extLst>
              <a:ext uri="{FF2B5EF4-FFF2-40B4-BE49-F238E27FC236}">
                <a16:creationId xmlns:a16="http://schemas.microsoft.com/office/drawing/2014/main" id="{7E8936CA-09C9-ABE3-E41D-161BD07919BA}"/>
              </a:ext>
            </a:extLst>
          </p:cNvPr>
          <p:cNvSpPr>
            <a:spLocks noGrp="1"/>
          </p:cNvSpPr>
          <p:nvPr>
            <p:ph idx="1"/>
          </p:nvPr>
        </p:nvSpPr>
        <p:spPr>
          <a:xfrm>
            <a:off x="525304" y="1629405"/>
            <a:ext cx="4200369" cy="2704600"/>
          </a:xfrm>
        </p:spPr>
        <p:txBody>
          <a:bodyPr/>
          <a:lstStyle/>
          <a:p>
            <a:r>
              <a:rPr lang="en-US" dirty="0">
                <a:solidFill>
                  <a:schemeClr val="tx1">
                    <a:lumMod val="85000"/>
                    <a:lumOff val="15000"/>
                  </a:schemeClr>
                </a:solidFill>
                <a:latin typeface="+mj-lt"/>
              </a:rPr>
              <a:t>Step 1: Install R </a:t>
            </a:r>
            <a:r>
              <a:rPr lang="en-US" dirty="0">
                <a:solidFill>
                  <a:schemeClr val="tx1">
                    <a:lumMod val="85000"/>
                    <a:lumOff val="15000"/>
                  </a:schemeClr>
                </a:solidFill>
                <a:latin typeface="+mj-lt"/>
                <a:hlinkClick r:id="rId6"/>
              </a:rPr>
              <a:t>here</a:t>
            </a:r>
            <a:endParaRPr lang="en-US" dirty="0">
              <a:solidFill>
                <a:schemeClr val="tx1">
                  <a:lumMod val="85000"/>
                  <a:lumOff val="15000"/>
                </a:schemeClr>
              </a:solidFill>
              <a:latin typeface="+mj-lt"/>
            </a:endParaRPr>
          </a:p>
          <a:p>
            <a:r>
              <a:rPr lang="en-US" dirty="0">
                <a:solidFill>
                  <a:schemeClr val="tx1">
                    <a:lumMod val="85000"/>
                    <a:lumOff val="15000"/>
                  </a:schemeClr>
                </a:solidFill>
                <a:latin typeface="+mj-lt"/>
              </a:rPr>
              <a:t>Step 2: Install </a:t>
            </a:r>
            <a:r>
              <a:rPr lang="en-US" dirty="0" err="1">
                <a:solidFill>
                  <a:schemeClr val="tx1">
                    <a:lumMod val="85000"/>
                    <a:lumOff val="15000"/>
                  </a:schemeClr>
                </a:solidFill>
                <a:latin typeface="+mj-lt"/>
              </a:rPr>
              <a:t>Rstudio</a:t>
            </a:r>
            <a:r>
              <a:rPr lang="en-US" dirty="0">
                <a:solidFill>
                  <a:schemeClr val="tx1">
                    <a:lumMod val="85000"/>
                    <a:lumOff val="15000"/>
                  </a:schemeClr>
                </a:solidFill>
                <a:latin typeface="+mj-lt"/>
              </a:rPr>
              <a:t> </a:t>
            </a:r>
            <a:r>
              <a:rPr lang="en-US" dirty="0">
                <a:solidFill>
                  <a:schemeClr val="tx1">
                    <a:lumMod val="85000"/>
                    <a:lumOff val="15000"/>
                  </a:schemeClr>
                </a:solidFill>
                <a:latin typeface="+mj-lt"/>
                <a:hlinkClick r:id="rId7"/>
              </a:rPr>
              <a:t>here</a:t>
            </a:r>
            <a:endParaRPr lang="en-US" dirty="0">
              <a:solidFill>
                <a:schemeClr val="tx1">
                  <a:lumMod val="85000"/>
                  <a:lumOff val="15000"/>
                </a:schemeClr>
              </a:solidFill>
              <a:latin typeface="+mj-lt"/>
            </a:endParaRPr>
          </a:p>
          <a:p>
            <a:r>
              <a:rPr lang="en-US" dirty="0">
                <a:solidFill>
                  <a:schemeClr val="tx1">
                    <a:lumMod val="85000"/>
                    <a:lumOff val="15000"/>
                  </a:schemeClr>
                </a:solidFill>
                <a:latin typeface="+mj-lt"/>
              </a:rPr>
              <a:t>Step 3: Swirl!</a:t>
            </a:r>
          </a:p>
        </p:txBody>
      </p:sp>
      <p:cxnSp>
        <p:nvCxnSpPr>
          <p:cNvPr id="13" name="Straight Arrow Connector 12">
            <a:extLst>
              <a:ext uri="{FF2B5EF4-FFF2-40B4-BE49-F238E27FC236}">
                <a16:creationId xmlns:a16="http://schemas.microsoft.com/office/drawing/2014/main" id="{0547FE68-5FB7-939B-1A4F-6EBE82E4C2E8}"/>
              </a:ext>
            </a:extLst>
          </p:cNvPr>
          <p:cNvCxnSpPr/>
          <p:nvPr/>
        </p:nvCxnSpPr>
        <p:spPr>
          <a:xfrm>
            <a:off x="785308" y="3291841"/>
            <a:ext cx="69977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 name="Title 1">
            <a:extLst>
              <a:ext uri="{FF2B5EF4-FFF2-40B4-BE49-F238E27FC236}">
                <a16:creationId xmlns:a16="http://schemas.microsoft.com/office/drawing/2014/main" id="{71D340CB-75CC-D4DE-037F-A02FB476CEE1}"/>
              </a:ext>
            </a:extLst>
          </p:cNvPr>
          <p:cNvSpPr>
            <a:spLocks noGrp="1"/>
          </p:cNvSpPr>
          <p:nvPr>
            <p:ph type="title"/>
          </p:nvPr>
        </p:nvSpPr>
        <p:spPr>
          <a:xfrm>
            <a:off x="525304" y="327859"/>
            <a:ext cx="4842763" cy="779318"/>
          </a:xfrm>
        </p:spPr>
        <p:txBody>
          <a:bodyPr/>
          <a:lstStyle/>
          <a:p>
            <a:r>
              <a:rPr lang="en-US" dirty="0"/>
              <a:t>Background: Learning R</a:t>
            </a:r>
          </a:p>
        </p:txBody>
      </p:sp>
    </p:spTree>
    <p:extLst>
      <p:ext uri="{BB962C8B-B14F-4D97-AF65-F5344CB8AC3E}">
        <p14:creationId xmlns:p14="http://schemas.microsoft.com/office/powerpoint/2010/main" val="2103907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867E879-A3FF-F527-DEFF-BFA5C3E00822}"/>
              </a:ext>
            </a:extLst>
          </p:cNvPr>
          <p:cNvPicPr>
            <a:picLocks noChangeAspect="1"/>
          </p:cNvPicPr>
          <p:nvPr/>
        </p:nvPicPr>
        <p:blipFill>
          <a:blip r:embed="rId3"/>
          <a:stretch>
            <a:fillRect/>
          </a:stretch>
        </p:blipFill>
        <p:spPr>
          <a:xfrm>
            <a:off x="928323" y="1125717"/>
            <a:ext cx="7287354" cy="3431295"/>
          </a:xfrm>
          <a:prstGeom prst="rect">
            <a:avLst/>
          </a:prstGeom>
        </p:spPr>
      </p:pic>
      <p:sp>
        <p:nvSpPr>
          <p:cNvPr id="10" name="TextBox 9">
            <a:extLst>
              <a:ext uri="{FF2B5EF4-FFF2-40B4-BE49-F238E27FC236}">
                <a16:creationId xmlns:a16="http://schemas.microsoft.com/office/drawing/2014/main" id="{11E30C15-3D7D-21AC-0982-FD0CBFCEB0D8}"/>
              </a:ext>
            </a:extLst>
          </p:cNvPr>
          <p:cNvSpPr txBox="1"/>
          <p:nvPr/>
        </p:nvSpPr>
        <p:spPr>
          <a:xfrm>
            <a:off x="4684955" y="4680027"/>
            <a:ext cx="4308438" cy="21544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dirty="0">
                <a:solidFill>
                  <a:srgbClr val="202124"/>
                </a:solidFill>
                <a:effectLst/>
                <a:latin typeface="Roboto" panose="02000000000000000000" pitchFamily="2" charset="0"/>
              </a:rPr>
              <a:t>https://www.azenta.com/blog/rna-seq-selection-guide-how-start-designing-your-project</a:t>
            </a:r>
          </a:p>
        </p:txBody>
      </p:sp>
      <p:sp>
        <p:nvSpPr>
          <p:cNvPr id="13" name="Title 1">
            <a:extLst>
              <a:ext uri="{FF2B5EF4-FFF2-40B4-BE49-F238E27FC236}">
                <a16:creationId xmlns:a16="http://schemas.microsoft.com/office/drawing/2014/main" id="{11BD2369-C995-E432-E31F-A87B06449777}"/>
              </a:ext>
            </a:extLst>
          </p:cNvPr>
          <p:cNvSpPr>
            <a:spLocks noGrp="1"/>
          </p:cNvSpPr>
          <p:nvPr>
            <p:ph type="title"/>
          </p:nvPr>
        </p:nvSpPr>
        <p:spPr>
          <a:xfrm>
            <a:off x="525303" y="275480"/>
            <a:ext cx="5787007" cy="779318"/>
          </a:xfrm>
        </p:spPr>
        <p:txBody>
          <a:bodyPr/>
          <a:lstStyle/>
          <a:p>
            <a:r>
              <a:rPr lang="en-US" dirty="0"/>
              <a:t>Different types of RNA-seq</a:t>
            </a:r>
          </a:p>
        </p:txBody>
      </p:sp>
    </p:spTree>
    <p:extLst>
      <p:ext uri="{BB962C8B-B14F-4D97-AF65-F5344CB8AC3E}">
        <p14:creationId xmlns:p14="http://schemas.microsoft.com/office/powerpoint/2010/main" val="1052610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303" y="275480"/>
            <a:ext cx="5787007" cy="779318"/>
          </a:xfrm>
        </p:spPr>
        <p:txBody>
          <a:bodyPr/>
          <a:lstStyle/>
          <a:p>
            <a:r>
              <a:rPr lang="en-US" dirty="0"/>
              <a:t>Different types of RNA-seq</a:t>
            </a:r>
          </a:p>
        </p:txBody>
      </p:sp>
      <p:pic>
        <p:nvPicPr>
          <p:cNvPr id="8" name="Picture 7">
            <a:extLst>
              <a:ext uri="{FF2B5EF4-FFF2-40B4-BE49-F238E27FC236}">
                <a16:creationId xmlns:a16="http://schemas.microsoft.com/office/drawing/2014/main" id="{F867E879-A3FF-F527-DEFF-BFA5C3E00822}"/>
              </a:ext>
            </a:extLst>
          </p:cNvPr>
          <p:cNvPicPr>
            <a:picLocks noChangeAspect="1"/>
          </p:cNvPicPr>
          <p:nvPr/>
        </p:nvPicPr>
        <p:blipFill>
          <a:blip r:embed="rId3"/>
          <a:stretch>
            <a:fillRect/>
          </a:stretch>
        </p:blipFill>
        <p:spPr>
          <a:xfrm>
            <a:off x="928323" y="1125717"/>
            <a:ext cx="7287354" cy="3431295"/>
          </a:xfrm>
          <a:prstGeom prst="rect">
            <a:avLst/>
          </a:prstGeom>
        </p:spPr>
      </p:pic>
      <p:sp>
        <p:nvSpPr>
          <p:cNvPr id="3" name="Rectangle 2">
            <a:extLst>
              <a:ext uri="{FF2B5EF4-FFF2-40B4-BE49-F238E27FC236}">
                <a16:creationId xmlns:a16="http://schemas.microsoft.com/office/drawing/2014/main" id="{43BB47B1-8DB5-ECA5-A614-4ACA4EA6E086}"/>
              </a:ext>
            </a:extLst>
          </p:cNvPr>
          <p:cNvSpPr/>
          <p:nvPr/>
        </p:nvSpPr>
        <p:spPr>
          <a:xfrm>
            <a:off x="928323" y="3730781"/>
            <a:ext cx="7168542" cy="41351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TextBox 3">
            <a:extLst>
              <a:ext uri="{FF2B5EF4-FFF2-40B4-BE49-F238E27FC236}">
                <a16:creationId xmlns:a16="http://schemas.microsoft.com/office/drawing/2014/main" id="{99068CFE-DEB2-7363-88C4-9D8B23165D3E}"/>
              </a:ext>
            </a:extLst>
          </p:cNvPr>
          <p:cNvSpPr txBox="1"/>
          <p:nvPr/>
        </p:nvSpPr>
        <p:spPr>
          <a:xfrm>
            <a:off x="4684955" y="4680027"/>
            <a:ext cx="4308438" cy="215444"/>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b="0" i="0" dirty="0">
                <a:solidFill>
                  <a:srgbClr val="202124"/>
                </a:solidFill>
                <a:effectLst/>
                <a:latin typeface="Roboto" panose="02000000000000000000" pitchFamily="2" charset="0"/>
              </a:rPr>
              <a:t>https://www.azenta.com/blog/rna-seq-selection-guide-how-start-designing-your-project</a:t>
            </a:r>
          </a:p>
        </p:txBody>
      </p:sp>
    </p:spTree>
    <p:extLst>
      <p:ext uri="{BB962C8B-B14F-4D97-AF65-F5344CB8AC3E}">
        <p14:creationId xmlns:p14="http://schemas.microsoft.com/office/powerpoint/2010/main" val="380015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303" y="275480"/>
            <a:ext cx="5787007" cy="779318"/>
          </a:xfrm>
        </p:spPr>
        <p:txBody>
          <a:bodyPr/>
          <a:lstStyle/>
          <a:p>
            <a:r>
              <a:rPr lang="en-US" dirty="0"/>
              <a:t>Why scRNA-seq?</a:t>
            </a:r>
          </a:p>
        </p:txBody>
      </p:sp>
      <p:cxnSp>
        <p:nvCxnSpPr>
          <p:cNvPr id="6" name="Straight Arrow Connector 5">
            <a:extLst>
              <a:ext uri="{FF2B5EF4-FFF2-40B4-BE49-F238E27FC236}">
                <a16:creationId xmlns:a16="http://schemas.microsoft.com/office/drawing/2014/main" id="{5F2AC745-2233-ADFB-FEA2-847C363DCD10}"/>
              </a:ext>
            </a:extLst>
          </p:cNvPr>
          <p:cNvCxnSpPr/>
          <p:nvPr/>
        </p:nvCxnSpPr>
        <p:spPr>
          <a:xfrm>
            <a:off x="4218039" y="2191827"/>
            <a:ext cx="1047135"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3F02F62C-CAEE-6B97-671D-93F1806FDD09}"/>
              </a:ext>
            </a:extLst>
          </p:cNvPr>
          <p:cNvPicPr>
            <a:picLocks noChangeAspect="1"/>
          </p:cNvPicPr>
          <p:nvPr/>
        </p:nvPicPr>
        <p:blipFill rotWithShape="1">
          <a:blip r:embed="rId3"/>
          <a:srcRect r="4737"/>
          <a:stretch/>
        </p:blipFill>
        <p:spPr>
          <a:xfrm>
            <a:off x="5915088" y="581877"/>
            <a:ext cx="2196178" cy="3219899"/>
          </a:xfrm>
          <a:prstGeom prst="rect">
            <a:avLst/>
          </a:prstGeom>
        </p:spPr>
      </p:pic>
      <p:pic>
        <p:nvPicPr>
          <p:cNvPr id="11" name="Picture 10">
            <a:extLst>
              <a:ext uri="{FF2B5EF4-FFF2-40B4-BE49-F238E27FC236}">
                <a16:creationId xmlns:a16="http://schemas.microsoft.com/office/drawing/2014/main" id="{88A599D7-7018-F090-AC64-E755F78A4878}"/>
              </a:ext>
            </a:extLst>
          </p:cNvPr>
          <p:cNvPicPr>
            <a:picLocks noChangeAspect="1"/>
          </p:cNvPicPr>
          <p:nvPr/>
        </p:nvPicPr>
        <p:blipFill>
          <a:blip r:embed="rId4"/>
          <a:stretch>
            <a:fillRect/>
          </a:stretch>
        </p:blipFill>
        <p:spPr>
          <a:xfrm>
            <a:off x="1065781" y="975823"/>
            <a:ext cx="2295137" cy="2673361"/>
          </a:xfrm>
          <a:prstGeom prst="rect">
            <a:avLst/>
          </a:prstGeom>
        </p:spPr>
      </p:pic>
    </p:spTree>
    <p:extLst>
      <p:ext uri="{BB962C8B-B14F-4D97-AF65-F5344CB8AC3E}">
        <p14:creationId xmlns:p14="http://schemas.microsoft.com/office/powerpoint/2010/main" val="320755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303" y="275480"/>
            <a:ext cx="5787007" cy="779318"/>
          </a:xfrm>
        </p:spPr>
        <p:txBody>
          <a:bodyPr/>
          <a:lstStyle/>
          <a:p>
            <a:r>
              <a:rPr lang="en-US" dirty="0"/>
              <a:t>Why scRNA-seq?</a:t>
            </a:r>
          </a:p>
        </p:txBody>
      </p:sp>
      <p:cxnSp>
        <p:nvCxnSpPr>
          <p:cNvPr id="6" name="Straight Arrow Connector 5">
            <a:extLst>
              <a:ext uri="{FF2B5EF4-FFF2-40B4-BE49-F238E27FC236}">
                <a16:creationId xmlns:a16="http://schemas.microsoft.com/office/drawing/2014/main" id="{5F2AC745-2233-ADFB-FEA2-847C363DCD10}"/>
              </a:ext>
            </a:extLst>
          </p:cNvPr>
          <p:cNvCxnSpPr/>
          <p:nvPr/>
        </p:nvCxnSpPr>
        <p:spPr>
          <a:xfrm>
            <a:off x="4218039" y="2191827"/>
            <a:ext cx="1047135"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73691D24-D7F7-BEAC-B6FE-DA62A33C5C4A}"/>
              </a:ext>
            </a:extLst>
          </p:cNvPr>
          <p:cNvPicPr>
            <a:picLocks noChangeAspect="1"/>
          </p:cNvPicPr>
          <p:nvPr/>
        </p:nvPicPr>
        <p:blipFill rotWithShape="1">
          <a:blip r:embed="rId3"/>
          <a:srcRect r="4737"/>
          <a:stretch/>
        </p:blipFill>
        <p:spPr>
          <a:xfrm>
            <a:off x="5915088" y="581877"/>
            <a:ext cx="2196178" cy="3219899"/>
          </a:xfrm>
          <a:prstGeom prst="rect">
            <a:avLst/>
          </a:prstGeom>
        </p:spPr>
      </p:pic>
      <p:sp>
        <p:nvSpPr>
          <p:cNvPr id="3" name="TextBox 2">
            <a:extLst>
              <a:ext uri="{FF2B5EF4-FFF2-40B4-BE49-F238E27FC236}">
                <a16:creationId xmlns:a16="http://schemas.microsoft.com/office/drawing/2014/main" id="{F2C5DF7B-F7C7-9862-BE1E-86EFC4BEC2BD}"/>
              </a:ext>
            </a:extLst>
          </p:cNvPr>
          <p:cNvSpPr txBox="1"/>
          <p:nvPr/>
        </p:nvSpPr>
        <p:spPr>
          <a:xfrm>
            <a:off x="792322" y="3652384"/>
            <a:ext cx="4055633" cy="923330"/>
          </a:xfrm>
          <a:prstGeom prst="rect">
            <a:avLst/>
          </a:prstGeom>
          <a:noFill/>
        </p:spPr>
        <p:txBody>
          <a:bodyPr wrap="square" rtlCol="0">
            <a:spAutoFit/>
          </a:bodyPr>
          <a:lstStyle/>
          <a:p>
            <a:r>
              <a:rPr lang="en-US" dirty="0"/>
              <a:t>Given certain induced conditions, such as AD or PD, how does this impact our individual cell makeup?</a:t>
            </a:r>
          </a:p>
        </p:txBody>
      </p:sp>
      <p:pic>
        <p:nvPicPr>
          <p:cNvPr id="5" name="Picture 4">
            <a:extLst>
              <a:ext uri="{FF2B5EF4-FFF2-40B4-BE49-F238E27FC236}">
                <a16:creationId xmlns:a16="http://schemas.microsoft.com/office/drawing/2014/main" id="{B7870233-525F-93D0-EBD5-0D9EFC56D22E}"/>
              </a:ext>
            </a:extLst>
          </p:cNvPr>
          <p:cNvPicPr>
            <a:picLocks noChangeAspect="1"/>
          </p:cNvPicPr>
          <p:nvPr/>
        </p:nvPicPr>
        <p:blipFill>
          <a:blip r:embed="rId4"/>
          <a:stretch>
            <a:fillRect/>
          </a:stretch>
        </p:blipFill>
        <p:spPr>
          <a:xfrm>
            <a:off x="1065781" y="975823"/>
            <a:ext cx="2295137" cy="2673361"/>
          </a:xfrm>
          <a:prstGeom prst="rect">
            <a:avLst/>
          </a:prstGeom>
        </p:spPr>
      </p:pic>
      <p:cxnSp>
        <p:nvCxnSpPr>
          <p:cNvPr id="8" name="Straight Arrow Connector 7">
            <a:extLst>
              <a:ext uri="{FF2B5EF4-FFF2-40B4-BE49-F238E27FC236}">
                <a16:creationId xmlns:a16="http://schemas.microsoft.com/office/drawing/2014/main" id="{322E2F3D-6CD5-9628-AA6F-5F4709FA9560}"/>
              </a:ext>
            </a:extLst>
          </p:cNvPr>
          <p:cNvCxnSpPr>
            <a:cxnSpLocks/>
          </p:cNvCxnSpPr>
          <p:nvPr/>
        </p:nvCxnSpPr>
        <p:spPr>
          <a:xfrm flipV="1">
            <a:off x="8291778" y="581877"/>
            <a:ext cx="0" cy="7473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98549926-CBEC-6F68-84A3-3D713D368F79}"/>
              </a:ext>
            </a:extLst>
          </p:cNvPr>
          <p:cNvCxnSpPr>
            <a:cxnSpLocks/>
          </p:cNvCxnSpPr>
          <p:nvPr/>
        </p:nvCxnSpPr>
        <p:spPr>
          <a:xfrm>
            <a:off x="8307628" y="2977286"/>
            <a:ext cx="0" cy="751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49353A0-279B-2DC1-72C7-37613CB84CDA}"/>
              </a:ext>
            </a:extLst>
          </p:cNvPr>
          <p:cNvCxnSpPr>
            <a:cxnSpLocks/>
          </p:cNvCxnSpPr>
          <p:nvPr/>
        </p:nvCxnSpPr>
        <p:spPr>
          <a:xfrm>
            <a:off x="8307628" y="1761743"/>
            <a:ext cx="0" cy="751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095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303" y="313779"/>
            <a:ext cx="4918066" cy="779318"/>
          </a:xfrm>
        </p:spPr>
        <p:txBody>
          <a:bodyPr/>
          <a:lstStyle/>
          <a:p>
            <a:r>
              <a:rPr lang="en-US" dirty="0"/>
              <a:t>Background: scRNA-Seq</a:t>
            </a:r>
          </a:p>
        </p:txBody>
      </p:sp>
      <p:sp>
        <p:nvSpPr>
          <p:cNvPr id="3" name="Content Placeholder 2"/>
          <p:cNvSpPr>
            <a:spLocks noGrp="1"/>
          </p:cNvSpPr>
          <p:nvPr>
            <p:ph idx="1"/>
          </p:nvPr>
        </p:nvSpPr>
        <p:spPr>
          <a:xfrm>
            <a:off x="525304" y="1259462"/>
            <a:ext cx="4200369" cy="2704600"/>
          </a:xfrm>
        </p:spPr>
        <p:txBody>
          <a:bodyPr/>
          <a:lstStyle/>
          <a:p>
            <a:r>
              <a:rPr lang="en-US" dirty="0">
                <a:solidFill>
                  <a:schemeClr val="tx1">
                    <a:lumMod val="85000"/>
                    <a:lumOff val="15000"/>
                  </a:schemeClr>
                </a:solidFill>
                <a:latin typeface="+mj-lt"/>
              </a:rPr>
              <a:t>Developed in 2009 by </a:t>
            </a:r>
            <a:r>
              <a:rPr lang="en-US" dirty="0" err="1">
                <a:solidFill>
                  <a:schemeClr val="tx1">
                    <a:lumMod val="85000"/>
                    <a:lumOff val="15000"/>
                  </a:schemeClr>
                </a:solidFill>
                <a:latin typeface="+mj-lt"/>
              </a:rPr>
              <a:t>Fuchuo</a:t>
            </a:r>
            <a:r>
              <a:rPr lang="en-US" dirty="0">
                <a:solidFill>
                  <a:schemeClr val="tx1">
                    <a:lumMod val="85000"/>
                    <a:lumOff val="15000"/>
                  </a:schemeClr>
                </a:solidFill>
                <a:latin typeface="+mj-lt"/>
              </a:rPr>
              <a:t> Tang,</a:t>
            </a:r>
            <a:r>
              <a:rPr lang="en-US" b="0" i="0" dirty="0">
                <a:solidFill>
                  <a:schemeClr val="tx1">
                    <a:lumMod val="85000"/>
                    <a:lumOff val="15000"/>
                  </a:schemeClr>
                </a:solidFill>
                <a:effectLst/>
                <a:latin typeface="+mj-lt"/>
                <a:ea typeface="微软雅黑" panose="020B0503020204020204" pitchFamily="34" charset="-122"/>
              </a:rPr>
              <a:t> University of Cambridge</a:t>
            </a:r>
          </a:p>
          <a:p>
            <a:r>
              <a:rPr lang="en-US" dirty="0">
                <a:solidFill>
                  <a:schemeClr val="tx1">
                    <a:lumMod val="85000"/>
                    <a:lumOff val="15000"/>
                  </a:schemeClr>
                </a:solidFill>
                <a:latin typeface="+mj-lt"/>
              </a:rPr>
              <a:t>Analysis of many genes at once  across many cell types</a:t>
            </a:r>
          </a:p>
          <a:p>
            <a:r>
              <a:rPr lang="en-US" dirty="0">
                <a:solidFill>
                  <a:schemeClr val="tx1">
                    <a:lumMod val="85000"/>
                    <a:lumOff val="15000"/>
                  </a:schemeClr>
                </a:solidFill>
                <a:latin typeface="+mj-lt"/>
              </a:rPr>
              <a:t>Used Seurat pipeline - released 2017 but constantly updated</a:t>
            </a:r>
          </a:p>
        </p:txBody>
      </p:sp>
      <p:pic>
        <p:nvPicPr>
          <p:cNvPr id="5" name="Picture 4">
            <a:extLst>
              <a:ext uri="{FF2B5EF4-FFF2-40B4-BE49-F238E27FC236}">
                <a16:creationId xmlns:a16="http://schemas.microsoft.com/office/drawing/2014/main" id="{A4210F5C-ED30-48B2-87BD-9DF91E50F1F4}"/>
              </a:ext>
            </a:extLst>
          </p:cNvPr>
          <p:cNvPicPr>
            <a:picLocks noChangeAspect="1"/>
          </p:cNvPicPr>
          <p:nvPr/>
        </p:nvPicPr>
        <p:blipFill rotWithShape="1">
          <a:blip r:embed="rId3"/>
          <a:srcRect l="891" t="1003" b="869"/>
          <a:stretch/>
        </p:blipFill>
        <p:spPr>
          <a:xfrm>
            <a:off x="5589001" y="9939"/>
            <a:ext cx="3554999" cy="5143500"/>
          </a:xfrm>
          <a:prstGeom prst="rect">
            <a:avLst/>
          </a:prstGeom>
        </p:spPr>
      </p:pic>
    </p:spTree>
    <p:extLst>
      <p:ext uri="{BB962C8B-B14F-4D97-AF65-F5344CB8AC3E}">
        <p14:creationId xmlns:p14="http://schemas.microsoft.com/office/powerpoint/2010/main" val="636483058"/>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UAA_PowerPoint_template16x9" id="{99B06474-C1B6-9846-8607-B1DE67E872AF}" vid="{043F0F12-49C4-154E-B523-5729A93224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IUAA_PowerPoint_template16x9</Template>
  <TotalTime>5117</TotalTime>
  <Words>1443</Words>
  <Application>Microsoft Office PowerPoint</Application>
  <PresentationFormat>On-screen Show (16:9)</PresentationFormat>
  <Paragraphs>189</Paragraphs>
  <Slides>33</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-apple-system</vt:lpstr>
      <vt:lpstr>Arial</vt:lpstr>
      <vt:lpstr>Calibri</vt:lpstr>
      <vt:lpstr>Roboto</vt:lpstr>
      <vt:lpstr>Söhne</vt:lpstr>
      <vt:lpstr>Ubuntu-Regular</vt:lpstr>
      <vt:lpstr>Wingdings</vt:lpstr>
      <vt:lpstr>Main</vt:lpstr>
      <vt:lpstr>Single Cell RNA Sequencing Clustering Basics</vt:lpstr>
      <vt:lpstr>Background: Learning R</vt:lpstr>
      <vt:lpstr>PowerPoint Presentation</vt:lpstr>
      <vt:lpstr>Background: Learning R</vt:lpstr>
      <vt:lpstr>Different types of RNA-seq</vt:lpstr>
      <vt:lpstr>Different types of RNA-seq</vt:lpstr>
      <vt:lpstr>Why scRNA-seq?</vt:lpstr>
      <vt:lpstr>Why scRNA-seq?</vt:lpstr>
      <vt:lpstr>Background: scRNA-Seq</vt:lpstr>
      <vt:lpstr>10x Genomics scRNA-seq </vt:lpstr>
      <vt:lpstr>PowerPoint Presentation</vt:lpstr>
      <vt:lpstr>scRNA-seq Pathway</vt:lpstr>
      <vt:lpstr>scRNA-seq Pathway</vt:lpstr>
      <vt:lpstr>QNA + Break</vt:lpstr>
      <vt:lpstr>QNA + Break</vt:lpstr>
      <vt:lpstr>Single Cell RNA Sequencing Clustering – Seurat </vt:lpstr>
      <vt:lpstr>Data collection</vt:lpstr>
      <vt:lpstr>Data collection</vt:lpstr>
      <vt:lpstr>Starting Analysis – Reading the Data</vt:lpstr>
      <vt:lpstr>Quality Control</vt:lpstr>
      <vt:lpstr>Quality Control</vt:lpstr>
      <vt:lpstr>Identification of Highly Variable Features</vt:lpstr>
      <vt:lpstr>Normalization</vt:lpstr>
      <vt:lpstr>Linear Dimension Reduction</vt:lpstr>
      <vt:lpstr>Determine Dimensionality</vt:lpstr>
      <vt:lpstr>Determine Dimensionality</vt:lpstr>
      <vt:lpstr>Determine Dimensionality</vt:lpstr>
      <vt:lpstr>Results - Clustering</vt:lpstr>
      <vt:lpstr>Results - Clustering</vt:lpstr>
      <vt:lpstr>Results - Annotation</vt:lpstr>
      <vt:lpstr>Results - Annotation</vt:lpstr>
      <vt:lpstr>Results - Annotation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Mustaklem, Richard</dc:creator>
  <cp:lastModifiedBy>Mustaklem, Richard</cp:lastModifiedBy>
  <cp:revision>21</cp:revision>
  <cp:lastPrinted>2014-06-24T16:10:50Z</cp:lastPrinted>
  <dcterms:created xsi:type="dcterms:W3CDTF">2023-01-10T01:50:32Z</dcterms:created>
  <dcterms:modified xsi:type="dcterms:W3CDTF">2023-11-07T04:01:56Z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