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542" y="-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3A14B-F080-482E-810E-E9FA2C693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14B5AC-DF5C-4A38-B203-ABAA36CCA4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06231-A073-4A3C-B4B0-F5B3FDFC4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7797-44DE-48E0-BA19-F0A899A2AD84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A3D38-4CE6-4386-AE6F-BA01BAC4E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D84DE-6490-4699-99AE-50D242FFC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FF50-5166-4120-9C5F-F279101BF2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911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720A-A352-43A5-8D0E-416A50E30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296E70-4604-4C8F-AE43-90AF5764F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48EE9-A45C-4AD9-8CA8-ACBBBB953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7797-44DE-48E0-BA19-F0A899A2AD84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81345-ACC9-40CE-A091-D6C0FDE17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710CE-29D8-44D0-9816-1A53C5DF8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FF50-5166-4120-9C5F-F279101BF2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70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D61EE1-106C-4FFD-862F-BEEAB44EFD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6D52EB-01CB-440F-88F8-17D670405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997C2-12EB-4FBE-9A1C-56C088A6C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7797-44DE-48E0-BA19-F0A899A2AD84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691DB-717F-4E4F-9D30-5B01A0CEC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D16A7-5D1F-4A58-BAAF-8414BF587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FF50-5166-4120-9C5F-F279101BF2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883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4F975-ABBB-4C27-9930-D8CAF3C91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E4666-6F68-4CD6-9832-91E5EA5BE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50F2C-D92D-412D-9B5F-F2F3A0121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7797-44DE-48E0-BA19-F0A899A2AD84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DD36B-40E8-4C15-9EFD-9292FA6CF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14CE8-578B-4A5F-9391-D8AD0DE83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FF50-5166-4120-9C5F-F279101BF2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565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3E540-B2E5-431E-A1C2-28DD065F7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FB7FE-420A-43F9-B995-4C707BD4F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05F10-109C-412D-B12A-579058A0A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7797-44DE-48E0-BA19-F0A899A2AD84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6E535-6233-471F-8485-AE2DC9B0E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13583-118D-4A2F-865F-F12F1A821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FF50-5166-4120-9C5F-F279101BF2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371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F8D37-4F49-409C-8700-73F816C39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D19D3-EFC8-4DD7-A108-B3AB46876C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25B09B-F82A-475C-9C84-8BBE6780F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24CE2-C530-4A13-A158-36E21C0D3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7797-44DE-48E0-BA19-F0A899A2AD84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6A70A-27BB-4C0D-B6B5-11727ED4B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F0452-4AE9-4FA1-9417-FD66E22E6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FF50-5166-4120-9C5F-F279101BF2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407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0A886-6252-47B7-8073-E0CA9C713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771C4-44D9-4244-A56C-03E001CC6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C4EC-0FE6-45D1-82AE-21B82C018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141347-1049-4D5A-943E-7444B68487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4F25D2-B4CE-4510-A374-4A7FBD796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01C0C-9979-47B5-8DB7-CE135EA21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7797-44DE-48E0-BA19-F0A899A2AD84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D94A0B-F7DA-41D5-8B69-7FEE993B8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F6DC1C-6548-45AF-B307-98621883F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FF50-5166-4120-9C5F-F279101BF2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411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86A1C-A56D-4011-AC37-8F3A6DEF1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CCD27-A292-407B-BCC5-3644D022B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7797-44DE-48E0-BA19-F0A899A2AD84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CC51E1-CCC1-47EE-ACE5-B59D0AE3B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18443-CB2C-4730-8D45-5F9CBF7FE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FF50-5166-4120-9C5F-F279101BF2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941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406FAD-C104-4771-A62D-FFA4A5D6A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7797-44DE-48E0-BA19-F0A899A2AD84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037C2-81FE-4EBE-9F04-DF5A9A1E4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EADD3-DD30-4050-9A0E-1E0356C39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FF50-5166-4120-9C5F-F279101BF2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21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7A7A0-BD89-4B29-90D4-DDDC8D941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B10EE-A19B-4F72-9D68-23A3CF5D9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C9B690-7CAC-424C-8B7F-3C0BE0B9A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77198-5565-4F94-9219-6EA346363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7797-44DE-48E0-BA19-F0A899A2AD84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348F9-5968-451D-AE7B-2D7B9F8FB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75FE3-9722-49B9-9D50-5C93F46E3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FF50-5166-4120-9C5F-F279101BF2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913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21CB8-C6C2-4440-AB05-9ECBA76F6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6F0B73-6BB1-4785-B367-668FBFCCF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9D088-AC5F-47C0-86D4-89EBF9C96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03509-7EE5-49E1-9CB0-E312DBA25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7797-44DE-48E0-BA19-F0A899A2AD84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112F8-ECF0-40A0-A2C8-5EA334031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15BE4-82B8-4412-8DA6-861C695B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FF50-5166-4120-9C5F-F279101BF2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551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BA3CA6-8F62-47D7-B6E6-4A95B918B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D498A-A7BD-4BEB-92F0-49782F1C2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8C171-5AD7-401E-8E35-4EBAD9275A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97797-44DE-48E0-BA19-F0A899A2AD84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E99AD-5D87-4D21-A63D-35172A807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BE466-6463-41F6-829A-745E07FD1B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0FF50-5166-4120-9C5F-F279101BF2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6662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8E461BF-BC1E-4D30-846F-80CF4DC97BC8}"/>
              </a:ext>
            </a:extLst>
          </p:cNvPr>
          <p:cNvGrpSpPr/>
          <p:nvPr/>
        </p:nvGrpSpPr>
        <p:grpSpPr>
          <a:xfrm>
            <a:off x="2149231" y="1180123"/>
            <a:ext cx="2114917" cy="2657231"/>
            <a:chOff x="2149231" y="1180123"/>
            <a:chExt cx="2114917" cy="26572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F5FEF6A-DE86-4427-A8E3-43CE66449BCD}"/>
                </a:ext>
              </a:extLst>
            </p:cNvPr>
            <p:cNvSpPr/>
            <p:nvPr/>
          </p:nvSpPr>
          <p:spPr>
            <a:xfrm>
              <a:off x="2149231" y="1180123"/>
              <a:ext cx="1985107" cy="2657231"/>
            </a:xfrm>
            <a:prstGeom prst="rect">
              <a:avLst/>
            </a:prstGeom>
            <a:solidFill>
              <a:schemeClr val="tx1"/>
            </a:solidFill>
            <a:ln w="254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C687BB-4CBF-4D49-9B17-7B426655BEB5}"/>
                </a:ext>
              </a:extLst>
            </p:cNvPr>
            <p:cNvSpPr/>
            <p:nvPr/>
          </p:nvSpPr>
          <p:spPr>
            <a:xfrm>
              <a:off x="3839275" y="1311101"/>
              <a:ext cx="424873" cy="1202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029461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B5084BD-446D-4C67-A6B2-F840A51E51DD}"/>
              </a:ext>
            </a:extLst>
          </p:cNvPr>
          <p:cNvGrpSpPr/>
          <p:nvPr/>
        </p:nvGrpSpPr>
        <p:grpSpPr>
          <a:xfrm>
            <a:off x="2026524" y="1180123"/>
            <a:ext cx="2235913" cy="2657231"/>
            <a:chOff x="2026524" y="1180123"/>
            <a:chExt cx="2235913" cy="26572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F5FEF6A-DE86-4427-A8E3-43CE66449BCD}"/>
                </a:ext>
              </a:extLst>
            </p:cNvPr>
            <p:cNvSpPr/>
            <p:nvPr/>
          </p:nvSpPr>
          <p:spPr>
            <a:xfrm>
              <a:off x="2149231" y="1180123"/>
              <a:ext cx="1985107" cy="2657231"/>
            </a:xfrm>
            <a:prstGeom prst="rect">
              <a:avLst/>
            </a:prstGeom>
            <a:solidFill>
              <a:schemeClr val="bg1"/>
            </a:solidFill>
            <a:ln w="2540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C687BB-4CBF-4D49-9B17-7B426655BEB5}"/>
                </a:ext>
              </a:extLst>
            </p:cNvPr>
            <p:cNvSpPr/>
            <p:nvPr/>
          </p:nvSpPr>
          <p:spPr>
            <a:xfrm rot="5400000">
              <a:off x="3017265" y="1390781"/>
              <a:ext cx="254432" cy="22359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7643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94242E99-58A1-4CD5-AB0D-DBC682D7DB6F}"/>
              </a:ext>
            </a:extLst>
          </p:cNvPr>
          <p:cNvGrpSpPr/>
          <p:nvPr/>
        </p:nvGrpSpPr>
        <p:grpSpPr>
          <a:xfrm>
            <a:off x="538790" y="1083412"/>
            <a:ext cx="2411320" cy="2657231"/>
            <a:chOff x="541687" y="1141212"/>
            <a:chExt cx="2411320" cy="26572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F5FEF6A-DE86-4427-A8E3-43CE66449BCD}"/>
                </a:ext>
              </a:extLst>
            </p:cNvPr>
            <p:cNvSpPr/>
            <p:nvPr/>
          </p:nvSpPr>
          <p:spPr>
            <a:xfrm>
              <a:off x="541687" y="1141212"/>
              <a:ext cx="2029515" cy="2657231"/>
            </a:xfrm>
            <a:prstGeom prst="rect">
              <a:avLst/>
            </a:prstGeom>
            <a:solidFill>
              <a:schemeClr val="bg1"/>
            </a:solidFill>
            <a:ln w="7620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C687BB-4CBF-4D49-9B17-7B426655BEB5}"/>
                </a:ext>
              </a:extLst>
            </p:cNvPr>
            <p:cNvSpPr/>
            <p:nvPr/>
          </p:nvSpPr>
          <p:spPr>
            <a:xfrm>
              <a:off x="2144379" y="1523638"/>
              <a:ext cx="808628" cy="100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AF6203C-18D0-4F5C-9501-8F53F2877E30}"/>
              </a:ext>
            </a:extLst>
          </p:cNvPr>
          <p:cNvSpPr/>
          <p:nvPr/>
        </p:nvSpPr>
        <p:spPr>
          <a:xfrm rot="10800000">
            <a:off x="3523818" y="1083411"/>
            <a:ext cx="1985107" cy="2657231"/>
          </a:xfrm>
          <a:prstGeom prst="rect">
            <a:avLst/>
          </a:prstGeom>
          <a:noFill/>
          <a:ln w="7620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7C4B77-42B8-4FAB-B63E-B9264806E6F4}"/>
              </a:ext>
            </a:extLst>
          </p:cNvPr>
          <p:cNvSpPr/>
          <p:nvPr/>
        </p:nvSpPr>
        <p:spPr>
          <a:xfrm rot="10800000">
            <a:off x="3141347" y="2353188"/>
            <a:ext cx="768752" cy="10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6ADAA0-3A95-4485-A1D3-D30AD14C5B99}"/>
              </a:ext>
            </a:extLst>
          </p:cNvPr>
          <p:cNvSpPr/>
          <p:nvPr/>
        </p:nvSpPr>
        <p:spPr>
          <a:xfrm rot="10800000">
            <a:off x="6518300" y="1141211"/>
            <a:ext cx="1985107" cy="2657231"/>
          </a:xfrm>
          <a:prstGeom prst="rect">
            <a:avLst/>
          </a:prstGeom>
          <a:noFill/>
          <a:ln w="7620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7F9997-7C80-4687-B3D3-E2FB32DB26A4}"/>
              </a:ext>
            </a:extLst>
          </p:cNvPr>
          <p:cNvSpPr/>
          <p:nvPr/>
        </p:nvSpPr>
        <p:spPr>
          <a:xfrm rot="10800000">
            <a:off x="8119109" y="2410122"/>
            <a:ext cx="766103" cy="10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D09052-541E-44A3-8562-2EDB13A46CE8}"/>
              </a:ext>
            </a:extLst>
          </p:cNvPr>
          <p:cNvSpPr/>
          <p:nvPr/>
        </p:nvSpPr>
        <p:spPr>
          <a:xfrm rot="10800000">
            <a:off x="9571129" y="1141211"/>
            <a:ext cx="1985107" cy="2657231"/>
          </a:xfrm>
          <a:prstGeom prst="rect">
            <a:avLst/>
          </a:prstGeom>
          <a:noFill/>
          <a:ln w="7620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D90BDD-0990-42C5-98E7-80311B39AB7E}"/>
              </a:ext>
            </a:extLst>
          </p:cNvPr>
          <p:cNvSpPr/>
          <p:nvPr/>
        </p:nvSpPr>
        <p:spPr>
          <a:xfrm rot="10800000">
            <a:off x="9189324" y="1525543"/>
            <a:ext cx="763610" cy="10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910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5FEF6A-DE86-4427-A8E3-43CE66449BCD}"/>
              </a:ext>
            </a:extLst>
          </p:cNvPr>
          <p:cNvSpPr/>
          <p:nvPr/>
        </p:nvSpPr>
        <p:spPr>
          <a:xfrm>
            <a:off x="1742750" y="1021080"/>
            <a:ext cx="2029515" cy="2681463"/>
          </a:xfrm>
          <a:prstGeom prst="rect">
            <a:avLst/>
          </a:prstGeom>
          <a:solidFill>
            <a:schemeClr val="bg1"/>
          </a:solidFill>
          <a:ln w="7620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C687BB-4CBF-4D49-9B17-7B426655BEB5}"/>
              </a:ext>
            </a:extLst>
          </p:cNvPr>
          <p:cNvSpPr/>
          <p:nvPr/>
        </p:nvSpPr>
        <p:spPr>
          <a:xfrm>
            <a:off x="3351538" y="1407374"/>
            <a:ext cx="808628" cy="1017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721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37A4844-C514-411F-B41D-CC83A2C3167B}"/>
              </a:ext>
            </a:extLst>
          </p:cNvPr>
          <p:cNvGrpSpPr/>
          <p:nvPr/>
        </p:nvGrpSpPr>
        <p:grpSpPr>
          <a:xfrm>
            <a:off x="2023826" y="1180123"/>
            <a:ext cx="2235913" cy="2657231"/>
            <a:chOff x="2023826" y="1180123"/>
            <a:chExt cx="2235913" cy="26572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F5FEF6A-DE86-4427-A8E3-43CE66449BCD}"/>
                </a:ext>
              </a:extLst>
            </p:cNvPr>
            <p:cNvSpPr/>
            <p:nvPr/>
          </p:nvSpPr>
          <p:spPr>
            <a:xfrm>
              <a:off x="2149231" y="1180123"/>
              <a:ext cx="1985107" cy="2657231"/>
            </a:xfrm>
            <a:prstGeom prst="rect">
              <a:avLst/>
            </a:prstGeom>
            <a:solidFill>
              <a:schemeClr val="bg1"/>
            </a:solidFill>
            <a:ln w="7620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C687BB-4CBF-4D49-9B17-7B426655BEB5}"/>
                </a:ext>
              </a:extLst>
            </p:cNvPr>
            <p:cNvSpPr/>
            <p:nvPr/>
          </p:nvSpPr>
          <p:spPr>
            <a:xfrm rot="5400000">
              <a:off x="2763783" y="1390782"/>
              <a:ext cx="756000" cy="22359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82041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B63A6AF-4EDA-4806-8F9B-B05BB27093FC}"/>
              </a:ext>
            </a:extLst>
          </p:cNvPr>
          <p:cNvGrpSpPr/>
          <p:nvPr/>
        </p:nvGrpSpPr>
        <p:grpSpPr>
          <a:xfrm>
            <a:off x="2149231" y="1180123"/>
            <a:ext cx="2114918" cy="2657231"/>
            <a:chOff x="2149231" y="1180123"/>
            <a:chExt cx="2114918" cy="26572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F5FEF6A-DE86-4427-A8E3-43CE66449BCD}"/>
                </a:ext>
              </a:extLst>
            </p:cNvPr>
            <p:cNvSpPr/>
            <p:nvPr/>
          </p:nvSpPr>
          <p:spPr>
            <a:xfrm>
              <a:off x="2149231" y="1180123"/>
              <a:ext cx="1985107" cy="2657231"/>
            </a:xfrm>
            <a:prstGeom prst="rect">
              <a:avLst/>
            </a:prstGeom>
            <a:solidFill>
              <a:schemeClr val="tx1"/>
            </a:solidFill>
            <a:ln w="254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C687BB-4CBF-4D49-9B17-7B426655BEB5}"/>
                </a:ext>
              </a:extLst>
            </p:cNvPr>
            <p:cNvSpPr/>
            <p:nvPr/>
          </p:nvSpPr>
          <p:spPr>
            <a:xfrm>
              <a:off x="3839276" y="2513501"/>
              <a:ext cx="424873" cy="1202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564030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10D60A9-73E0-4570-94D6-BB3DF6EC7016}"/>
              </a:ext>
            </a:extLst>
          </p:cNvPr>
          <p:cNvGrpSpPr/>
          <p:nvPr/>
        </p:nvGrpSpPr>
        <p:grpSpPr>
          <a:xfrm>
            <a:off x="2020002" y="1180123"/>
            <a:ext cx="2114336" cy="2657231"/>
            <a:chOff x="2020002" y="1180123"/>
            <a:chExt cx="2114336" cy="26572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F5FEF6A-DE86-4427-A8E3-43CE66449BCD}"/>
                </a:ext>
              </a:extLst>
            </p:cNvPr>
            <p:cNvSpPr/>
            <p:nvPr/>
          </p:nvSpPr>
          <p:spPr>
            <a:xfrm>
              <a:off x="2149231" y="1180123"/>
              <a:ext cx="1985107" cy="2657231"/>
            </a:xfrm>
            <a:prstGeom prst="rect">
              <a:avLst/>
            </a:prstGeom>
            <a:solidFill>
              <a:schemeClr val="tx1"/>
            </a:solidFill>
            <a:ln w="254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C687BB-4CBF-4D49-9B17-7B426655BEB5}"/>
                </a:ext>
              </a:extLst>
            </p:cNvPr>
            <p:cNvSpPr/>
            <p:nvPr/>
          </p:nvSpPr>
          <p:spPr>
            <a:xfrm>
              <a:off x="2020002" y="2513501"/>
              <a:ext cx="424873" cy="1202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028663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286E531-A6DF-4737-9B5E-7568D0E19731}"/>
              </a:ext>
            </a:extLst>
          </p:cNvPr>
          <p:cNvGrpSpPr/>
          <p:nvPr/>
        </p:nvGrpSpPr>
        <p:grpSpPr>
          <a:xfrm>
            <a:off x="2024765" y="1180123"/>
            <a:ext cx="2109573" cy="2657231"/>
            <a:chOff x="2024765" y="1180123"/>
            <a:chExt cx="2109573" cy="26572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F5FEF6A-DE86-4427-A8E3-43CE66449BCD}"/>
                </a:ext>
              </a:extLst>
            </p:cNvPr>
            <p:cNvSpPr/>
            <p:nvPr/>
          </p:nvSpPr>
          <p:spPr>
            <a:xfrm>
              <a:off x="2149231" y="1180123"/>
              <a:ext cx="1985107" cy="2657231"/>
            </a:xfrm>
            <a:prstGeom prst="rect">
              <a:avLst/>
            </a:prstGeom>
            <a:solidFill>
              <a:schemeClr val="tx1"/>
            </a:solidFill>
            <a:ln w="254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C687BB-4CBF-4D49-9B17-7B426655BEB5}"/>
                </a:ext>
              </a:extLst>
            </p:cNvPr>
            <p:cNvSpPr/>
            <p:nvPr/>
          </p:nvSpPr>
          <p:spPr>
            <a:xfrm>
              <a:off x="2024765" y="1311101"/>
              <a:ext cx="424873" cy="1202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44946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5FEF6A-DE86-4427-A8E3-43CE66449BCD}"/>
              </a:ext>
            </a:extLst>
          </p:cNvPr>
          <p:cNvSpPr/>
          <p:nvPr/>
        </p:nvSpPr>
        <p:spPr>
          <a:xfrm>
            <a:off x="2149231" y="1180123"/>
            <a:ext cx="1985107" cy="2657231"/>
          </a:xfrm>
          <a:prstGeom prst="rect">
            <a:avLst/>
          </a:prstGeom>
          <a:solidFill>
            <a:schemeClr val="tx1"/>
          </a:solidFill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C687BB-4CBF-4D49-9B17-7B426655BEB5}"/>
              </a:ext>
            </a:extLst>
          </p:cNvPr>
          <p:cNvSpPr/>
          <p:nvPr/>
        </p:nvSpPr>
        <p:spPr>
          <a:xfrm rot="5400000">
            <a:off x="3017265" y="1390781"/>
            <a:ext cx="254432" cy="2235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068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6549559-A94E-4438-9BA2-EDBDD8DD84D7}"/>
              </a:ext>
            </a:extLst>
          </p:cNvPr>
          <p:cNvGrpSpPr/>
          <p:nvPr/>
        </p:nvGrpSpPr>
        <p:grpSpPr>
          <a:xfrm>
            <a:off x="2149231" y="1180123"/>
            <a:ext cx="2114917" cy="2657231"/>
            <a:chOff x="2149231" y="1180123"/>
            <a:chExt cx="2114917" cy="26572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F5FEF6A-DE86-4427-A8E3-43CE66449BCD}"/>
                </a:ext>
              </a:extLst>
            </p:cNvPr>
            <p:cNvSpPr/>
            <p:nvPr/>
          </p:nvSpPr>
          <p:spPr>
            <a:xfrm>
              <a:off x="2149231" y="1180123"/>
              <a:ext cx="1985107" cy="2657231"/>
            </a:xfrm>
            <a:prstGeom prst="rect">
              <a:avLst/>
            </a:prstGeom>
            <a:solidFill>
              <a:schemeClr val="bg1"/>
            </a:solidFill>
            <a:ln w="2540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C687BB-4CBF-4D49-9B17-7B426655BEB5}"/>
                </a:ext>
              </a:extLst>
            </p:cNvPr>
            <p:cNvSpPr/>
            <p:nvPr/>
          </p:nvSpPr>
          <p:spPr>
            <a:xfrm>
              <a:off x="3839275" y="1311101"/>
              <a:ext cx="424873" cy="120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202252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790C530-663B-4F5F-AEA5-895929D385CB}"/>
              </a:ext>
            </a:extLst>
          </p:cNvPr>
          <p:cNvGrpSpPr/>
          <p:nvPr/>
        </p:nvGrpSpPr>
        <p:grpSpPr>
          <a:xfrm>
            <a:off x="2149231" y="1180123"/>
            <a:ext cx="2114918" cy="2657231"/>
            <a:chOff x="2149231" y="1180123"/>
            <a:chExt cx="2114918" cy="2657231"/>
          </a:xfrm>
          <a:solidFill>
            <a:schemeClr val="bg1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F5FEF6A-DE86-4427-A8E3-43CE66449BCD}"/>
                </a:ext>
              </a:extLst>
            </p:cNvPr>
            <p:cNvSpPr/>
            <p:nvPr/>
          </p:nvSpPr>
          <p:spPr>
            <a:xfrm>
              <a:off x="2149231" y="1180123"/>
              <a:ext cx="1985107" cy="2657231"/>
            </a:xfrm>
            <a:prstGeom prst="rect">
              <a:avLst/>
            </a:prstGeom>
            <a:grpFill/>
            <a:ln w="2540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C687BB-4CBF-4D49-9B17-7B426655BEB5}"/>
                </a:ext>
              </a:extLst>
            </p:cNvPr>
            <p:cNvSpPr/>
            <p:nvPr/>
          </p:nvSpPr>
          <p:spPr>
            <a:xfrm>
              <a:off x="3839276" y="2513501"/>
              <a:ext cx="424873" cy="120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55191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25410F8-32B3-44E0-8EA4-BCBF37023CCC}"/>
              </a:ext>
            </a:extLst>
          </p:cNvPr>
          <p:cNvGrpSpPr/>
          <p:nvPr/>
        </p:nvGrpSpPr>
        <p:grpSpPr>
          <a:xfrm>
            <a:off x="2020002" y="1180123"/>
            <a:ext cx="2114336" cy="2657231"/>
            <a:chOff x="2020002" y="1180123"/>
            <a:chExt cx="2114336" cy="2657231"/>
          </a:xfrm>
          <a:solidFill>
            <a:schemeClr val="bg1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F5FEF6A-DE86-4427-A8E3-43CE66449BCD}"/>
                </a:ext>
              </a:extLst>
            </p:cNvPr>
            <p:cNvSpPr/>
            <p:nvPr/>
          </p:nvSpPr>
          <p:spPr>
            <a:xfrm>
              <a:off x="2149231" y="1180123"/>
              <a:ext cx="1985107" cy="2657231"/>
            </a:xfrm>
            <a:prstGeom prst="rect">
              <a:avLst/>
            </a:prstGeom>
            <a:grpFill/>
            <a:ln w="2540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C687BB-4CBF-4D49-9B17-7B426655BEB5}"/>
                </a:ext>
              </a:extLst>
            </p:cNvPr>
            <p:cNvSpPr/>
            <p:nvPr/>
          </p:nvSpPr>
          <p:spPr>
            <a:xfrm>
              <a:off x="2020002" y="2513501"/>
              <a:ext cx="424873" cy="120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15300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6DF84F0-530C-4977-9A94-01423F9C41A1}"/>
              </a:ext>
            </a:extLst>
          </p:cNvPr>
          <p:cNvGrpSpPr/>
          <p:nvPr/>
        </p:nvGrpSpPr>
        <p:grpSpPr>
          <a:xfrm>
            <a:off x="2024765" y="1180123"/>
            <a:ext cx="2109573" cy="2657231"/>
            <a:chOff x="2024765" y="1180123"/>
            <a:chExt cx="2109573" cy="2657231"/>
          </a:xfrm>
          <a:solidFill>
            <a:schemeClr val="bg1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F5FEF6A-DE86-4427-A8E3-43CE66449BCD}"/>
                </a:ext>
              </a:extLst>
            </p:cNvPr>
            <p:cNvSpPr/>
            <p:nvPr/>
          </p:nvSpPr>
          <p:spPr>
            <a:xfrm>
              <a:off x="2149231" y="1180123"/>
              <a:ext cx="1985107" cy="2657231"/>
            </a:xfrm>
            <a:prstGeom prst="rect">
              <a:avLst/>
            </a:prstGeom>
            <a:grpFill/>
            <a:ln w="2540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C687BB-4CBF-4D49-9B17-7B426655BEB5}"/>
                </a:ext>
              </a:extLst>
            </p:cNvPr>
            <p:cNvSpPr/>
            <p:nvPr/>
          </p:nvSpPr>
          <p:spPr>
            <a:xfrm>
              <a:off x="2024765" y="1311101"/>
              <a:ext cx="424873" cy="120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88022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Naar</dc:creator>
  <cp:lastModifiedBy>Richard Naar</cp:lastModifiedBy>
  <cp:revision>8</cp:revision>
  <dcterms:created xsi:type="dcterms:W3CDTF">2020-09-22T16:33:05Z</dcterms:created>
  <dcterms:modified xsi:type="dcterms:W3CDTF">2022-01-31T15:23:46Z</dcterms:modified>
</cp:coreProperties>
</file>