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17C2-025E-432C-9464-8A62B7F2F8C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B369-D189-4C35-BE90-3FAE0FE7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Spring_fling</a:t>
            </a:r>
            <a:r>
              <a:rPr lang="en-US" dirty="0" smtClean="0"/>
              <a:t> template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310606"/>
            <a:ext cx="5495925" cy="3105150"/>
          </a:xfrm>
        </p:spPr>
      </p:pic>
    </p:spTree>
    <p:extLst>
      <p:ext uri="{BB962C8B-B14F-4D97-AF65-F5344CB8AC3E}">
        <p14:creationId xmlns:p14="http://schemas.microsoft.com/office/powerpoint/2010/main" val="3430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Secret_Agent</a:t>
            </a:r>
            <a:r>
              <a:rPr lang="en-US" dirty="0" smtClean="0"/>
              <a:t> template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29656"/>
            <a:ext cx="5486400" cy="3067050"/>
          </a:xfrm>
        </p:spPr>
      </p:pic>
    </p:spTree>
    <p:extLst>
      <p:ext uri="{BB962C8B-B14F-4D97-AF65-F5344CB8AC3E}">
        <p14:creationId xmlns:p14="http://schemas.microsoft.com/office/powerpoint/2010/main" val="32871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Modified_abe</a:t>
            </a:r>
            <a:r>
              <a:rPr lang="en-US" dirty="0" smtClean="0"/>
              <a:t>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315369"/>
            <a:ext cx="5495925" cy="3095625"/>
          </a:xfrm>
        </p:spPr>
      </p:pic>
    </p:spTree>
    <p:extLst>
      <p:ext uri="{BB962C8B-B14F-4D97-AF65-F5344CB8AC3E}">
        <p14:creationId xmlns:p14="http://schemas.microsoft.com/office/powerpoint/2010/main" val="20813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20131"/>
            <a:ext cx="5486400" cy="3086100"/>
          </a:xfrm>
        </p:spPr>
      </p:pic>
    </p:spTree>
    <p:extLst>
      <p:ext uri="{BB962C8B-B14F-4D97-AF65-F5344CB8AC3E}">
        <p14:creationId xmlns:p14="http://schemas.microsoft.com/office/powerpoint/2010/main" val="7000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Spring_fling template</vt:lpstr>
      <vt:lpstr>Secret_Agent template </vt:lpstr>
      <vt:lpstr>Modified_abe Template</vt:lpstr>
      <vt:lpstr>Paragraph Template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Spring_fling template</dc:title>
  <dc:creator>Evan</dc:creator>
  <cp:lastModifiedBy>Evan</cp:lastModifiedBy>
  <cp:revision>4</cp:revision>
  <dcterms:created xsi:type="dcterms:W3CDTF">2013-09-24T13:32:02Z</dcterms:created>
  <dcterms:modified xsi:type="dcterms:W3CDTF">2013-09-24T18:07:38Z</dcterms:modified>
</cp:coreProperties>
</file>