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6"/>
  </p:notesMasterIdLst>
  <p:sldIdLst>
    <p:sldId id="256" r:id="rId2"/>
    <p:sldId id="257" r:id="rId3"/>
    <p:sldId id="258" r:id="rId4"/>
    <p:sldId id="260" r:id="rId5"/>
    <p:sldId id="263" r:id="rId6"/>
    <p:sldId id="261" r:id="rId7"/>
    <p:sldId id="259" r:id="rId8"/>
    <p:sldId id="271" r:id="rId9"/>
    <p:sldId id="273" r:id="rId10"/>
    <p:sldId id="272" r:id="rId11"/>
    <p:sldId id="262" r:id="rId12"/>
    <p:sldId id="312" r:id="rId13"/>
    <p:sldId id="264" r:id="rId14"/>
    <p:sldId id="268" r:id="rId15"/>
  </p:sldIdLst>
  <p:sldSz cx="9144000" cy="5143500" type="screen16x9"/>
  <p:notesSz cx="6858000" cy="9144000"/>
  <p:embeddedFontLst>
    <p:embeddedFont>
      <p:font typeface="Anaheim" panose="020B0604020202020204" charset="-93"/>
      <p:regular r:id="rId17"/>
      <p:bold r:id="rId18"/>
    </p:embeddedFont>
    <p:embeddedFont>
      <p:font typeface="Bebas Neue" panose="020B0606020202050201" pitchFamily="34" charset="0"/>
      <p:regular r:id="rId19"/>
    </p:embeddedFont>
    <p:embeddedFont>
      <p:font typeface="DM Serif Text" pitchFamily="2" charset="0"/>
      <p:regular r:id="rId20"/>
      <p:italic r:id="rId21"/>
    </p:embeddedFont>
    <p:embeddedFont>
      <p:font typeface="Nunito Light" pitchFamily="2" charset="-93"/>
      <p:regular r:id="rId22"/>
      <p:italic r:id="rId23"/>
    </p:embeddedFont>
    <p:embeddedFont>
      <p:font typeface="Public Sans Medium" panose="020B0604020202020204" charset="-93"/>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956F"/>
    <a:srgbClr val="663620"/>
    <a:srgbClr val="AD5A35"/>
    <a:srgbClr val="653631"/>
    <a:srgbClr val="371511"/>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8E3C78-5168-48FC-8E98-71A28738E78C}">
  <a:tblStyle styleId="{388E3C78-5168-48FC-8E98-71A28738E78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B330A88-7B59-4EE7-9548-D9040234B53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a:extLst>
            <a:ext uri="{FF2B5EF4-FFF2-40B4-BE49-F238E27FC236}">
              <a16:creationId xmlns:a16="http://schemas.microsoft.com/office/drawing/2014/main" id="{B2F02F2E-7EF8-DC0E-44A7-D1247AAB42CF}"/>
            </a:ext>
          </a:extLst>
        </p:cNvPr>
        <p:cNvGrpSpPr/>
        <p:nvPr/>
      </p:nvGrpSpPr>
      <p:grpSpPr>
        <a:xfrm>
          <a:off x="0" y="0"/>
          <a:ext cx="0" cy="0"/>
          <a:chOff x="0" y="0"/>
          <a:chExt cx="0" cy="0"/>
        </a:xfrm>
      </p:grpSpPr>
      <p:sp>
        <p:nvSpPr>
          <p:cNvPr id="435" name="Google Shape;435;g54dda1946d_6_322:notes">
            <a:extLst>
              <a:ext uri="{FF2B5EF4-FFF2-40B4-BE49-F238E27FC236}">
                <a16:creationId xmlns:a16="http://schemas.microsoft.com/office/drawing/2014/main" id="{FB42875E-1557-5216-5154-C198191D57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54dda1946d_6_322:notes">
            <a:extLst>
              <a:ext uri="{FF2B5EF4-FFF2-40B4-BE49-F238E27FC236}">
                <a16:creationId xmlns:a16="http://schemas.microsoft.com/office/drawing/2014/main" id="{77594E29-C301-2904-2718-0B34ADF31D1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6255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1b76cbe2849_1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1b76cbe2849_1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908200"/>
            <a:ext cx="5716200" cy="28083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Clr>
                <a:srgbClr val="191919"/>
              </a:buClr>
              <a:buSzPts val="5200"/>
              <a:buNone/>
              <a:defRPr sz="7000">
                <a:latin typeface="DM Serif Text"/>
                <a:ea typeface="DM Serif Text"/>
                <a:cs typeface="DM Serif Text"/>
                <a:sym typeface="DM Serif Tex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898675"/>
            <a:ext cx="5716200" cy="4164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1400"/>
              <a:buNone/>
              <a:defRPr sz="1600">
                <a:solidFill>
                  <a:schemeClr val="lt1"/>
                </a:solidFill>
                <a:latin typeface="Public Sans Medium"/>
                <a:ea typeface="Public Sans Medium"/>
                <a:cs typeface="Public Sans Medium"/>
                <a:sym typeface="Public Sans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a:spLocks noGrp="1"/>
          </p:cNvSpPr>
          <p:nvPr>
            <p:ph type="pic" idx="2"/>
          </p:nvPr>
        </p:nvSpPr>
        <p:spPr>
          <a:xfrm>
            <a:off x="5281475" y="2068122"/>
            <a:ext cx="4054200" cy="3343200"/>
          </a:xfrm>
          <a:prstGeom prst="rect">
            <a:avLst/>
          </a:prstGeom>
          <a:noFill/>
          <a:ln w="19050" cap="flat" cmpd="sng">
            <a:solidFill>
              <a:schemeClr val="lt1"/>
            </a:solidFill>
            <a:prstDash val="solid"/>
            <a:round/>
            <a:headEnd type="none" w="sm" len="sm"/>
            <a:tailEnd type="none" w="sm" len="sm"/>
          </a:ln>
        </p:spPr>
      </p:sp>
      <p:sp>
        <p:nvSpPr>
          <p:cNvPr id="12" name="Google Shape;12;p2"/>
          <p:cNvSpPr/>
          <p:nvPr/>
        </p:nvSpPr>
        <p:spPr>
          <a:xfrm>
            <a:off x="-675057" y="267203"/>
            <a:ext cx="2707970" cy="416396"/>
          </a:xfrm>
          <a:custGeom>
            <a:avLst/>
            <a:gdLst/>
            <a:ahLst/>
            <a:cxnLst/>
            <a:rect l="l" t="t" r="r" b="b"/>
            <a:pathLst>
              <a:path w="49093" h="10539" extrusionOk="0">
                <a:moveTo>
                  <a:pt x="0" y="1"/>
                </a:moveTo>
                <a:lnTo>
                  <a:pt x="0" y="10538"/>
                </a:lnTo>
                <a:lnTo>
                  <a:pt x="49093" y="10538"/>
                </a:lnTo>
                <a:lnTo>
                  <a:pt x="49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121688" y="-96475"/>
            <a:ext cx="7311793" cy="346248"/>
          </a:xfrm>
          <a:custGeom>
            <a:avLst/>
            <a:gdLst/>
            <a:ahLst/>
            <a:cxnLst/>
            <a:rect l="l" t="t" r="r" b="b"/>
            <a:pathLst>
              <a:path w="205879" h="8763" extrusionOk="0">
                <a:moveTo>
                  <a:pt x="1" y="0"/>
                </a:moveTo>
                <a:lnTo>
                  <a:pt x="1" y="8763"/>
                </a:lnTo>
                <a:lnTo>
                  <a:pt x="205879" y="8763"/>
                </a:lnTo>
                <a:lnTo>
                  <a:pt x="2058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9264" y="-18408"/>
            <a:ext cx="5281364" cy="351148"/>
          </a:xfrm>
          <a:custGeom>
            <a:avLst/>
            <a:gdLst/>
            <a:ahLst/>
            <a:cxnLst/>
            <a:rect l="l" t="t" r="r" b="b"/>
            <a:pathLst>
              <a:path w="138120" h="8887" extrusionOk="0">
                <a:moveTo>
                  <a:pt x="1" y="0"/>
                </a:moveTo>
                <a:lnTo>
                  <a:pt x="1" y="8887"/>
                </a:lnTo>
                <a:lnTo>
                  <a:pt x="138120" y="8887"/>
                </a:lnTo>
                <a:lnTo>
                  <a:pt x="138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4525" y="4908051"/>
            <a:ext cx="9904631" cy="374750"/>
          </a:xfrm>
          <a:custGeom>
            <a:avLst/>
            <a:gdLst/>
            <a:ahLst/>
            <a:cxnLst/>
            <a:rect l="l" t="t" r="r" b="b"/>
            <a:pathLst>
              <a:path w="231606" h="8763" extrusionOk="0">
                <a:moveTo>
                  <a:pt x="0" y="1"/>
                </a:moveTo>
                <a:lnTo>
                  <a:pt x="0" y="8763"/>
                </a:lnTo>
                <a:lnTo>
                  <a:pt x="231606" y="8763"/>
                </a:lnTo>
                <a:lnTo>
                  <a:pt x="2316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999937" y="4820250"/>
            <a:ext cx="5906958" cy="380095"/>
          </a:xfrm>
          <a:custGeom>
            <a:avLst/>
            <a:gdLst/>
            <a:ahLst/>
            <a:cxnLst/>
            <a:rect l="l" t="t" r="r" b="b"/>
            <a:pathLst>
              <a:path w="138126" h="8888" extrusionOk="0">
                <a:moveTo>
                  <a:pt x="1" y="1"/>
                </a:moveTo>
                <a:lnTo>
                  <a:pt x="1" y="8888"/>
                </a:lnTo>
                <a:lnTo>
                  <a:pt x="138126" y="8888"/>
                </a:lnTo>
                <a:lnTo>
                  <a:pt x="138126" y="1"/>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32"/>
        <p:cNvGrpSpPr/>
        <p:nvPr/>
      </p:nvGrpSpPr>
      <p:grpSpPr>
        <a:xfrm>
          <a:off x="0" y="0"/>
          <a:ext cx="0" cy="0"/>
          <a:chOff x="0" y="0"/>
          <a:chExt cx="0" cy="0"/>
        </a:xfrm>
      </p:grpSpPr>
      <p:sp>
        <p:nvSpPr>
          <p:cNvPr id="133" name="Google Shape;133;p16"/>
          <p:cNvSpPr txBox="1">
            <a:spLocks noGrp="1"/>
          </p:cNvSpPr>
          <p:nvPr>
            <p:ph type="title"/>
          </p:nvPr>
        </p:nvSpPr>
        <p:spPr>
          <a:xfrm>
            <a:off x="720000" y="1511938"/>
            <a:ext cx="4689900" cy="11163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4" name="Google Shape;134;p16"/>
          <p:cNvSpPr txBox="1">
            <a:spLocks noGrp="1"/>
          </p:cNvSpPr>
          <p:nvPr>
            <p:ph type="subTitle" idx="1"/>
          </p:nvPr>
        </p:nvSpPr>
        <p:spPr>
          <a:xfrm>
            <a:off x="720000" y="2956567"/>
            <a:ext cx="4689900" cy="6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1600"/>
              </a:spcBef>
              <a:spcAft>
                <a:spcPts val="0"/>
              </a:spcAft>
              <a:buClr>
                <a:schemeClr val="lt1"/>
              </a:buClr>
              <a:buSzPts val="1400"/>
              <a:buNone/>
              <a:defRPr>
                <a:solidFill>
                  <a:schemeClr val="lt1"/>
                </a:solidFill>
              </a:defRPr>
            </a:lvl2pPr>
            <a:lvl3pPr lvl="2" algn="ctr" rtl="0">
              <a:lnSpc>
                <a:spcPct val="100000"/>
              </a:lnSpc>
              <a:spcBef>
                <a:spcPts val="1600"/>
              </a:spcBef>
              <a:spcAft>
                <a:spcPts val="0"/>
              </a:spcAft>
              <a:buClr>
                <a:schemeClr val="lt1"/>
              </a:buClr>
              <a:buSzPts val="1400"/>
              <a:buNone/>
              <a:defRPr>
                <a:solidFill>
                  <a:schemeClr val="lt1"/>
                </a:solidFill>
              </a:defRPr>
            </a:lvl3pPr>
            <a:lvl4pPr lvl="3" algn="ctr" rtl="0">
              <a:lnSpc>
                <a:spcPct val="100000"/>
              </a:lnSpc>
              <a:spcBef>
                <a:spcPts val="1600"/>
              </a:spcBef>
              <a:spcAft>
                <a:spcPts val="0"/>
              </a:spcAft>
              <a:buClr>
                <a:schemeClr val="lt1"/>
              </a:buClr>
              <a:buSzPts val="1400"/>
              <a:buNone/>
              <a:defRPr>
                <a:solidFill>
                  <a:schemeClr val="lt1"/>
                </a:solidFill>
              </a:defRPr>
            </a:lvl4pPr>
            <a:lvl5pPr lvl="4" algn="ctr" rtl="0">
              <a:lnSpc>
                <a:spcPct val="100000"/>
              </a:lnSpc>
              <a:spcBef>
                <a:spcPts val="1600"/>
              </a:spcBef>
              <a:spcAft>
                <a:spcPts val="0"/>
              </a:spcAft>
              <a:buClr>
                <a:schemeClr val="lt1"/>
              </a:buClr>
              <a:buSzPts val="1400"/>
              <a:buNone/>
              <a:defRPr>
                <a:solidFill>
                  <a:schemeClr val="lt1"/>
                </a:solidFill>
              </a:defRPr>
            </a:lvl5pPr>
            <a:lvl6pPr lvl="5" algn="ctr" rtl="0">
              <a:lnSpc>
                <a:spcPct val="100000"/>
              </a:lnSpc>
              <a:spcBef>
                <a:spcPts val="1600"/>
              </a:spcBef>
              <a:spcAft>
                <a:spcPts val="0"/>
              </a:spcAft>
              <a:buClr>
                <a:schemeClr val="lt1"/>
              </a:buClr>
              <a:buSzPts val="1400"/>
              <a:buNone/>
              <a:defRPr>
                <a:solidFill>
                  <a:schemeClr val="lt1"/>
                </a:solidFill>
              </a:defRPr>
            </a:lvl6pPr>
            <a:lvl7pPr lvl="6" algn="ctr" rtl="0">
              <a:lnSpc>
                <a:spcPct val="100000"/>
              </a:lnSpc>
              <a:spcBef>
                <a:spcPts val="1600"/>
              </a:spcBef>
              <a:spcAft>
                <a:spcPts val="0"/>
              </a:spcAft>
              <a:buClr>
                <a:schemeClr val="lt1"/>
              </a:buClr>
              <a:buSzPts val="1400"/>
              <a:buNone/>
              <a:defRPr>
                <a:solidFill>
                  <a:schemeClr val="lt1"/>
                </a:solidFill>
              </a:defRPr>
            </a:lvl7pPr>
            <a:lvl8pPr lvl="7" algn="ctr" rtl="0">
              <a:lnSpc>
                <a:spcPct val="100000"/>
              </a:lnSpc>
              <a:spcBef>
                <a:spcPts val="1600"/>
              </a:spcBef>
              <a:spcAft>
                <a:spcPts val="0"/>
              </a:spcAft>
              <a:buClr>
                <a:schemeClr val="lt1"/>
              </a:buClr>
              <a:buSzPts val="1400"/>
              <a:buNone/>
              <a:defRPr>
                <a:solidFill>
                  <a:schemeClr val="lt1"/>
                </a:solidFill>
              </a:defRPr>
            </a:lvl8pPr>
            <a:lvl9pPr lvl="8" algn="ctr" rtl="0">
              <a:lnSpc>
                <a:spcPct val="100000"/>
              </a:lnSpc>
              <a:spcBef>
                <a:spcPts val="1600"/>
              </a:spcBef>
              <a:spcAft>
                <a:spcPts val="1600"/>
              </a:spcAft>
              <a:buClr>
                <a:schemeClr val="lt1"/>
              </a:buClr>
              <a:buSzPts val="1400"/>
              <a:buNone/>
              <a:defRPr>
                <a:solidFill>
                  <a:schemeClr val="lt1"/>
                </a:solidFill>
              </a:defRPr>
            </a:lvl9pPr>
          </a:lstStyle>
          <a:p>
            <a:endParaRPr/>
          </a:p>
        </p:txBody>
      </p:sp>
      <p:sp>
        <p:nvSpPr>
          <p:cNvPr id="135" name="Google Shape;135;p16"/>
          <p:cNvSpPr>
            <a:spLocks noGrp="1"/>
          </p:cNvSpPr>
          <p:nvPr>
            <p:ph type="pic" idx="2"/>
          </p:nvPr>
        </p:nvSpPr>
        <p:spPr>
          <a:xfrm>
            <a:off x="5878300" y="719700"/>
            <a:ext cx="2864700" cy="3704100"/>
          </a:xfrm>
          <a:prstGeom prst="rect">
            <a:avLst/>
          </a:prstGeom>
          <a:noFill/>
          <a:ln w="19050" cap="flat" cmpd="sng">
            <a:solidFill>
              <a:schemeClr val="lt1"/>
            </a:solidFill>
            <a:prstDash val="solid"/>
            <a:round/>
            <a:headEnd type="none" w="sm" len="sm"/>
            <a:tailEnd type="none" w="sm" len="sm"/>
          </a:ln>
        </p:spPr>
      </p:sp>
      <p:sp>
        <p:nvSpPr>
          <p:cNvPr id="136" name="Google Shape;136;p16"/>
          <p:cNvSpPr/>
          <p:nvPr/>
        </p:nvSpPr>
        <p:spPr>
          <a:xfrm>
            <a:off x="-675057" y="267203"/>
            <a:ext cx="2707970" cy="416396"/>
          </a:xfrm>
          <a:custGeom>
            <a:avLst/>
            <a:gdLst/>
            <a:ahLst/>
            <a:cxnLst/>
            <a:rect l="l" t="t" r="r" b="b"/>
            <a:pathLst>
              <a:path w="49093" h="10539" extrusionOk="0">
                <a:moveTo>
                  <a:pt x="0" y="1"/>
                </a:moveTo>
                <a:lnTo>
                  <a:pt x="0" y="10538"/>
                </a:lnTo>
                <a:lnTo>
                  <a:pt x="49093" y="10538"/>
                </a:lnTo>
                <a:lnTo>
                  <a:pt x="49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a:off x="2121688" y="-96475"/>
            <a:ext cx="7311793" cy="346248"/>
          </a:xfrm>
          <a:custGeom>
            <a:avLst/>
            <a:gdLst/>
            <a:ahLst/>
            <a:cxnLst/>
            <a:rect l="l" t="t" r="r" b="b"/>
            <a:pathLst>
              <a:path w="205879" h="8763" extrusionOk="0">
                <a:moveTo>
                  <a:pt x="1" y="0"/>
                </a:moveTo>
                <a:lnTo>
                  <a:pt x="1" y="8763"/>
                </a:lnTo>
                <a:lnTo>
                  <a:pt x="205879" y="8763"/>
                </a:lnTo>
                <a:lnTo>
                  <a:pt x="2058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p:cNvSpPr/>
          <p:nvPr/>
        </p:nvSpPr>
        <p:spPr>
          <a:xfrm>
            <a:off x="-94525" y="-35900"/>
            <a:ext cx="5375976" cy="351148"/>
          </a:xfrm>
          <a:custGeom>
            <a:avLst/>
            <a:gdLst/>
            <a:ahLst/>
            <a:cxnLst/>
            <a:rect l="l" t="t" r="r" b="b"/>
            <a:pathLst>
              <a:path w="138120" h="8887" extrusionOk="0">
                <a:moveTo>
                  <a:pt x="1" y="0"/>
                </a:moveTo>
                <a:lnTo>
                  <a:pt x="1" y="8887"/>
                </a:lnTo>
                <a:lnTo>
                  <a:pt x="138120" y="8887"/>
                </a:lnTo>
                <a:lnTo>
                  <a:pt x="138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94525" y="4908051"/>
            <a:ext cx="9904631" cy="374750"/>
          </a:xfrm>
          <a:custGeom>
            <a:avLst/>
            <a:gdLst/>
            <a:ahLst/>
            <a:cxnLst/>
            <a:rect l="l" t="t" r="r" b="b"/>
            <a:pathLst>
              <a:path w="231606" h="8763" extrusionOk="0">
                <a:moveTo>
                  <a:pt x="0" y="1"/>
                </a:moveTo>
                <a:lnTo>
                  <a:pt x="0" y="8763"/>
                </a:lnTo>
                <a:lnTo>
                  <a:pt x="231606" y="8763"/>
                </a:lnTo>
                <a:lnTo>
                  <a:pt x="2316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a:off x="3999937" y="4820250"/>
            <a:ext cx="5906958" cy="380095"/>
          </a:xfrm>
          <a:custGeom>
            <a:avLst/>
            <a:gdLst/>
            <a:ahLst/>
            <a:cxnLst/>
            <a:rect l="l" t="t" r="r" b="b"/>
            <a:pathLst>
              <a:path w="138126" h="8888" extrusionOk="0">
                <a:moveTo>
                  <a:pt x="1" y="1"/>
                </a:moveTo>
                <a:lnTo>
                  <a:pt x="1" y="8888"/>
                </a:lnTo>
                <a:lnTo>
                  <a:pt x="138126" y="8888"/>
                </a:lnTo>
                <a:lnTo>
                  <a:pt x="138126" y="1"/>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69"/>
        <p:cNvGrpSpPr/>
        <p:nvPr/>
      </p:nvGrpSpPr>
      <p:grpSpPr>
        <a:xfrm>
          <a:off x="0" y="0"/>
          <a:ext cx="0" cy="0"/>
          <a:chOff x="0" y="0"/>
          <a:chExt cx="0" cy="0"/>
        </a:xfrm>
      </p:grpSpPr>
      <p:sp>
        <p:nvSpPr>
          <p:cNvPr id="170" name="Google Shape;170;p20"/>
          <p:cNvSpPr txBox="1">
            <a:spLocks noGrp="1"/>
          </p:cNvSpPr>
          <p:nvPr>
            <p:ph type="subTitle" idx="1"/>
          </p:nvPr>
        </p:nvSpPr>
        <p:spPr>
          <a:xfrm>
            <a:off x="1962050" y="2479149"/>
            <a:ext cx="2393100" cy="12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1" name="Google Shape;171;p20"/>
          <p:cNvSpPr txBox="1">
            <a:spLocks noGrp="1"/>
          </p:cNvSpPr>
          <p:nvPr>
            <p:ph type="subTitle" idx="2"/>
          </p:nvPr>
        </p:nvSpPr>
        <p:spPr>
          <a:xfrm>
            <a:off x="5428392" y="2479149"/>
            <a:ext cx="2393100" cy="12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2" name="Google Shape;172;p20"/>
          <p:cNvSpPr txBox="1">
            <a:spLocks noGrp="1"/>
          </p:cNvSpPr>
          <p:nvPr>
            <p:ph type="subTitle" idx="3"/>
          </p:nvPr>
        </p:nvSpPr>
        <p:spPr>
          <a:xfrm>
            <a:off x="1962050" y="2029350"/>
            <a:ext cx="23931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3" name="Google Shape;173;p20"/>
          <p:cNvSpPr txBox="1">
            <a:spLocks noGrp="1"/>
          </p:cNvSpPr>
          <p:nvPr>
            <p:ph type="subTitle" idx="4"/>
          </p:nvPr>
        </p:nvSpPr>
        <p:spPr>
          <a:xfrm>
            <a:off x="5428391" y="2029350"/>
            <a:ext cx="23931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4" name="Google Shape;174;p20"/>
          <p:cNvSpPr txBox="1">
            <a:spLocks noGrp="1"/>
          </p:cNvSpPr>
          <p:nvPr>
            <p:ph type="title"/>
          </p:nvPr>
        </p:nvSpPr>
        <p:spPr>
          <a:xfrm>
            <a:off x="720000" y="539500"/>
            <a:ext cx="7704000" cy="6285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5" name="Google Shape;175;p20"/>
          <p:cNvSpPr/>
          <p:nvPr/>
        </p:nvSpPr>
        <p:spPr>
          <a:xfrm>
            <a:off x="1756119" y="-90697"/>
            <a:ext cx="5429029" cy="231080"/>
          </a:xfrm>
          <a:custGeom>
            <a:avLst/>
            <a:gdLst/>
            <a:ahLst/>
            <a:cxnLst/>
            <a:rect l="l" t="t" r="r" b="b"/>
            <a:pathLst>
              <a:path w="205879" h="8763" extrusionOk="0">
                <a:moveTo>
                  <a:pt x="1" y="0"/>
                </a:moveTo>
                <a:lnTo>
                  <a:pt x="1" y="8763"/>
                </a:lnTo>
                <a:lnTo>
                  <a:pt x="205879" y="8763"/>
                </a:lnTo>
                <a:lnTo>
                  <a:pt x="205879"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459925" y="-53573"/>
            <a:ext cx="3642224" cy="303402"/>
          </a:xfrm>
          <a:custGeom>
            <a:avLst/>
            <a:gdLst/>
            <a:ahLst/>
            <a:cxnLst/>
            <a:rect l="l" t="t" r="r" b="b"/>
            <a:pathLst>
              <a:path w="138120" h="8887" extrusionOk="0">
                <a:moveTo>
                  <a:pt x="1" y="0"/>
                </a:moveTo>
                <a:lnTo>
                  <a:pt x="1" y="8887"/>
                </a:lnTo>
                <a:lnTo>
                  <a:pt x="138120" y="8887"/>
                </a:lnTo>
                <a:lnTo>
                  <a:pt x="138120" y="0"/>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rot="10800000">
            <a:off x="8871400" y="2055200"/>
            <a:ext cx="440725" cy="1337700"/>
          </a:xfrm>
          <a:custGeom>
            <a:avLst/>
            <a:gdLst/>
            <a:ahLst/>
            <a:cxnLst/>
            <a:rect l="l" t="t" r="r" b="b"/>
            <a:pathLst>
              <a:path w="17629" h="53508" extrusionOk="0">
                <a:moveTo>
                  <a:pt x="0" y="0"/>
                </a:moveTo>
                <a:lnTo>
                  <a:pt x="0" y="53507"/>
                </a:lnTo>
                <a:lnTo>
                  <a:pt x="17628" y="53507"/>
                </a:lnTo>
                <a:lnTo>
                  <a:pt x="17628"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rot="10800000">
            <a:off x="9021150" y="1110300"/>
            <a:ext cx="377150" cy="2498150"/>
          </a:xfrm>
          <a:custGeom>
            <a:avLst/>
            <a:gdLst/>
            <a:ahLst/>
            <a:cxnLst/>
            <a:rect l="l" t="t" r="r" b="b"/>
            <a:pathLst>
              <a:path w="15086" h="99926" extrusionOk="0">
                <a:moveTo>
                  <a:pt x="0" y="0"/>
                </a:moveTo>
                <a:lnTo>
                  <a:pt x="0" y="99926"/>
                </a:lnTo>
                <a:lnTo>
                  <a:pt x="15085" y="99926"/>
                </a:lnTo>
                <a:lnTo>
                  <a:pt x="15085" y="0"/>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p:nvPr/>
        </p:nvSpPr>
        <p:spPr>
          <a:xfrm>
            <a:off x="-81100" y="4832751"/>
            <a:ext cx="5010175" cy="375051"/>
          </a:xfrm>
          <a:custGeom>
            <a:avLst/>
            <a:gdLst/>
            <a:ahLst/>
            <a:cxnLst/>
            <a:rect l="l" t="t" r="r" b="b"/>
            <a:pathLst>
              <a:path w="138126" h="8888" extrusionOk="0">
                <a:moveTo>
                  <a:pt x="1" y="1"/>
                </a:moveTo>
                <a:lnTo>
                  <a:pt x="1" y="8888"/>
                </a:lnTo>
                <a:lnTo>
                  <a:pt x="138126" y="8888"/>
                </a:lnTo>
                <a:lnTo>
                  <a:pt x="138126" y="1"/>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0"/>
          <p:cNvSpPr/>
          <p:nvPr/>
        </p:nvSpPr>
        <p:spPr>
          <a:xfrm rot="-5400000" flipH="1">
            <a:off x="4689325" y="3975251"/>
            <a:ext cx="404057" cy="1661557"/>
          </a:xfrm>
          <a:custGeom>
            <a:avLst/>
            <a:gdLst/>
            <a:ahLst/>
            <a:cxnLst/>
            <a:rect l="l" t="t" r="r" b="b"/>
            <a:pathLst>
              <a:path w="17629" h="53508" extrusionOk="0">
                <a:moveTo>
                  <a:pt x="0" y="0"/>
                </a:moveTo>
                <a:lnTo>
                  <a:pt x="0" y="53507"/>
                </a:lnTo>
                <a:lnTo>
                  <a:pt x="17628" y="53507"/>
                </a:lnTo>
                <a:lnTo>
                  <a:pt x="17628"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81"/>
        <p:cNvGrpSpPr/>
        <p:nvPr/>
      </p:nvGrpSpPr>
      <p:grpSpPr>
        <a:xfrm>
          <a:off x="0" y="0"/>
          <a:ext cx="0" cy="0"/>
          <a:chOff x="0" y="0"/>
          <a:chExt cx="0" cy="0"/>
        </a:xfrm>
      </p:grpSpPr>
      <p:sp>
        <p:nvSpPr>
          <p:cNvPr id="182" name="Google Shape;182;p21"/>
          <p:cNvSpPr txBox="1">
            <a:spLocks noGrp="1"/>
          </p:cNvSpPr>
          <p:nvPr>
            <p:ph type="subTitle" idx="1"/>
          </p:nvPr>
        </p:nvSpPr>
        <p:spPr>
          <a:xfrm>
            <a:off x="4650352" y="1517600"/>
            <a:ext cx="3299400" cy="27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3" name="Google Shape;183;p21"/>
          <p:cNvSpPr txBox="1">
            <a:spLocks noGrp="1"/>
          </p:cNvSpPr>
          <p:nvPr>
            <p:ph type="subTitle" idx="2"/>
          </p:nvPr>
        </p:nvSpPr>
        <p:spPr>
          <a:xfrm>
            <a:off x="1194250" y="1517600"/>
            <a:ext cx="3299400" cy="27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4" name="Google Shape;184;p21"/>
          <p:cNvSpPr txBox="1">
            <a:spLocks noGrp="1"/>
          </p:cNvSpPr>
          <p:nvPr>
            <p:ph type="title"/>
          </p:nvPr>
        </p:nvSpPr>
        <p:spPr>
          <a:xfrm>
            <a:off x="720000" y="539500"/>
            <a:ext cx="7704000" cy="6285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5" name="Google Shape;185;p21"/>
          <p:cNvSpPr/>
          <p:nvPr/>
        </p:nvSpPr>
        <p:spPr>
          <a:xfrm flipH="1">
            <a:off x="-81100" y="-190900"/>
            <a:ext cx="2652883" cy="635936"/>
          </a:xfrm>
          <a:custGeom>
            <a:avLst/>
            <a:gdLst/>
            <a:ahLst/>
            <a:cxnLst/>
            <a:rect l="l" t="t" r="r" b="b"/>
            <a:pathLst>
              <a:path w="44154" h="13148" extrusionOk="0">
                <a:moveTo>
                  <a:pt x="0" y="1"/>
                </a:moveTo>
                <a:lnTo>
                  <a:pt x="0" y="13147"/>
                </a:lnTo>
                <a:lnTo>
                  <a:pt x="44154" y="13147"/>
                </a:lnTo>
                <a:lnTo>
                  <a:pt x="44154" y="1"/>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1"/>
          <p:cNvSpPr/>
          <p:nvPr/>
        </p:nvSpPr>
        <p:spPr>
          <a:xfrm flipH="1">
            <a:off x="-81099" y="-233779"/>
            <a:ext cx="3686182" cy="450280"/>
          </a:xfrm>
          <a:custGeom>
            <a:avLst/>
            <a:gdLst/>
            <a:ahLst/>
            <a:cxnLst/>
            <a:rect l="l" t="t" r="r" b="b"/>
            <a:pathLst>
              <a:path w="61352" h="4553" extrusionOk="0">
                <a:moveTo>
                  <a:pt x="1" y="0"/>
                </a:moveTo>
                <a:lnTo>
                  <a:pt x="1" y="4553"/>
                </a:lnTo>
                <a:lnTo>
                  <a:pt x="61352" y="4553"/>
                </a:lnTo>
                <a:lnTo>
                  <a:pt x="61352" y="0"/>
                </a:lnTo>
                <a:close/>
              </a:path>
            </a:pathLst>
          </a:custGeom>
          <a:solidFill>
            <a:schemeClr val="dk2"/>
          </a:solidFill>
          <a:ln w="125"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1"/>
          <p:cNvSpPr/>
          <p:nvPr/>
        </p:nvSpPr>
        <p:spPr>
          <a:xfrm flipH="1">
            <a:off x="8659875" y="2707175"/>
            <a:ext cx="562630" cy="1707842"/>
          </a:xfrm>
          <a:custGeom>
            <a:avLst/>
            <a:gdLst/>
            <a:ahLst/>
            <a:cxnLst/>
            <a:rect l="l" t="t" r="r" b="b"/>
            <a:pathLst>
              <a:path w="17629" h="53508" extrusionOk="0">
                <a:moveTo>
                  <a:pt x="0" y="0"/>
                </a:moveTo>
                <a:lnTo>
                  <a:pt x="0" y="53507"/>
                </a:lnTo>
                <a:lnTo>
                  <a:pt x="17628" y="53507"/>
                </a:lnTo>
                <a:lnTo>
                  <a:pt x="17628"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1"/>
          <p:cNvSpPr/>
          <p:nvPr/>
        </p:nvSpPr>
        <p:spPr>
          <a:xfrm flipH="1">
            <a:off x="8857688" y="2468675"/>
            <a:ext cx="417316" cy="2764203"/>
          </a:xfrm>
          <a:custGeom>
            <a:avLst/>
            <a:gdLst/>
            <a:ahLst/>
            <a:cxnLst/>
            <a:rect l="l" t="t" r="r" b="b"/>
            <a:pathLst>
              <a:path w="15086" h="99926" extrusionOk="0">
                <a:moveTo>
                  <a:pt x="0" y="0"/>
                </a:moveTo>
                <a:lnTo>
                  <a:pt x="0" y="99926"/>
                </a:lnTo>
                <a:lnTo>
                  <a:pt x="15085" y="99926"/>
                </a:lnTo>
                <a:lnTo>
                  <a:pt x="15085" y="0"/>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1"/>
          <p:cNvSpPr/>
          <p:nvPr/>
        </p:nvSpPr>
        <p:spPr>
          <a:xfrm>
            <a:off x="-81100" y="4832751"/>
            <a:ext cx="5010175" cy="375051"/>
          </a:xfrm>
          <a:custGeom>
            <a:avLst/>
            <a:gdLst/>
            <a:ahLst/>
            <a:cxnLst/>
            <a:rect l="l" t="t" r="r" b="b"/>
            <a:pathLst>
              <a:path w="138126" h="8888" extrusionOk="0">
                <a:moveTo>
                  <a:pt x="1" y="1"/>
                </a:moveTo>
                <a:lnTo>
                  <a:pt x="1" y="8888"/>
                </a:lnTo>
                <a:lnTo>
                  <a:pt x="138126" y="8888"/>
                </a:lnTo>
                <a:lnTo>
                  <a:pt x="138126" y="1"/>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1"/>
          <p:cNvSpPr/>
          <p:nvPr/>
        </p:nvSpPr>
        <p:spPr>
          <a:xfrm rot="-5400000" flipH="1">
            <a:off x="4689325" y="3975251"/>
            <a:ext cx="404057" cy="1661557"/>
          </a:xfrm>
          <a:custGeom>
            <a:avLst/>
            <a:gdLst/>
            <a:ahLst/>
            <a:cxnLst/>
            <a:rect l="l" t="t" r="r" b="b"/>
            <a:pathLst>
              <a:path w="17629" h="53508" extrusionOk="0">
                <a:moveTo>
                  <a:pt x="0" y="0"/>
                </a:moveTo>
                <a:lnTo>
                  <a:pt x="0" y="53507"/>
                </a:lnTo>
                <a:lnTo>
                  <a:pt x="17628" y="53507"/>
                </a:lnTo>
                <a:lnTo>
                  <a:pt x="17628"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02"/>
        <p:cNvGrpSpPr/>
        <p:nvPr/>
      </p:nvGrpSpPr>
      <p:grpSpPr>
        <a:xfrm>
          <a:off x="0" y="0"/>
          <a:ext cx="0" cy="0"/>
          <a:chOff x="0" y="0"/>
          <a:chExt cx="0" cy="0"/>
        </a:xfrm>
      </p:grpSpPr>
      <p:sp>
        <p:nvSpPr>
          <p:cNvPr id="203" name="Google Shape;203;p23"/>
          <p:cNvSpPr txBox="1">
            <a:spLocks noGrp="1"/>
          </p:cNvSpPr>
          <p:nvPr>
            <p:ph type="subTitle" idx="1"/>
          </p:nvPr>
        </p:nvSpPr>
        <p:spPr>
          <a:xfrm>
            <a:off x="1357200" y="2103375"/>
            <a:ext cx="2393100" cy="90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4" name="Google Shape;204;p23"/>
          <p:cNvSpPr txBox="1">
            <a:spLocks noGrp="1"/>
          </p:cNvSpPr>
          <p:nvPr>
            <p:ph type="subTitle" idx="2"/>
          </p:nvPr>
        </p:nvSpPr>
        <p:spPr>
          <a:xfrm>
            <a:off x="1357200" y="1653575"/>
            <a:ext cx="23931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5" name="Google Shape;205;p23"/>
          <p:cNvSpPr txBox="1">
            <a:spLocks noGrp="1"/>
          </p:cNvSpPr>
          <p:nvPr>
            <p:ph type="title"/>
          </p:nvPr>
        </p:nvSpPr>
        <p:spPr>
          <a:xfrm>
            <a:off x="721175" y="539500"/>
            <a:ext cx="7704000" cy="6285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6" name="Google Shape;206;p23"/>
          <p:cNvSpPr txBox="1">
            <a:spLocks noGrp="1"/>
          </p:cNvSpPr>
          <p:nvPr>
            <p:ph type="subTitle" idx="3"/>
          </p:nvPr>
        </p:nvSpPr>
        <p:spPr>
          <a:xfrm>
            <a:off x="3694050" y="3698599"/>
            <a:ext cx="2393100" cy="9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7" name="Google Shape;207;p23"/>
          <p:cNvSpPr txBox="1">
            <a:spLocks noGrp="1"/>
          </p:cNvSpPr>
          <p:nvPr>
            <p:ph type="subTitle" idx="4"/>
          </p:nvPr>
        </p:nvSpPr>
        <p:spPr>
          <a:xfrm>
            <a:off x="3694050" y="3248800"/>
            <a:ext cx="23931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08" name="Google Shape;208;p23"/>
          <p:cNvSpPr txBox="1">
            <a:spLocks noGrp="1"/>
          </p:cNvSpPr>
          <p:nvPr>
            <p:ph type="subTitle" idx="5"/>
          </p:nvPr>
        </p:nvSpPr>
        <p:spPr>
          <a:xfrm>
            <a:off x="6030900" y="2103374"/>
            <a:ext cx="2393100" cy="9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09" name="Google Shape;209;p23"/>
          <p:cNvSpPr txBox="1">
            <a:spLocks noGrp="1"/>
          </p:cNvSpPr>
          <p:nvPr>
            <p:ph type="subTitle" idx="6"/>
          </p:nvPr>
        </p:nvSpPr>
        <p:spPr>
          <a:xfrm>
            <a:off x="6030900" y="1653575"/>
            <a:ext cx="23931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10" name="Google Shape;210;p23"/>
          <p:cNvSpPr/>
          <p:nvPr/>
        </p:nvSpPr>
        <p:spPr>
          <a:xfrm rot="10800000">
            <a:off x="2726650" y="-34826"/>
            <a:ext cx="5429029" cy="231080"/>
          </a:xfrm>
          <a:custGeom>
            <a:avLst/>
            <a:gdLst/>
            <a:ahLst/>
            <a:cxnLst/>
            <a:rect l="l" t="t" r="r" b="b"/>
            <a:pathLst>
              <a:path w="205879" h="8763" extrusionOk="0">
                <a:moveTo>
                  <a:pt x="1" y="0"/>
                </a:moveTo>
                <a:lnTo>
                  <a:pt x="1" y="8763"/>
                </a:lnTo>
                <a:lnTo>
                  <a:pt x="205879" y="8763"/>
                </a:lnTo>
                <a:lnTo>
                  <a:pt x="205879"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3"/>
          <p:cNvSpPr/>
          <p:nvPr/>
        </p:nvSpPr>
        <p:spPr>
          <a:xfrm rot="10800000">
            <a:off x="5809649" y="-144272"/>
            <a:ext cx="3642224" cy="303402"/>
          </a:xfrm>
          <a:custGeom>
            <a:avLst/>
            <a:gdLst/>
            <a:ahLst/>
            <a:cxnLst/>
            <a:rect l="l" t="t" r="r" b="b"/>
            <a:pathLst>
              <a:path w="138120" h="8887" extrusionOk="0">
                <a:moveTo>
                  <a:pt x="1" y="0"/>
                </a:moveTo>
                <a:lnTo>
                  <a:pt x="1" y="8887"/>
                </a:lnTo>
                <a:lnTo>
                  <a:pt x="138120" y="8887"/>
                </a:lnTo>
                <a:lnTo>
                  <a:pt x="138120" y="0"/>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a:off x="2458970" y="4771125"/>
            <a:ext cx="4225971" cy="426475"/>
          </a:xfrm>
          <a:custGeom>
            <a:avLst/>
            <a:gdLst/>
            <a:ahLst/>
            <a:cxnLst/>
            <a:rect l="l" t="t" r="r" b="b"/>
            <a:pathLst>
              <a:path w="37550" h="17059" extrusionOk="0">
                <a:moveTo>
                  <a:pt x="1" y="0"/>
                </a:moveTo>
                <a:lnTo>
                  <a:pt x="1" y="17058"/>
                </a:lnTo>
                <a:lnTo>
                  <a:pt x="37549" y="17058"/>
                </a:lnTo>
                <a:lnTo>
                  <a:pt x="37549"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3"/>
          <p:cNvSpPr/>
          <p:nvPr/>
        </p:nvSpPr>
        <p:spPr>
          <a:xfrm>
            <a:off x="-104812" y="4965500"/>
            <a:ext cx="9353632" cy="211150"/>
          </a:xfrm>
          <a:custGeom>
            <a:avLst/>
            <a:gdLst/>
            <a:ahLst/>
            <a:cxnLst/>
            <a:rect l="l" t="t" r="r" b="b"/>
            <a:pathLst>
              <a:path w="83112" h="8446" extrusionOk="0">
                <a:moveTo>
                  <a:pt x="0" y="0"/>
                </a:moveTo>
                <a:lnTo>
                  <a:pt x="0" y="8445"/>
                </a:lnTo>
                <a:lnTo>
                  <a:pt x="83112" y="8445"/>
                </a:lnTo>
                <a:lnTo>
                  <a:pt x="83112"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3"/>
          <p:cNvSpPr/>
          <p:nvPr/>
        </p:nvSpPr>
        <p:spPr>
          <a:xfrm>
            <a:off x="2051574" y="4855525"/>
            <a:ext cx="5040103" cy="303400"/>
          </a:xfrm>
          <a:custGeom>
            <a:avLst/>
            <a:gdLst/>
            <a:ahLst/>
            <a:cxnLst/>
            <a:rect l="l" t="t" r="r" b="b"/>
            <a:pathLst>
              <a:path w="44784" h="12136" extrusionOk="0">
                <a:moveTo>
                  <a:pt x="1" y="1"/>
                </a:moveTo>
                <a:lnTo>
                  <a:pt x="1" y="12135"/>
                </a:lnTo>
                <a:lnTo>
                  <a:pt x="44784" y="12135"/>
                </a:lnTo>
                <a:lnTo>
                  <a:pt x="44784" y="1"/>
                </a:lnTo>
                <a:close/>
              </a:path>
            </a:pathLst>
          </a:custGeom>
          <a:solidFill>
            <a:schemeClr val="dk2"/>
          </a:solidFill>
          <a:ln w="125"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3"/>
          <p:cNvSpPr/>
          <p:nvPr/>
        </p:nvSpPr>
        <p:spPr>
          <a:xfrm>
            <a:off x="-117425" y="411800"/>
            <a:ext cx="440725" cy="1337700"/>
          </a:xfrm>
          <a:custGeom>
            <a:avLst/>
            <a:gdLst/>
            <a:ahLst/>
            <a:cxnLst/>
            <a:rect l="l" t="t" r="r" b="b"/>
            <a:pathLst>
              <a:path w="17629" h="53508" extrusionOk="0">
                <a:moveTo>
                  <a:pt x="0" y="0"/>
                </a:moveTo>
                <a:lnTo>
                  <a:pt x="0" y="53507"/>
                </a:lnTo>
                <a:lnTo>
                  <a:pt x="17628" y="53507"/>
                </a:lnTo>
                <a:lnTo>
                  <a:pt x="17628"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3"/>
          <p:cNvSpPr/>
          <p:nvPr/>
        </p:nvSpPr>
        <p:spPr>
          <a:xfrm>
            <a:off x="-203600" y="196250"/>
            <a:ext cx="377150" cy="2498150"/>
          </a:xfrm>
          <a:custGeom>
            <a:avLst/>
            <a:gdLst/>
            <a:ahLst/>
            <a:cxnLst/>
            <a:rect l="l" t="t" r="r" b="b"/>
            <a:pathLst>
              <a:path w="15086" h="99926" extrusionOk="0">
                <a:moveTo>
                  <a:pt x="0" y="0"/>
                </a:moveTo>
                <a:lnTo>
                  <a:pt x="0" y="99926"/>
                </a:lnTo>
                <a:lnTo>
                  <a:pt x="15085" y="99926"/>
                </a:lnTo>
                <a:lnTo>
                  <a:pt x="15085" y="0"/>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1">
  <p:cSld name="CUSTOM_5_1">
    <p:spTree>
      <p:nvGrpSpPr>
        <p:cNvPr id="1" name="Shape 250"/>
        <p:cNvGrpSpPr/>
        <p:nvPr/>
      </p:nvGrpSpPr>
      <p:grpSpPr>
        <a:xfrm>
          <a:off x="0" y="0"/>
          <a:ext cx="0" cy="0"/>
          <a:chOff x="0" y="0"/>
          <a:chExt cx="0" cy="0"/>
        </a:xfrm>
      </p:grpSpPr>
      <p:sp>
        <p:nvSpPr>
          <p:cNvPr id="251" name="Google Shape;251;p26"/>
          <p:cNvSpPr txBox="1">
            <a:spLocks noGrp="1"/>
          </p:cNvSpPr>
          <p:nvPr>
            <p:ph type="subTitle" idx="1"/>
          </p:nvPr>
        </p:nvSpPr>
        <p:spPr>
          <a:xfrm>
            <a:off x="721175" y="3089076"/>
            <a:ext cx="1822200" cy="66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2" name="Google Shape;252;p26"/>
          <p:cNvSpPr txBox="1">
            <a:spLocks noGrp="1"/>
          </p:cNvSpPr>
          <p:nvPr>
            <p:ph type="subTitle" idx="2"/>
          </p:nvPr>
        </p:nvSpPr>
        <p:spPr>
          <a:xfrm>
            <a:off x="721175" y="2654425"/>
            <a:ext cx="1822200" cy="494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53" name="Google Shape;253;p26"/>
          <p:cNvSpPr txBox="1">
            <a:spLocks noGrp="1"/>
          </p:cNvSpPr>
          <p:nvPr>
            <p:ph type="title"/>
          </p:nvPr>
        </p:nvSpPr>
        <p:spPr>
          <a:xfrm>
            <a:off x="721175" y="539500"/>
            <a:ext cx="7704000" cy="6285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4" name="Google Shape;254;p26"/>
          <p:cNvSpPr/>
          <p:nvPr/>
        </p:nvSpPr>
        <p:spPr>
          <a:xfrm>
            <a:off x="-117425" y="2202850"/>
            <a:ext cx="440725" cy="1337700"/>
          </a:xfrm>
          <a:custGeom>
            <a:avLst/>
            <a:gdLst/>
            <a:ahLst/>
            <a:cxnLst/>
            <a:rect l="l" t="t" r="r" b="b"/>
            <a:pathLst>
              <a:path w="17629" h="53508" extrusionOk="0">
                <a:moveTo>
                  <a:pt x="0" y="0"/>
                </a:moveTo>
                <a:lnTo>
                  <a:pt x="0" y="53507"/>
                </a:lnTo>
                <a:lnTo>
                  <a:pt x="17628" y="53507"/>
                </a:lnTo>
                <a:lnTo>
                  <a:pt x="17628"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203600" y="1987300"/>
            <a:ext cx="377150" cy="2498150"/>
          </a:xfrm>
          <a:custGeom>
            <a:avLst/>
            <a:gdLst/>
            <a:ahLst/>
            <a:cxnLst/>
            <a:rect l="l" t="t" r="r" b="b"/>
            <a:pathLst>
              <a:path w="15086" h="99926" extrusionOk="0">
                <a:moveTo>
                  <a:pt x="0" y="0"/>
                </a:moveTo>
                <a:lnTo>
                  <a:pt x="0" y="99926"/>
                </a:lnTo>
                <a:lnTo>
                  <a:pt x="15085" y="99926"/>
                </a:lnTo>
                <a:lnTo>
                  <a:pt x="15085" y="0"/>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4220475" y="-190900"/>
            <a:ext cx="2652883" cy="635936"/>
          </a:xfrm>
          <a:custGeom>
            <a:avLst/>
            <a:gdLst/>
            <a:ahLst/>
            <a:cxnLst/>
            <a:rect l="l" t="t" r="r" b="b"/>
            <a:pathLst>
              <a:path w="44154" h="13148" extrusionOk="0">
                <a:moveTo>
                  <a:pt x="0" y="1"/>
                </a:moveTo>
                <a:lnTo>
                  <a:pt x="0" y="13147"/>
                </a:lnTo>
                <a:lnTo>
                  <a:pt x="44154" y="13147"/>
                </a:lnTo>
                <a:lnTo>
                  <a:pt x="44154" y="1"/>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6"/>
          <p:cNvSpPr/>
          <p:nvPr/>
        </p:nvSpPr>
        <p:spPr>
          <a:xfrm rot="5400000">
            <a:off x="6579400" y="3656519"/>
            <a:ext cx="5010175" cy="302125"/>
          </a:xfrm>
          <a:custGeom>
            <a:avLst/>
            <a:gdLst/>
            <a:ahLst/>
            <a:cxnLst/>
            <a:rect l="l" t="t" r="r" b="b"/>
            <a:pathLst>
              <a:path w="138126" h="8888" extrusionOk="0">
                <a:moveTo>
                  <a:pt x="1" y="1"/>
                </a:moveTo>
                <a:lnTo>
                  <a:pt x="1" y="8888"/>
                </a:lnTo>
                <a:lnTo>
                  <a:pt x="138126" y="8888"/>
                </a:lnTo>
                <a:lnTo>
                  <a:pt x="138126" y="1"/>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6"/>
          <p:cNvSpPr/>
          <p:nvPr/>
        </p:nvSpPr>
        <p:spPr>
          <a:xfrm rot="-5400000">
            <a:off x="3447062" y="2641113"/>
            <a:ext cx="440725" cy="4881000"/>
          </a:xfrm>
          <a:custGeom>
            <a:avLst/>
            <a:gdLst/>
            <a:ahLst/>
            <a:cxnLst/>
            <a:rect l="l" t="t" r="r" b="b"/>
            <a:pathLst>
              <a:path w="17629" h="53508" extrusionOk="0">
                <a:moveTo>
                  <a:pt x="0" y="0"/>
                </a:moveTo>
                <a:lnTo>
                  <a:pt x="0" y="53507"/>
                </a:lnTo>
                <a:lnTo>
                  <a:pt x="17628" y="53507"/>
                </a:lnTo>
                <a:lnTo>
                  <a:pt x="17628"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p:nvPr/>
        </p:nvSpPr>
        <p:spPr>
          <a:xfrm rot="-5400000">
            <a:off x="3871667" y="2150708"/>
            <a:ext cx="377150" cy="6097734"/>
          </a:xfrm>
          <a:custGeom>
            <a:avLst/>
            <a:gdLst/>
            <a:ahLst/>
            <a:cxnLst/>
            <a:rect l="l" t="t" r="r" b="b"/>
            <a:pathLst>
              <a:path w="15086" h="99926" extrusionOk="0">
                <a:moveTo>
                  <a:pt x="0" y="0"/>
                </a:moveTo>
                <a:lnTo>
                  <a:pt x="0" y="99926"/>
                </a:lnTo>
                <a:lnTo>
                  <a:pt x="15085" y="99926"/>
                </a:lnTo>
                <a:lnTo>
                  <a:pt x="15085" y="0"/>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6"/>
          <p:cNvSpPr txBox="1">
            <a:spLocks noGrp="1"/>
          </p:cNvSpPr>
          <p:nvPr>
            <p:ph type="subTitle" idx="3"/>
          </p:nvPr>
        </p:nvSpPr>
        <p:spPr>
          <a:xfrm>
            <a:off x="2681760" y="3089076"/>
            <a:ext cx="1822200" cy="66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1" name="Google Shape;261;p26"/>
          <p:cNvSpPr txBox="1">
            <a:spLocks noGrp="1"/>
          </p:cNvSpPr>
          <p:nvPr>
            <p:ph type="subTitle" idx="4"/>
          </p:nvPr>
        </p:nvSpPr>
        <p:spPr>
          <a:xfrm>
            <a:off x="2681760" y="2654425"/>
            <a:ext cx="1822200" cy="494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2" name="Google Shape;262;p26"/>
          <p:cNvSpPr txBox="1">
            <a:spLocks noGrp="1"/>
          </p:cNvSpPr>
          <p:nvPr>
            <p:ph type="subTitle" idx="5"/>
          </p:nvPr>
        </p:nvSpPr>
        <p:spPr>
          <a:xfrm>
            <a:off x="4642340" y="3089076"/>
            <a:ext cx="1822200" cy="66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3" name="Google Shape;263;p26"/>
          <p:cNvSpPr txBox="1">
            <a:spLocks noGrp="1"/>
          </p:cNvSpPr>
          <p:nvPr>
            <p:ph type="subTitle" idx="6"/>
          </p:nvPr>
        </p:nvSpPr>
        <p:spPr>
          <a:xfrm>
            <a:off x="4642340" y="2654425"/>
            <a:ext cx="1822200" cy="494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4" name="Google Shape;264;p26"/>
          <p:cNvSpPr txBox="1">
            <a:spLocks noGrp="1"/>
          </p:cNvSpPr>
          <p:nvPr>
            <p:ph type="subTitle" idx="7"/>
          </p:nvPr>
        </p:nvSpPr>
        <p:spPr>
          <a:xfrm>
            <a:off x="6602955" y="3089076"/>
            <a:ext cx="1822200" cy="66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5" name="Google Shape;265;p26"/>
          <p:cNvSpPr txBox="1">
            <a:spLocks noGrp="1"/>
          </p:cNvSpPr>
          <p:nvPr>
            <p:ph type="subTitle" idx="8"/>
          </p:nvPr>
        </p:nvSpPr>
        <p:spPr>
          <a:xfrm>
            <a:off x="6602955" y="2654425"/>
            <a:ext cx="1822200" cy="494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44"/>
        <p:cNvGrpSpPr/>
        <p:nvPr/>
      </p:nvGrpSpPr>
      <p:grpSpPr>
        <a:xfrm>
          <a:off x="0" y="0"/>
          <a:ext cx="0" cy="0"/>
          <a:chOff x="0" y="0"/>
          <a:chExt cx="0" cy="0"/>
        </a:xfrm>
      </p:grpSpPr>
      <p:sp>
        <p:nvSpPr>
          <p:cNvPr id="345" name="Google Shape;345;p32"/>
          <p:cNvSpPr/>
          <p:nvPr/>
        </p:nvSpPr>
        <p:spPr>
          <a:xfrm>
            <a:off x="-117425" y="411800"/>
            <a:ext cx="440725" cy="1337700"/>
          </a:xfrm>
          <a:custGeom>
            <a:avLst/>
            <a:gdLst/>
            <a:ahLst/>
            <a:cxnLst/>
            <a:rect l="l" t="t" r="r" b="b"/>
            <a:pathLst>
              <a:path w="17629" h="53508" extrusionOk="0">
                <a:moveTo>
                  <a:pt x="0" y="0"/>
                </a:moveTo>
                <a:lnTo>
                  <a:pt x="0" y="53507"/>
                </a:lnTo>
                <a:lnTo>
                  <a:pt x="17628" y="53507"/>
                </a:lnTo>
                <a:lnTo>
                  <a:pt x="17628"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203600" y="196250"/>
            <a:ext cx="377150" cy="2498150"/>
          </a:xfrm>
          <a:custGeom>
            <a:avLst/>
            <a:gdLst/>
            <a:ahLst/>
            <a:cxnLst/>
            <a:rect l="l" t="t" r="r" b="b"/>
            <a:pathLst>
              <a:path w="15086" h="99926" extrusionOk="0">
                <a:moveTo>
                  <a:pt x="0" y="0"/>
                </a:moveTo>
                <a:lnTo>
                  <a:pt x="0" y="99926"/>
                </a:lnTo>
                <a:lnTo>
                  <a:pt x="15085" y="99926"/>
                </a:lnTo>
                <a:lnTo>
                  <a:pt x="15085" y="0"/>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4220475" y="-190900"/>
            <a:ext cx="2652883" cy="635936"/>
          </a:xfrm>
          <a:custGeom>
            <a:avLst/>
            <a:gdLst/>
            <a:ahLst/>
            <a:cxnLst/>
            <a:rect l="l" t="t" r="r" b="b"/>
            <a:pathLst>
              <a:path w="44154" h="13148" extrusionOk="0">
                <a:moveTo>
                  <a:pt x="0" y="1"/>
                </a:moveTo>
                <a:lnTo>
                  <a:pt x="0" y="13147"/>
                </a:lnTo>
                <a:lnTo>
                  <a:pt x="44154" y="13147"/>
                </a:lnTo>
                <a:lnTo>
                  <a:pt x="44154" y="1"/>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3187175" y="-233775"/>
            <a:ext cx="4806622" cy="450280"/>
          </a:xfrm>
          <a:custGeom>
            <a:avLst/>
            <a:gdLst/>
            <a:ahLst/>
            <a:cxnLst/>
            <a:rect l="l" t="t" r="r" b="b"/>
            <a:pathLst>
              <a:path w="61352" h="4553" extrusionOk="0">
                <a:moveTo>
                  <a:pt x="1" y="0"/>
                </a:moveTo>
                <a:lnTo>
                  <a:pt x="1" y="4553"/>
                </a:lnTo>
                <a:lnTo>
                  <a:pt x="61352" y="4553"/>
                </a:lnTo>
                <a:lnTo>
                  <a:pt x="61352" y="0"/>
                </a:lnTo>
                <a:close/>
              </a:path>
            </a:pathLst>
          </a:custGeom>
          <a:solidFill>
            <a:schemeClr val="dk2"/>
          </a:solidFill>
          <a:ln w="125"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4264825" y="4905669"/>
            <a:ext cx="5010175" cy="302125"/>
          </a:xfrm>
          <a:custGeom>
            <a:avLst/>
            <a:gdLst/>
            <a:ahLst/>
            <a:cxnLst/>
            <a:rect l="l" t="t" r="r" b="b"/>
            <a:pathLst>
              <a:path w="138126" h="8888" extrusionOk="0">
                <a:moveTo>
                  <a:pt x="1" y="1"/>
                </a:moveTo>
                <a:lnTo>
                  <a:pt x="1" y="8888"/>
                </a:lnTo>
                <a:lnTo>
                  <a:pt x="138126" y="8888"/>
                </a:lnTo>
                <a:lnTo>
                  <a:pt x="138126" y="1"/>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50"/>
        <p:cNvGrpSpPr/>
        <p:nvPr/>
      </p:nvGrpSpPr>
      <p:grpSpPr>
        <a:xfrm>
          <a:off x="0" y="0"/>
          <a:ext cx="0" cy="0"/>
          <a:chOff x="0" y="0"/>
          <a:chExt cx="0" cy="0"/>
        </a:xfrm>
      </p:grpSpPr>
      <p:sp>
        <p:nvSpPr>
          <p:cNvPr id="351" name="Google Shape;351;p33"/>
          <p:cNvSpPr/>
          <p:nvPr/>
        </p:nvSpPr>
        <p:spPr>
          <a:xfrm rot="-5400000">
            <a:off x="6249933" y="2228561"/>
            <a:ext cx="5593405" cy="836574"/>
          </a:xfrm>
          <a:custGeom>
            <a:avLst/>
            <a:gdLst/>
            <a:ahLst/>
            <a:cxnLst/>
            <a:rect l="l" t="t" r="r" b="b"/>
            <a:pathLst>
              <a:path w="78936" h="26893" extrusionOk="0">
                <a:moveTo>
                  <a:pt x="0" y="0"/>
                </a:moveTo>
                <a:lnTo>
                  <a:pt x="0" y="26892"/>
                </a:lnTo>
                <a:lnTo>
                  <a:pt x="78936" y="26892"/>
                </a:lnTo>
                <a:lnTo>
                  <a:pt x="78936" y="0"/>
                </a:lnTo>
                <a:close/>
              </a:path>
            </a:pathLst>
          </a:custGeom>
          <a:solidFill>
            <a:schemeClr val="dk2"/>
          </a:solidFill>
          <a:ln w="125"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3"/>
          <p:cNvSpPr/>
          <p:nvPr/>
        </p:nvSpPr>
        <p:spPr>
          <a:xfrm flipH="1">
            <a:off x="3173766" y="123103"/>
            <a:ext cx="2707970" cy="416396"/>
          </a:xfrm>
          <a:custGeom>
            <a:avLst/>
            <a:gdLst/>
            <a:ahLst/>
            <a:cxnLst/>
            <a:rect l="l" t="t" r="r" b="b"/>
            <a:pathLst>
              <a:path w="49093" h="10539" extrusionOk="0">
                <a:moveTo>
                  <a:pt x="0" y="1"/>
                </a:moveTo>
                <a:lnTo>
                  <a:pt x="0" y="10538"/>
                </a:lnTo>
                <a:lnTo>
                  <a:pt x="49093" y="10538"/>
                </a:lnTo>
                <a:lnTo>
                  <a:pt x="49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3"/>
          <p:cNvSpPr/>
          <p:nvPr/>
        </p:nvSpPr>
        <p:spPr>
          <a:xfrm flipH="1">
            <a:off x="-74957" y="-180000"/>
            <a:ext cx="5318311" cy="351148"/>
          </a:xfrm>
          <a:custGeom>
            <a:avLst/>
            <a:gdLst/>
            <a:ahLst/>
            <a:cxnLst/>
            <a:rect l="l" t="t" r="r" b="b"/>
            <a:pathLst>
              <a:path w="138120" h="8887" extrusionOk="0">
                <a:moveTo>
                  <a:pt x="1" y="0"/>
                </a:moveTo>
                <a:lnTo>
                  <a:pt x="1" y="8887"/>
                </a:lnTo>
                <a:lnTo>
                  <a:pt x="138120" y="8887"/>
                </a:lnTo>
                <a:lnTo>
                  <a:pt x="138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3"/>
          <p:cNvSpPr/>
          <p:nvPr/>
        </p:nvSpPr>
        <p:spPr>
          <a:xfrm>
            <a:off x="4491375" y="4861775"/>
            <a:ext cx="3470261" cy="416396"/>
          </a:xfrm>
          <a:custGeom>
            <a:avLst/>
            <a:gdLst/>
            <a:ahLst/>
            <a:cxnLst/>
            <a:rect l="l" t="t" r="r" b="b"/>
            <a:pathLst>
              <a:path w="49093" h="10539" extrusionOk="0">
                <a:moveTo>
                  <a:pt x="0" y="1"/>
                </a:moveTo>
                <a:lnTo>
                  <a:pt x="0" y="10538"/>
                </a:lnTo>
                <a:lnTo>
                  <a:pt x="49093" y="10538"/>
                </a:lnTo>
                <a:lnTo>
                  <a:pt x="49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3764875" y="2307275"/>
            <a:ext cx="46659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3764875" y="1494225"/>
            <a:ext cx="900900" cy="8418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0" name="Google Shape;20;p3"/>
          <p:cNvSpPr txBox="1">
            <a:spLocks noGrp="1"/>
          </p:cNvSpPr>
          <p:nvPr>
            <p:ph type="subTitle" idx="1"/>
          </p:nvPr>
        </p:nvSpPr>
        <p:spPr>
          <a:xfrm>
            <a:off x="3764875" y="3689375"/>
            <a:ext cx="4665900" cy="37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1" name="Google Shape;21;p3"/>
          <p:cNvSpPr/>
          <p:nvPr/>
        </p:nvSpPr>
        <p:spPr>
          <a:xfrm>
            <a:off x="-675057" y="267203"/>
            <a:ext cx="2707970" cy="416396"/>
          </a:xfrm>
          <a:custGeom>
            <a:avLst/>
            <a:gdLst/>
            <a:ahLst/>
            <a:cxnLst/>
            <a:rect l="l" t="t" r="r" b="b"/>
            <a:pathLst>
              <a:path w="49093" h="10539" extrusionOk="0">
                <a:moveTo>
                  <a:pt x="0" y="1"/>
                </a:moveTo>
                <a:lnTo>
                  <a:pt x="0" y="10538"/>
                </a:lnTo>
                <a:lnTo>
                  <a:pt x="49093" y="10538"/>
                </a:lnTo>
                <a:lnTo>
                  <a:pt x="49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2121688" y="-96475"/>
            <a:ext cx="7311793" cy="346248"/>
          </a:xfrm>
          <a:custGeom>
            <a:avLst/>
            <a:gdLst/>
            <a:ahLst/>
            <a:cxnLst/>
            <a:rect l="l" t="t" r="r" b="b"/>
            <a:pathLst>
              <a:path w="205879" h="8763" extrusionOk="0">
                <a:moveTo>
                  <a:pt x="1" y="0"/>
                </a:moveTo>
                <a:lnTo>
                  <a:pt x="1" y="8763"/>
                </a:lnTo>
                <a:lnTo>
                  <a:pt x="205879" y="8763"/>
                </a:lnTo>
                <a:lnTo>
                  <a:pt x="2058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138700" y="-35900"/>
            <a:ext cx="5420174" cy="351148"/>
          </a:xfrm>
          <a:custGeom>
            <a:avLst/>
            <a:gdLst/>
            <a:ahLst/>
            <a:cxnLst/>
            <a:rect l="l" t="t" r="r" b="b"/>
            <a:pathLst>
              <a:path w="138120" h="8887" extrusionOk="0">
                <a:moveTo>
                  <a:pt x="1" y="0"/>
                </a:moveTo>
                <a:lnTo>
                  <a:pt x="1" y="8887"/>
                </a:lnTo>
                <a:lnTo>
                  <a:pt x="138120" y="8887"/>
                </a:lnTo>
                <a:lnTo>
                  <a:pt x="138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94525" y="4908051"/>
            <a:ext cx="9904631" cy="374750"/>
          </a:xfrm>
          <a:custGeom>
            <a:avLst/>
            <a:gdLst/>
            <a:ahLst/>
            <a:cxnLst/>
            <a:rect l="l" t="t" r="r" b="b"/>
            <a:pathLst>
              <a:path w="231606" h="8763" extrusionOk="0">
                <a:moveTo>
                  <a:pt x="0" y="1"/>
                </a:moveTo>
                <a:lnTo>
                  <a:pt x="0" y="8763"/>
                </a:lnTo>
                <a:lnTo>
                  <a:pt x="231606" y="8763"/>
                </a:lnTo>
                <a:lnTo>
                  <a:pt x="2316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3999937" y="4820250"/>
            <a:ext cx="5906958" cy="380095"/>
          </a:xfrm>
          <a:custGeom>
            <a:avLst/>
            <a:gdLst/>
            <a:ahLst/>
            <a:cxnLst/>
            <a:rect l="l" t="t" r="r" b="b"/>
            <a:pathLst>
              <a:path w="138126" h="8888" extrusionOk="0">
                <a:moveTo>
                  <a:pt x="1" y="1"/>
                </a:moveTo>
                <a:lnTo>
                  <a:pt x="1" y="8888"/>
                </a:lnTo>
                <a:lnTo>
                  <a:pt x="138126" y="8888"/>
                </a:lnTo>
                <a:lnTo>
                  <a:pt x="138126" y="1"/>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a:spLocks noGrp="1"/>
          </p:cNvSpPr>
          <p:nvPr>
            <p:ph type="pic" idx="3"/>
          </p:nvPr>
        </p:nvSpPr>
        <p:spPr>
          <a:xfrm>
            <a:off x="-234675" y="969975"/>
            <a:ext cx="3617400" cy="3617400"/>
          </a:xfrm>
          <a:prstGeom prst="ellipse">
            <a:avLst/>
          </a:prstGeom>
          <a:noFill/>
          <a:ln w="19050" cap="flat" cmpd="sng">
            <a:solidFill>
              <a:schemeClr val="lt1"/>
            </a:solidFill>
            <a:prstDash val="solid"/>
            <a:round/>
            <a:headEnd type="none" w="sm" len="sm"/>
            <a:tailEnd type="none" w="sm" len="sm"/>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0000" y="539500"/>
            <a:ext cx="7704000" cy="6285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 name="Google Shape;29;p4"/>
          <p:cNvSpPr txBox="1">
            <a:spLocks noGrp="1"/>
          </p:cNvSpPr>
          <p:nvPr>
            <p:ph type="body" idx="1"/>
          </p:nvPr>
        </p:nvSpPr>
        <p:spPr>
          <a:xfrm>
            <a:off x="720000" y="1237183"/>
            <a:ext cx="7704000" cy="391500"/>
          </a:xfrm>
          <a:prstGeom prst="rect">
            <a:avLst/>
          </a:prstGeom>
        </p:spPr>
        <p:txBody>
          <a:bodyPr spcFirstLastPara="1" wrap="square" lIns="91425" tIns="91425" rIns="91425" bIns="91425" anchor="b"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
        <p:nvSpPr>
          <p:cNvPr id="30" name="Google Shape;30;p4"/>
          <p:cNvSpPr/>
          <p:nvPr/>
        </p:nvSpPr>
        <p:spPr>
          <a:xfrm>
            <a:off x="6706500" y="-190900"/>
            <a:ext cx="2652883" cy="635936"/>
          </a:xfrm>
          <a:custGeom>
            <a:avLst/>
            <a:gdLst/>
            <a:ahLst/>
            <a:cxnLst/>
            <a:rect l="l" t="t" r="r" b="b"/>
            <a:pathLst>
              <a:path w="44154" h="13148" extrusionOk="0">
                <a:moveTo>
                  <a:pt x="0" y="1"/>
                </a:moveTo>
                <a:lnTo>
                  <a:pt x="0" y="13147"/>
                </a:lnTo>
                <a:lnTo>
                  <a:pt x="44154" y="13147"/>
                </a:lnTo>
                <a:lnTo>
                  <a:pt x="44154" y="1"/>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5673200" y="-233779"/>
            <a:ext cx="3686182" cy="450280"/>
          </a:xfrm>
          <a:custGeom>
            <a:avLst/>
            <a:gdLst/>
            <a:ahLst/>
            <a:cxnLst/>
            <a:rect l="l" t="t" r="r" b="b"/>
            <a:pathLst>
              <a:path w="61352" h="4553" extrusionOk="0">
                <a:moveTo>
                  <a:pt x="1" y="0"/>
                </a:moveTo>
                <a:lnTo>
                  <a:pt x="1" y="4553"/>
                </a:lnTo>
                <a:lnTo>
                  <a:pt x="61352" y="4553"/>
                </a:lnTo>
                <a:lnTo>
                  <a:pt x="61352" y="0"/>
                </a:lnTo>
                <a:close/>
              </a:path>
            </a:pathLst>
          </a:custGeom>
          <a:solidFill>
            <a:schemeClr val="dk2"/>
          </a:solidFill>
          <a:ln w="125"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134000" y="2707175"/>
            <a:ext cx="562630" cy="1707842"/>
          </a:xfrm>
          <a:custGeom>
            <a:avLst/>
            <a:gdLst/>
            <a:ahLst/>
            <a:cxnLst/>
            <a:rect l="l" t="t" r="r" b="b"/>
            <a:pathLst>
              <a:path w="17629" h="53508" extrusionOk="0">
                <a:moveTo>
                  <a:pt x="0" y="0"/>
                </a:moveTo>
                <a:lnTo>
                  <a:pt x="0" y="53507"/>
                </a:lnTo>
                <a:lnTo>
                  <a:pt x="17628" y="53507"/>
                </a:lnTo>
                <a:lnTo>
                  <a:pt x="17628"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186500" y="2468675"/>
            <a:ext cx="417316" cy="2764203"/>
          </a:xfrm>
          <a:custGeom>
            <a:avLst/>
            <a:gdLst/>
            <a:ahLst/>
            <a:cxnLst/>
            <a:rect l="l" t="t" r="r" b="b"/>
            <a:pathLst>
              <a:path w="15086" h="99926" extrusionOk="0">
                <a:moveTo>
                  <a:pt x="0" y="0"/>
                </a:moveTo>
                <a:lnTo>
                  <a:pt x="0" y="99926"/>
                </a:lnTo>
                <a:lnTo>
                  <a:pt x="15085" y="99926"/>
                </a:lnTo>
                <a:lnTo>
                  <a:pt x="15085" y="0"/>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4264825" y="4905669"/>
            <a:ext cx="5010175" cy="302125"/>
          </a:xfrm>
          <a:custGeom>
            <a:avLst/>
            <a:gdLst/>
            <a:ahLst/>
            <a:cxnLst/>
            <a:rect l="l" t="t" r="r" b="b"/>
            <a:pathLst>
              <a:path w="138126" h="8888" extrusionOk="0">
                <a:moveTo>
                  <a:pt x="1" y="1"/>
                </a:moveTo>
                <a:lnTo>
                  <a:pt x="1" y="8888"/>
                </a:lnTo>
                <a:lnTo>
                  <a:pt x="138126" y="8888"/>
                </a:lnTo>
                <a:lnTo>
                  <a:pt x="138126" y="1"/>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
        <p:cNvGrpSpPr/>
        <p:nvPr/>
      </p:nvGrpSpPr>
      <p:grpSpPr>
        <a:xfrm>
          <a:off x="0" y="0"/>
          <a:ext cx="0" cy="0"/>
          <a:chOff x="0" y="0"/>
          <a:chExt cx="0" cy="0"/>
        </a:xfrm>
      </p:grpSpPr>
      <p:sp>
        <p:nvSpPr>
          <p:cNvPr id="56" name="Google Shape;56;p7"/>
          <p:cNvSpPr txBox="1">
            <a:spLocks noGrp="1"/>
          </p:cNvSpPr>
          <p:nvPr>
            <p:ph type="subTitle" idx="1"/>
          </p:nvPr>
        </p:nvSpPr>
        <p:spPr>
          <a:xfrm>
            <a:off x="720000" y="1863425"/>
            <a:ext cx="4584300" cy="231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
        <p:nvSpPr>
          <p:cNvPr id="57" name="Google Shape;57;p7"/>
          <p:cNvSpPr>
            <a:spLocks noGrp="1"/>
          </p:cNvSpPr>
          <p:nvPr>
            <p:ph type="pic" idx="2"/>
          </p:nvPr>
        </p:nvSpPr>
        <p:spPr>
          <a:xfrm flipH="1">
            <a:off x="5711425" y="1593025"/>
            <a:ext cx="3622800" cy="3621600"/>
          </a:xfrm>
          <a:prstGeom prst="rect">
            <a:avLst/>
          </a:prstGeom>
          <a:noFill/>
          <a:ln w="19050" cap="flat" cmpd="sng">
            <a:solidFill>
              <a:schemeClr val="lt1"/>
            </a:solidFill>
            <a:prstDash val="solid"/>
            <a:round/>
            <a:headEnd type="none" w="sm" len="sm"/>
            <a:tailEnd type="none" w="sm" len="sm"/>
          </a:ln>
        </p:spPr>
      </p:sp>
      <p:sp>
        <p:nvSpPr>
          <p:cNvPr id="58" name="Google Shape;58;p7"/>
          <p:cNvSpPr txBox="1">
            <a:spLocks noGrp="1"/>
          </p:cNvSpPr>
          <p:nvPr>
            <p:ph type="title"/>
          </p:nvPr>
        </p:nvSpPr>
        <p:spPr>
          <a:xfrm>
            <a:off x="720000" y="539500"/>
            <a:ext cx="7704000" cy="6285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9" name="Google Shape;59;p7"/>
          <p:cNvSpPr/>
          <p:nvPr/>
        </p:nvSpPr>
        <p:spPr>
          <a:xfrm>
            <a:off x="6706500" y="-190900"/>
            <a:ext cx="2652883" cy="635936"/>
          </a:xfrm>
          <a:custGeom>
            <a:avLst/>
            <a:gdLst/>
            <a:ahLst/>
            <a:cxnLst/>
            <a:rect l="l" t="t" r="r" b="b"/>
            <a:pathLst>
              <a:path w="44154" h="13148" extrusionOk="0">
                <a:moveTo>
                  <a:pt x="0" y="1"/>
                </a:moveTo>
                <a:lnTo>
                  <a:pt x="0" y="13147"/>
                </a:lnTo>
                <a:lnTo>
                  <a:pt x="44154" y="13147"/>
                </a:lnTo>
                <a:lnTo>
                  <a:pt x="44154" y="1"/>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a:off x="5673200" y="-233779"/>
            <a:ext cx="3686182" cy="450280"/>
          </a:xfrm>
          <a:custGeom>
            <a:avLst/>
            <a:gdLst/>
            <a:ahLst/>
            <a:cxnLst/>
            <a:rect l="l" t="t" r="r" b="b"/>
            <a:pathLst>
              <a:path w="61352" h="4553" extrusionOk="0">
                <a:moveTo>
                  <a:pt x="1" y="0"/>
                </a:moveTo>
                <a:lnTo>
                  <a:pt x="1" y="4553"/>
                </a:lnTo>
                <a:lnTo>
                  <a:pt x="61352" y="4553"/>
                </a:lnTo>
                <a:lnTo>
                  <a:pt x="61352" y="0"/>
                </a:lnTo>
                <a:close/>
              </a:path>
            </a:pathLst>
          </a:custGeom>
          <a:solidFill>
            <a:schemeClr val="dk2"/>
          </a:solidFill>
          <a:ln w="125"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a:off x="-134000" y="2203550"/>
            <a:ext cx="562630" cy="1707842"/>
          </a:xfrm>
          <a:custGeom>
            <a:avLst/>
            <a:gdLst/>
            <a:ahLst/>
            <a:cxnLst/>
            <a:rect l="l" t="t" r="r" b="b"/>
            <a:pathLst>
              <a:path w="17629" h="53508" extrusionOk="0">
                <a:moveTo>
                  <a:pt x="0" y="0"/>
                </a:moveTo>
                <a:lnTo>
                  <a:pt x="0" y="53507"/>
                </a:lnTo>
                <a:lnTo>
                  <a:pt x="17628" y="53507"/>
                </a:lnTo>
                <a:lnTo>
                  <a:pt x="17628"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a:off x="-186500" y="1965050"/>
            <a:ext cx="417316" cy="2764203"/>
          </a:xfrm>
          <a:custGeom>
            <a:avLst/>
            <a:gdLst/>
            <a:ahLst/>
            <a:cxnLst/>
            <a:rect l="l" t="t" r="r" b="b"/>
            <a:pathLst>
              <a:path w="15086" h="99926" extrusionOk="0">
                <a:moveTo>
                  <a:pt x="0" y="0"/>
                </a:moveTo>
                <a:lnTo>
                  <a:pt x="0" y="99926"/>
                </a:lnTo>
                <a:lnTo>
                  <a:pt x="15085" y="99926"/>
                </a:lnTo>
                <a:lnTo>
                  <a:pt x="15085" y="0"/>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7"/>
          <p:cNvSpPr/>
          <p:nvPr/>
        </p:nvSpPr>
        <p:spPr>
          <a:xfrm>
            <a:off x="1009325" y="4905675"/>
            <a:ext cx="3018398" cy="302125"/>
          </a:xfrm>
          <a:custGeom>
            <a:avLst/>
            <a:gdLst/>
            <a:ahLst/>
            <a:cxnLst/>
            <a:rect l="l" t="t" r="r" b="b"/>
            <a:pathLst>
              <a:path w="138126" h="8888" extrusionOk="0">
                <a:moveTo>
                  <a:pt x="1" y="1"/>
                </a:moveTo>
                <a:lnTo>
                  <a:pt x="1" y="8888"/>
                </a:lnTo>
                <a:lnTo>
                  <a:pt x="138126" y="8888"/>
                </a:lnTo>
                <a:lnTo>
                  <a:pt x="138126" y="1"/>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8"/>
          <p:cNvSpPr>
            <a:spLocks noGrp="1"/>
          </p:cNvSpPr>
          <p:nvPr>
            <p:ph type="pic" idx="2"/>
          </p:nvPr>
        </p:nvSpPr>
        <p:spPr>
          <a:xfrm>
            <a:off x="-244811" y="888064"/>
            <a:ext cx="3367200" cy="3367200"/>
          </a:xfrm>
          <a:prstGeom prst="ellipse">
            <a:avLst/>
          </a:prstGeom>
          <a:noFill/>
          <a:ln w="19050" cap="flat" cmpd="sng">
            <a:solidFill>
              <a:schemeClr val="lt1"/>
            </a:solidFill>
            <a:prstDash val="solid"/>
            <a:round/>
            <a:headEnd type="none" w="sm" len="sm"/>
            <a:tailEnd type="none" w="sm" len="sm"/>
          </a:ln>
        </p:spPr>
      </p:sp>
      <p:sp>
        <p:nvSpPr>
          <p:cNvPr id="66" name="Google Shape;66;p8"/>
          <p:cNvSpPr txBox="1">
            <a:spLocks noGrp="1"/>
          </p:cNvSpPr>
          <p:nvPr>
            <p:ph type="title"/>
          </p:nvPr>
        </p:nvSpPr>
        <p:spPr>
          <a:xfrm>
            <a:off x="3187125" y="1533600"/>
            <a:ext cx="5244000" cy="2076300"/>
          </a:xfrm>
          <a:prstGeom prst="rect">
            <a:avLst/>
          </a:prstGeom>
        </p:spPr>
        <p:txBody>
          <a:bodyPr spcFirstLastPara="1" wrap="square" lIns="91425" tIns="91425" rIns="91425" bIns="91425" anchor="t" anchorCtr="0">
            <a:noAutofit/>
          </a:bodyPr>
          <a:lstStyle>
            <a:lvl1pPr lvl="0" algn="r">
              <a:lnSpc>
                <a:spcPct val="80000"/>
              </a:lnSpc>
              <a:spcBef>
                <a:spcPts val="0"/>
              </a:spcBef>
              <a:spcAft>
                <a:spcPts val="0"/>
              </a:spcAft>
              <a:buSzPts val="4800"/>
              <a:buNone/>
              <a:defRPr sz="8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7" name="Google Shape;67;p8"/>
          <p:cNvSpPr/>
          <p:nvPr/>
        </p:nvSpPr>
        <p:spPr>
          <a:xfrm>
            <a:off x="-675057" y="267203"/>
            <a:ext cx="2707970" cy="416396"/>
          </a:xfrm>
          <a:custGeom>
            <a:avLst/>
            <a:gdLst/>
            <a:ahLst/>
            <a:cxnLst/>
            <a:rect l="l" t="t" r="r" b="b"/>
            <a:pathLst>
              <a:path w="49093" h="10539" extrusionOk="0">
                <a:moveTo>
                  <a:pt x="0" y="1"/>
                </a:moveTo>
                <a:lnTo>
                  <a:pt x="0" y="10538"/>
                </a:lnTo>
                <a:lnTo>
                  <a:pt x="49093" y="10538"/>
                </a:lnTo>
                <a:lnTo>
                  <a:pt x="49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2121688" y="-96475"/>
            <a:ext cx="7311793" cy="346248"/>
          </a:xfrm>
          <a:custGeom>
            <a:avLst/>
            <a:gdLst/>
            <a:ahLst/>
            <a:cxnLst/>
            <a:rect l="l" t="t" r="r" b="b"/>
            <a:pathLst>
              <a:path w="205879" h="8763" extrusionOk="0">
                <a:moveTo>
                  <a:pt x="1" y="0"/>
                </a:moveTo>
                <a:lnTo>
                  <a:pt x="1" y="8763"/>
                </a:lnTo>
                <a:lnTo>
                  <a:pt x="205879" y="8763"/>
                </a:lnTo>
                <a:lnTo>
                  <a:pt x="2058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138700" y="-35900"/>
            <a:ext cx="5420174" cy="351148"/>
          </a:xfrm>
          <a:custGeom>
            <a:avLst/>
            <a:gdLst/>
            <a:ahLst/>
            <a:cxnLst/>
            <a:rect l="l" t="t" r="r" b="b"/>
            <a:pathLst>
              <a:path w="138120" h="8887" extrusionOk="0">
                <a:moveTo>
                  <a:pt x="1" y="0"/>
                </a:moveTo>
                <a:lnTo>
                  <a:pt x="1" y="8887"/>
                </a:lnTo>
                <a:lnTo>
                  <a:pt x="138120" y="8887"/>
                </a:lnTo>
                <a:lnTo>
                  <a:pt x="138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94525" y="4908050"/>
            <a:ext cx="8525417" cy="374750"/>
          </a:xfrm>
          <a:custGeom>
            <a:avLst/>
            <a:gdLst/>
            <a:ahLst/>
            <a:cxnLst/>
            <a:rect l="l" t="t" r="r" b="b"/>
            <a:pathLst>
              <a:path w="231606" h="8763" extrusionOk="0">
                <a:moveTo>
                  <a:pt x="0" y="1"/>
                </a:moveTo>
                <a:lnTo>
                  <a:pt x="0" y="8763"/>
                </a:lnTo>
                <a:lnTo>
                  <a:pt x="231606" y="8763"/>
                </a:lnTo>
                <a:lnTo>
                  <a:pt x="2316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407187" y="4820250"/>
            <a:ext cx="5906958" cy="380095"/>
          </a:xfrm>
          <a:custGeom>
            <a:avLst/>
            <a:gdLst/>
            <a:ahLst/>
            <a:cxnLst/>
            <a:rect l="l" t="t" r="r" b="b"/>
            <a:pathLst>
              <a:path w="138126" h="8888" extrusionOk="0">
                <a:moveTo>
                  <a:pt x="1" y="1"/>
                </a:moveTo>
                <a:lnTo>
                  <a:pt x="1" y="8888"/>
                </a:lnTo>
                <a:lnTo>
                  <a:pt x="138126" y="8888"/>
                </a:lnTo>
                <a:lnTo>
                  <a:pt x="138126" y="1"/>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
        <p:cNvGrpSpPr/>
        <p:nvPr/>
      </p:nvGrpSpPr>
      <p:grpSpPr>
        <a:xfrm>
          <a:off x="0" y="0"/>
          <a:ext cx="0" cy="0"/>
          <a:chOff x="0" y="0"/>
          <a:chExt cx="0" cy="0"/>
        </a:xfrm>
      </p:grpSpPr>
      <p:sp>
        <p:nvSpPr>
          <p:cNvPr id="73" name="Google Shape;73;p9"/>
          <p:cNvSpPr>
            <a:spLocks noGrp="1"/>
          </p:cNvSpPr>
          <p:nvPr>
            <p:ph type="pic" idx="2"/>
          </p:nvPr>
        </p:nvSpPr>
        <p:spPr>
          <a:xfrm>
            <a:off x="6004250" y="662600"/>
            <a:ext cx="3018300" cy="4860000"/>
          </a:xfrm>
          <a:prstGeom prst="rect">
            <a:avLst/>
          </a:prstGeom>
          <a:noFill/>
          <a:ln w="19050" cap="flat" cmpd="sng">
            <a:solidFill>
              <a:schemeClr val="lt1"/>
            </a:solidFill>
            <a:prstDash val="solid"/>
            <a:round/>
            <a:headEnd type="none" w="sm" len="sm"/>
            <a:tailEnd type="none" w="sm" len="sm"/>
          </a:ln>
        </p:spPr>
      </p:sp>
      <p:sp>
        <p:nvSpPr>
          <p:cNvPr id="74" name="Google Shape;74;p9"/>
          <p:cNvSpPr txBox="1">
            <a:spLocks noGrp="1"/>
          </p:cNvSpPr>
          <p:nvPr>
            <p:ph type="title"/>
          </p:nvPr>
        </p:nvSpPr>
        <p:spPr>
          <a:xfrm>
            <a:off x="713225" y="1209163"/>
            <a:ext cx="4880400" cy="196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11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75" name="Google Shape;75;p9"/>
          <p:cNvSpPr txBox="1">
            <a:spLocks noGrp="1"/>
          </p:cNvSpPr>
          <p:nvPr>
            <p:ph type="subTitle" idx="1"/>
          </p:nvPr>
        </p:nvSpPr>
        <p:spPr>
          <a:xfrm>
            <a:off x="713225" y="3263238"/>
            <a:ext cx="48804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6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1600"/>
              </a:spcBef>
              <a:spcAft>
                <a:spcPts val="0"/>
              </a:spcAft>
              <a:buClr>
                <a:schemeClr val="lt1"/>
              </a:buClr>
              <a:buSzPts val="1400"/>
              <a:buNone/>
              <a:defRPr>
                <a:solidFill>
                  <a:schemeClr val="lt1"/>
                </a:solidFill>
              </a:defRPr>
            </a:lvl3pPr>
            <a:lvl4pPr lvl="3" algn="ctr" rtl="0">
              <a:lnSpc>
                <a:spcPct val="100000"/>
              </a:lnSpc>
              <a:spcBef>
                <a:spcPts val="1600"/>
              </a:spcBef>
              <a:spcAft>
                <a:spcPts val="0"/>
              </a:spcAft>
              <a:buClr>
                <a:schemeClr val="lt1"/>
              </a:buClr>
              <a:buSzPts val="1400"/>
              <a:buNone/>
              <a:defRPr>
                <a:solidFill>
                  <a:schemeClr val="lt1"/>
                </a:solidFill>
              </a:defRPr>
            </a:lvl4pPr>
            <a:lvl5pPr lvl="4" algn="ctr" rtl="0">
              <a:lnSpc>
                <a:spcPct val="100000"/>
              </a:lnSpc>
              <a:spcBef>
                <a:spcPts val="1600"/>
              </a:spcBef>
              <a:spcAft>
                <a:spcPts val="0"/>
              </a:spcAft>
              <a:buClr>
                <a:schemeClr val="lt1"/>
              </a:buClr>
              <a:buSzPts val="1400"/>
              <a:buNone/>
              <a:defRPr>
                <a:solidFill>
                  <a:schemeClr val="lt1"/>
                </a:solidFill>
              </a:defRPr>
            </a:lvl5pPr>
            <a:lvl6pPr lvl="5" algn="ctr" rtl="0">
              <a:lnSpc>
                <a:spcPct val="100000"/>
              </a:lnSpc>
              <a:spcBef>
                <a:spcPts val="1600"/>
              </a:spcBef>
              <a:spcAft>
                <a:spcPts val="0"/>
              </a:spcAft>
              <a:buClr>
                <a:schemeClr val="lt1"/>
              </a:buClr>
              <a:buSzPts val="1400"/>
              <a:buNone/>
              <a:defRPr>
                <a:solidFill>
                  <a:schemeClr val="lt1"/>
                </a:solidFill>
              </a:defRPr>
            </a:lvl6pPr>
            <a:lvl7pPr lvl="6" algn="ctr" rtl="0">
              <a:lnSpc>
                <a:spcPct val="100000"/>
              </a:lnSpc>
              <a:spcBef>
                <a:spcPts val="1600"/>
              </a:spcBef>
              <a:spcAft>
                <a:spcPts val="0"/>
              </a:spcAft>
              <a:buClr>
                <a:schemeClr val="lt1"/>
              </a:buClr>
              <a:buSzPts val="1400"/>
              <a:buNone/>
              <a:defRPr>
                <a:solidFill>
                  <a:schemeClr val="lt1"/>
                </a:solidFill>
              </a:defRPr>
            </a:lvl7pPr>
            <a:lvl8pPr lvl="7" algn="ctr" rtl="0">
              <a:lnSpc>
                <a:spcPct val="100000"/>
              </a:lnSpc>
              <a:spcBef>
                <a:spcPts val="1600"/>
              </a:spcBef>
              <a:spcAft>
                <a:spcPts val="0"/>
              </a:spcAft>
              <a:buClr>
                <a:schemeClr val="lt1"/>
              </a:buClr>
              <a:buSzPts val="1400"/>
              <a:buNone/>
              <a:defRPr>
                <a:solidFill>
                  <a:schemeClr val="lt1"/>
                </a:solidFill>
              </a:defRPr>
            </a:lvl8pPr>
            <a:lvl9pPr lvl="8" algn="ctr" rtl="0">
              <a:lnSpc>
                <a:spcPct val="100000"/>
              </a:lnSpc>
              <a:spcBef>
                <a:spcPts val="1600"/>
              </a:spcBef>
              <a:spcAft>
                <a:spcPts val="1600"/>
              </a:spcAft>
              <a:buClr>
                <a:schemeClr val="lt1"/>
              </a:buClr>
              <a:buSzPts val="1400"/>
              <a:buNone/>
              <a:defRPr>
                <a:solidFill>
                  <a:schemeClr val="lt1"/>
                </a:solidFill>
              </a:defRPr>
            </a:lvl9pPr>
          </a:lstStyle>
          <a:p>
            <a:endParaRPr/>
          </a:p>
        </p:txBody>
      </p:sp>
      <p:sp>
        <p:nvSpPr>
          <p:cNvPr id="76" name="Google Shape;76;p9"/>
          <p:cNvSpPr/>
          <p:nvPr/>
        </p:nvSpPr>
        <p:spPr>
          <a:xfrm rot="-5400000">
            <a:off x="6395791" y="2148554"/>
            <a:ext cx="5593405" cy="996587"/>
          </a:xfrm>
          <a:custGeom>
            <a:avLst/>
            <a:gdLst/>
            <a:ahLst/>
            <a:cxnLst/>
            <a:rect l="l" t="t" r="r" b="b"/>
            <a:pathLst>
              <a:path w="78936" h="26893" extrusionOk="0">
                <a:moveTo>
                  <a:pt x="0" y="0"/>
                </a:moveTo>
                <a:lnTo>
                  <a:pt x="0" y="26892"/>
                </a:lnTo>
                <a:lnTo>
                  <a:pt x="78936" y="26892"/>
                </a:lnTo>
                <a:lnTo>
                  <a:pt x="78936" y="0"/>
                </a:lnTo>
                <a:close/>
              </a:path>
            </a:pathLst>
          </a:custGeom>
          <a:solidFill>
            <a:schemeClr val="dk2"/>
          </a:solidFill>
          <a:ln w="125"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a:off x="-717907" y="123103"/>
            <a:ext cx="2707970" cy="416396"/>
          </a:xfrm>
          <a:custGeom>
            <a:avLst/>
            <a:gdLst/>
            <a:ahLst/>
            <a:cxnLst/>
            <a:rect l="l" t="t" r="r" b="b"/>
            <a:pathLst>
              <a:path w="49093" h="10539" extrusionOk="0">
                <a:moveTo>
                  <a:pt x="0" y="1"/>
                </a:moveTo>
                <a:lnTo>
                  <a:pt x="0" y="10538"/>
                </a:lnTo>
                <a:lnTo>
                  <a:pt x="49093" y="10538"/>
                </a:lnTo>
                <a:lnTo>
                  <a:pt x="49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p:nvPr/>
        </p:nvSpPr>
        <p:spPr>
          <a:xfrm>
            <a:off x="-79525" y="-180000"/>
            <a:ext cx="5318311" cy="351148"/>
          </a:xfrm>
          <a:custGeom>
            <a:avLst/>
            <a:gdLst/>
            <a:ahLst/>
            <a:cxnLst/>
            <a:rect l="l" t="t" r="r" b="b"/>
            <a:pathLst>
              <a:path w="138120" h="8887" extrusionOk="0">
                <a:moveTo>
                  <a:pt x="1" y="0"/>
                </a:moveTo>
                <a:lnTo>
                  <a:pt x="1" y="8887"/>
                </a:lnTo>
                <a:lnTo>
                  <a:pt x="138120" y="8887"/>
                </a:lnTo>
                <a:lnTo>
                  <a:pt x="138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a:off x="1799431" y="4861778"/>
            <a:ext cx="2707970" cy="416396"/>
          </a:xfrm>
          <a:custGeom>
            <a:avLst/>
            <a:gdLst/>
            <a:ahLst/>
            <a:cxnLst/>
            <a:rect l="l" t="t" r="r" b="b"/>
            <a:pathLst>
              <a:path w="49093" h="10539" extrusionOk="0">
                <a:moveTo>
                  <a:pt x="0" y="1"/>
                </a:moveTo>
                <a:lnTo>
                  <a:pt x="0" y="10538"/>
                </a:lnTo>
                <a:lnTo>
                  <a:pt x="49093" y="10538"/>
                </a:lnTo>
                <a:lnTo>
                  <a:pt x="49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2"/>
        <p:cNvGrpSpPr/>
        <p:nvPr/>
      </p:nvGrpSpPr>
      <p:grpSpPr>
        <a:xfrm>
          <a:off x="0" y="0"/>
          <a:ext cx="0" cy="0"/>
          <a:chOff x="0" y="0"/>
          <a:chExt cx="0" cy="0"/>
        </a:xfrm>
      </p:grpSpPr>
      <p:sp>
        <p:nvSpPr>
          <p:cNvPr id="83" name="Google Shape;83;p11"/>
          <p:cNvSpPr txBox="1">
            <a:spLocks noGrp="1"/>
          </p:cNvSpPr>
          <p:nvPr>
            <p:ph type="title" hasCustomPrompt="1"/>
          </p:nvPr>
        </p:nvSpPr>
        <p:spPr>
          <a:xfrm>
            <a:off x="713225" y="2489700"/>
            <a:ext cx="7717500" cy="1397100"/>
          </a:xfrm>
          <a:prstGeom prst="rect">
            <a:avLst/>
          </a:prstGeom>
        </p:spPr>
        <p:txBody>
          <a:bodyPr spcFirstLastPara="1" wrap="square" lIns="91425" tIns="91425" rIns="91425" bIns="91425" anchor="t"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4" name="Google Shape;84;p11"/>
          <p:cNvSpPr txBox="1">
            <a:spLocks noGrp="1"/>
          </p:cNvSpPr>
          <p:nvPr>
            <p:ph type="subTitle" idx="1"/>
          </p:nvPr>
        </p:nvSpPr>
        <p:spPr>
          <a:xfrm>
            <a:off x="713225" y="4227800"/>
            <a:ext cx="7717500" cy="37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600"/>
              <a:buNone/>
              <a:defRPr sz="1600">
                <a:solidFill>
                  <a:schemeClr val="lt1"/>
                </a:solidFill>
              </a:defRPr>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1600"/>
              </a:spcBef>
              <a:spcAft>
                <a:spcPts val="0"/>
              </a:spcAft>
              <a:buClr>
                <a:schemeClr val="lt1"/>
              </a:buClr>
              <a:buSzPts val="1600"/>
              <a:buNone/>
              <a:defRPr sz="1600">
                <a:solidFill>
                  <a:schemeClr val="lt1"/>
                </a:solidFill>
              </a:defRPr>
            </a:lvl3pPr>
            <a:lvl4pPr lvl="3" algn="ctr" rtl="0">
              <a:lnSpc>
                <a:spcPct val="100000"/>
              </a:lnSpc>
              <a:spcBef>
                <a:spcPts val="1600"/>
              </a:spcBef>
              <a:spcAft>
                <a:spcPts val="0"/>
              </a:spcAft>
              <a:buClr>
                <a:schemeClr val="lt1"/>
              </a:buClr>
              <a:buSzPts val="1600"/>
              <a:buNone/>
              <a:defRPr sz="1600">
                <a:solidFill>
                  <a:schemeClr val="lt1"/>
                </a:solidFill>
              </a:defRPr>
            </a:lvl4pPr>
            <a:lvl5pPr lvl="4" algn="ctr" rtl="0">
              <a:lnSpc>
                <a:spcPct val="100000"/>
              </a:lnSpc>
              <a:spcBef>
                <a:spcPts val="1600"/>
              </a:spcBef>
              <a:spcAft>
                <a:spcPts val="0"/>
              </a:spcAft>
              <a:buClr>
                <a:schemeClr val="lt1"/>
              </a:buClr>
              <a:buSzPts val="1600"/>
              <a:buNone/>
              <a:defRPr sz="1600">
                <a:solidFill>
                  <a:schemeClr val="lt1"/>
                </a:solidFill>
              </a:defRPr>
            </a:lvl5pPr>
            <a:lvl6pPr lvl="5" algn="ctr" rtl="0">
              <a:lnSpc>
                <a:spcPct val="100000"/>
              </a:lnSpc>
              <a:spcBef>
                <a:spcPts val="1600"/>
              </a:spcBef>
              <a:spcAft>
                <a:spcPts val="0"/>
              </a:spcAft>
              <a:buClr>
                <a:schemeClr val="lt1"/>
              </a:buClr>
              <a:buSzPts val="1600"/>
              <a:buNone/>
              <a:defRPr sz="1600">
                <a:solidFill>
                  <a:schemeClr val="lt1"/>
                </a:solidFill>
              </a:defRPr>
            </a:lvl6pPr>
            <a:lvl7pPr lvl="6" algn="ctr" rtl="0">
              <a:lnSpc>
                <a:spcPct val="100000"/>
              </a:lnSpc>
              <a:spcBef>
                <a:spcPts val="1600"/>
              </a:spcBef>
              <a:spcAft>
                <a:spcPts val="0"/>
              </a:spcAft>
              <a:buClr>
                <a:schemeClr val="lt1"/>
              </a:buClr>
              <a:buSzPts val="1600"/>
              <a:buNone/>
              <a:defRPr sz="1600">
                <a:solidFill>
                  <a:schemeClr val="lt1"/>
                </a:solidFill>
              </a:defRPr>
            </a:lvl7pPr>
            <a:lvl8pPr lvl="7" algn="ctr" rtl="0">
              <a:lnSpc>
                <a:spcPct val="100000"/>
              </a:lnSpc>
              <a:spcBef>
                <a:spcPts val="1600"/>
              </a:spcBef>
              <a:spcAft>
                <a:spcPts val="0"/>
              </a:spcAft>
              <a:buClr>
                <a:schemeClr val="lt1"/>
              </a:buClr>
              <a:buSzPts val="1600"/>
              <a:buNone/>
              <a:defRPr sz="1600">
                <a:solidFill>
                  <a:schemeClr val="lt1"/>
                </a:solidFill>
              </a:defRPr>
            </a:lvl8pPr>
            <a:lvl9pPr lvl="8" algn="ctr" rtl="0">
              <a:lnSpc>
                <a:spcPct val="100000"/>
              </a:lnSpc>
              <a:spcBef>
                <a:spcPts val="1600"/>
              </a:spcBef>
              <a:spcAft>
                <a:spcPts val="1600"/>
              </a:spcAft>
              <a:buClr>
                <a:schemeClr val="lt1"/>
              </a:buClr>
              <a:buSzPts val="1600"/>
              <a:buNone/>
              <a:defRPr sz="1600">
                <a:solidFill>
                  <a:schemeClr val="lt1"/>
                </a:solidFill>
              </a:defRPr>
            </a:lvl9pPr>
          </a:lstStyle>
          <a:p>
            <a:endParaRPr/>
          </a:p>
        </p:txBody>
      </p:sp>
      <p:sp>
        <p:nvSpPr>
          <p:cNvPr id="85" name="Google Shape;85;p11"/>
          <p:cNvSpPr>
            <a:spLocks noGrp="1"/>
          </p:cNvSpPr>
          <p:nvPr>
            <p:ph type="pic" idx="2"/>
          </p:nvPr>
        </p:nvSpPr>
        <p:spPr>
          <a:xfrm>
            <a:off x="2604413" y="-1428087"/>
            <a:ext cx="3934800" cy="3934800"/>
          </a:xfrm>
          <a:prstGeom prst="ellipse">
            <a:avLst/>
          </a:prstGeom>
          <a:noFill/>
          <a:ln w="19050" cap="flat" cmpd="sng">
            <a:solidFill>
              <a:schemeClr val="lt1"/>
            </a:solidFill>
            <a:prstDash val="solid"/>
            <a:round/>
            <a:headEnd type="none" w="sm" len="sm"/>
            <a:tailEnd type="none" w="sm" len="sm"/>
          </a:ln>
        </p:spPr>
      </p:sp>
      <p:sp>
        <p:nvSpPr>
          <p:cNvPr id="86" name="Google Shape;86;p11"/>
          <p:cNvSpPr/>
          <p:nvPr/>
        </p:nvSpPr>
        <p:spPr>
          <a:xfrm rot="-5400000" flipH="1">
            <a:off x="-988444" y="1952940"/>
            <a:ext cx="2707970" cy="416396"/>
          </a:xfrm>
          <a:custGeom>
            <a:avLst/>
            <a:gdLst/>
            <a:ahLst/>
            <a:cxnLst/>
            <a:rect l="l" t="t" r="r" b="b"/>
            <a:pathLst>
              <a:path w="49093" h="10539" extrusionOk="0">
                <a:moveTo>
                  <a:pt x="0" y="1"/>
                </a:moveTo>
                <a:lnTo>
                  <a:pt x="0" y="10538"/>
                </a:lnTo>
                <a:lnTo>
                  <a:pt x="49093" y="10538"/>
                </a:lnTo>
                <a:lnTo>
                  <a:pt x="49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1"/>
          <p:cNvSpPr/>
          <p:nvPr/>
        </p:nvSpPr>
        <p:spPr>
          <a:xfrm rot="-5400000" flipH="1">
            <a:off x="-2547366" y="2443441"/>
            <a:ext cx="5318311" cy="351148"/>
          </a:xfrm>
          <a:custGeom>
            <a:avLst/>
            <a:gdLst/>
            <a:ahLst/>
            <a:cxnLst/>
            <a:rect l="l" t="t" r="r" b="b"/>
            <a:pathLst>
              <a:path w="138120" h="8887" extrusionOk="0">
                <a:moveTo>
                  <a:pt x="1" y="0"/>
                </a:moveTo>
                <a:lnTo>
                  <a:pt x="1" y="8887"/>
                </a:lnTo>
                <a:lnTo>
                  <a:pt x="138120" y="8887"/>
                </a:lnTo>
                <a:lnTo>
                  <a:pt x="138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1"/>
          <p:cNvSpPr/>
          <p:nvPr/>
        </p:nvSpPr>
        <p:spPr>
          <a:xfrm rot="5400000" flipH="1">
            <a:off x="7360678" y="1637869"/>
            <a:ext cx="2707970" cy="416396"/>
          </a:xfrm>
          <a:custGeom>
            <a:avLst/>
            <a:gdLst/>
            <a:ahLst/>
            <a:cxnLst/>
            <a:rect l="l" t="t" r="r" b="b"/>
            <a:pathLst>
              <a:path w="49093" h="10539" extrusionOk="0">
                <a:moveTo>
                  <a:pt x="0" y="1"/>
                </a:moveTo>
                <a:lnTo>
                  <a:pt x="0" y="10538"/>
                </a:lnTo>
                <a:lnTo>
                  <a:pt x="49093" y="10538"/>
                </a:lnTo>
                <a:lnTo>
                  <a:pt x="49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1"/>
          <p:cNvSpPr/>
          <p:nvPr/>
        </p:nvSpPr>
        <p:spPr>
          <a:xfrm rot="5400000" flipH="1">
            <a:off x="6309260" y="1919591"/>
            <a:ext cx="5318311" cy="351148"/>
          </a:xfrm>
          <a:custGeom>
            <a:avLst/>
            <a:gdLst/>
            <a:ahLst/>
            <a:cxnLst/>
            <a:rect l="l" t="t" r="r" b="b"/>
            <a:pathLst>
              <a:path w="138120" h="8887" extrusionOk="0">
                <a:moveTo>
                  <a:pt x="1" y="0"/>
                </a:moveTo>
                <a:lnTo>
                  <a:pt x="1" y="8887"/>
                </a:lnTo>
                <a:lnTo>
                  <a:pt x="138120" y="8887"/>
                </a:lnTo>
                <a:lnTo>
                  <a:pt x="138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1"/>
        <p:cNvGrpSpPr/>
        <p:nvPr/>
      </p:nvGrpSpPr>
      <p:grpSpPr>
        <a:xfrm>
          <a:off x="0" y="0"/>
          <a:ext cx="0" cy="0"/>
          <a:chOff x="0" y="0"/>
          <a:chExt cx="0" cy="0"/>
        </a:xfrm>
      </p:grpSpPr>
      <p:sp>
        <p:nvSpPr>
          <p:cNvPr id="92" name="Google Shape;92;p13"/>
          <p:cNvSpPr txBox="1">
            <a:spLocks noGrp="1"/>
          </p:cNvSpPr>
          <p:nvPr>
            <p:ph type="subTitle" idx="1"/>
          </p:nvPr>
        </p:nvSpPr>
        <p:spPr>
          <a:xfrm>
            <a:off x="720000" y="2277778"/>
            <a:ext cx="2305500" cy="62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3" name="Google Shape;93;p13"/>
          <p:cNvSpPr txBox="1">
            <a:spLocks noGrp="1"/>
          </p:cNvSpPr>
          <p:nvPr>
            <p:ph type="subTitle" idx="2"/>
          </p:nvPr>
        </p:nvSpPr>
        <p:spPr>
          <a:xfrm>
            <a:off x="3419274" y="2277778"/>
            <a:ext cx="2305500" cy="62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4" name="Google Shape;94;p13"/>
          <p:cNvSpPr txBox="1">
            <a:spLocks noGrp="1"/>
          </p:cNvSpPr>
          <p:nvPr>
            <p:ph type="subTitle" idx="3"/>
          </p:nvPr>
        </p:nvSpPr>
        <p:spPr>
          <a:xfrm>
            <a:off x="6118549" y="2277778"/>
            <a:ext cx="2305500" cy="62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5" name="Google Shape;95;p13"/>
          <p:cNvSpPr txBox="1">
            <a:spLocks noGrp="1"/>
          </p:cNvSpPr>
          <p:nvPr>
            <p:ph type="title" hasCustomPrompt="1"/>
          </p:nvPr>
        </p:nvSpPr>
        <p:spPr>
          <a:xfrm>
            <a:off x="720000" y="1344783"/>
            <a:ext cx="734700" cy="4476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6" name="Google Shape;96;p13"/>
          <p:cNvSpPr txBox="1">
            <a:spLocks noGrp="1"/>
          </p:cNvSpPr>
          <p:nvPr>
            <p:ph type="title" idx="4" hasCustomPrompt="1"/>
          </p:nvPr>
        </p:nvSpPr>
        <p:spPr>
          <a:xfrm>
            <a:off x="3419274" y="1344783"/>
            <a:ext cx="734700" cy="4476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3"/>
          <p:cNvSpPr txBox="1">
            <a:spLocks noGrp="1"/>
          </p:cNvSpPr>
          <p:nvPr>
            <p:ph type="title" idx="5" hasCustomPrompt="1"/>
          </p:nvPr>
        </p:nvSpPr>
        <p:spPr>
          <a:xfrm>
            <a:off x="6118549" y="1344783"/>
            <a:ext cx="734700" cy="4476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3"/>
          <p:cNvSpPr txBox="1">
            <a:spLocks noGrp="1"/>
          </p:cNvSpPr>
          <p:nvPr>
            <p:ph type="subTitle" idx="6"/>
          </p:nvPr>
        </p:nvSpPr>
        <p:spPr>
          <a:xfrm>
            <a:off x="720000" y="1827975"/>
            <a:ext cx="23055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9" name="Google Shape;99;p13"/>
          <p:cNvSpPr txBox="1">
            <a:spLocks noGrp="1"/>
          </p:cNvSpPr>
          <p:nvPr>
            <p:ph type="subTitle" idx="7"/>
          </p:nvPr>
        </p:nvSpPr>
        <p:spPr>
          <a:xfrm>
            <a:off x="3419274" y="1827975"/>
            <a:ext cx="23055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0" name="Google Shape;100;p13"/>
          <p:cNvSpPr txBox="1">
            <a:spLocks noGrp="1"/>
          </p:cNvSpPr>
          <p:nvPr>
            <p:ph type="subTitle" idx="8"/>
          </p:nvPr>
        </p:nvSpPr>
        <p:spPr>
          <a:xfrm>
            <a:off x="6118549" y="1827975"/>
            <a:ext cx="23055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1" name="Google Shape;101;p13"/>
          <p:cNvSpPr txBox="1">
            <a:spLocks noGrp="1"/>
          </p:cNvSpPr>
          <p:nvPr>
            <p:ph type="title" idx="9"/>
          </p:nvPr>
        </p:nvSpPr>
        <p:spPr>
          <a:xfrm>
            <a:off x="720000" y="539500"/>
            <a:ext cx="7704000" cy="6285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2" name="Google Shape;102;p13"/>
          <p:cNvSpPr/>
          <p:nvPr/>
        </p:nvSpPr>
        <p:spPr>
          <a:xfrm>
            <a:off x="1756119" y="-90697"/>
            <a:ext cx="5429029" cy="231080"/>
          </a:xfrm>
          <a:custGeom>
            <a:avLst/>
            <a:gdLst/>
            <a:ahLst/>
            <a:cxnLst/>
            <a:rect l="l" t="t" r="r" b="b"/>
            <a:pathLst>
              <a:path w="205879" h="8763" extrusionOk="0">
                <a:moveTo>
                  <a:pt x="1" y="0"/>
                </a:moveTo>
                <a:lnTo>
                  <a:pt x="1" y="8763"/>
                </a:lnTo>
                <a:lnTo>
                  <a:pt x="205879" y="8763"/>
                </a:lnTo>
                <a:lnTo>
                  <a:pt x="205879"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459925" y="-53573"/>
            <a:ext cx="3642224" cy="303402"/>
          </a:xfrm>
          <a:custGeom>
            <a:avLst/>
            <a:gdLst/>
            <a:ahLst/>
            <a:cxnLst/>
            <a:rect l="l" t="t" r="r" b="b"/>
            <a:pathLst>
              <a:path w="138120" h="8887" extrusionOk="0">
                <a:moveTo>
                  <a:pt x="1" y="0"/>
                </a:moveTo>
                <a:lnTo>
                  <a:pt x="1" y="8887"/>
                </a:lnTo>
                <a:lnTo>
                  <a:pt x="138120" y="8887"/>
                </a:lnTo>
                <a:lnTo>
                  <a:pt x="138120" y="0"/>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2458970" y="4771125"/>
            <a:ext cx="4225971" cy="426475"/>
          </a:xfrm>
          <a:custGeom>
            <a:avLst/>
            <a:gdLst/>
            <a:ahLst/>
            <a:cxnLst/>
            <a:rect l="l" t="t" r="r" b="b"/>
            <a:pathLst>
              <a:path w="37550" h="17059" extrusionOk="0">
                <a:moveTo>
                  <a:pt x="1" y="0"/>
                </a:moveTo>
                <a:lnTo>
                  <a:pt x="1" y="17058"/>
                </a:lnTo>
                <a:lnTo>
                  <a:pt x="37549" y="17058"/>
                </a:lnTo>
                <a:lnTo>
                  <a:pt x="37549"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a:off x="-104812" y="4965500"/>
            <a:ext cx="9353632" cy="211150"/>
          </a:xfrm>
          <a:custGeom>
            <a:avLst/>
            <a:gdLst/>
            <a:ahLst/>
            <a:cxnLst/>
            <a:rect l="l" t="t" r="r" b="b"/>
            <a:pathLst>
              <a:path w="83112" h="8446" extrusionOk="0">
                <a:moveTo>
                  <a:pt x="0" y="0"/>
                </a:moveTo>
                <a:lnTo>
                  <a:pt x="0" y="8445"/>
                </a:lnTo>
                <a:lnTo>
                  <a:pt x="83112" y="8445"/>
                </a:lnTo>
                <a:lnTo>
                  <a:pt x="83112"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2051574" y="4855525"/>
            <a:ext cx="5040103" cy="303400"/>
          </a:xfrm>
          <a:custGeom>
            <a:avLst/>
            <a:gdLst/>
            <a:ahLst/>
            <a:cxnLst/>
            <a:rect l="l" t="t" r="r" b="b"/>
            <a:pathLst>
              <a:path w="44784" h="12136" extrusionOk="0">
                <a:moveTo>
                  <a:pt x="1" y="1"/>
                </a:moveTo>
                <a:lnTo>
                  <a:pt x="1" y="12135"/>
                </a:lnTo>
                <a:lnTo>
                  <a:pt x="44784" y="12135"/>
                </a:lnTo>
                <a:lnTo>
                  <a:pt x="44784" y="1"/>
                </a:lnTo>
                <a:close/>
              </a:path>
            </a:pathLst>
          </a:custGeom>
          <a:solidFill>
            <a:schemeClr val="dk2"/>
          </a:solidFill>
          <a:ln w="125"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rot="10800000">
            <a:off x="8871400" y="2055200"/>
            <a:ext cx="440725" cy="1337700"/>
          </a:xfrm>
          <a:custGeom>
            <a:avLst/>
            <a:gdLst/>
            <a:ahLst/>
            <a:cxnLst/>
            <a:rect l="l" t="t" r="r" b="b"/>
            <a:pathLst>
              <a:path w="17629" h="53508" extrusionOk="0">
                <a:moveTo>
                  <a:pt x="0" y="0"/>
                </a:moveTo>
                <a:lnTo>
                  <a:pt x="0" y="53507"/>
                </a:lnTo>
                <a:lnTo>
                  <a:pt x="17628" y="53507"/>
                </a:lnTo>
                <a:lnTo>
                  <a:pt x="17628"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rot="10800000">
            <a:off x="9021150" y="1110300"/>
            <a:ext cx="377150" cy="2498150"/>
          </a:xfrm>
          <a:custGeom>
            <a:avLst/>
            <a:gdLst/>
            <a:ahLst/>
            <a:cxnLst/>
            <a:rect l="l" t="t" r="r" b="b"/>
            <a:pathLst>
              <a:path w="15086" h="99926" extrusionOk="0">
                <a:moveTo>
                  <a:pt x="0" y="0"/>
                </a:moveTo>
                <a:lnTo>
                  <a:pt x="0" y="99926"/>
                </a:lnTo>
                <a:lnTo>
                  <a:pt x="15085" y="99926"/>
                </a:lnTo>
                <a:lnTo>
                  <a:pt x="15085" y="0"/>
                </a:lnTo>
                <a:close/>
              </a:path>
            </a:pathLst>
          </a:custGeom>
          <a:solidFill>
            <a:schemeClr val="dk2"/>
          </a:solidFill>
          <a:ln w="250" cap="flat" cmpd="sng">
            <a:solidFill>
              <a:srgbClr val="B5946F"/>
            </a:solidFill>
            <a:prstDash val="solid"/>
            <a:miter lim="119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txBox="1">
            <a:spLocks noGrp="1"/>
          </p:cNvSpPr>
          <p:nvPr>
            <p:ph type="subTitle" idx="13"/>
          </p:nvPr>
        </p:nvSpPr>
        <p:spPr>
          <a:xfrm>
            <a:off x="720000" y="3990953"/>
            <a:ext cx="2305500" cy="62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0" name="Google Shape;110;p13"/>
          <p:cNvSpPr txBox="1">
            <a:spLocks noGrp="1"/>
          </p:cNvSpPr>
          <p:nvPr>
            <p:ph type="subTitle" idx="14"/>
          </p:nvPr>
        </p:nvSpPr>
        <p:spPr>
          <a:xfrm>
            <a:off x="3419274" y="3990953"/>
            <a:ext cx="2305500" cy="62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1" name="Google Shape;111;p13"/>
          <p:cNvSpPr txBox="1">
            <a:spLocks noGrp="1"/>
          </p:cNvSpPr>
          <p:nvPr>
            <p:ph type="subTitle" idx="15"/>
          </p:nvPr>
        </p:nvSpPr>
        <p:spPr>
          <a:xfrm>
            <a:off x="6118549" y="3990953"/>
            <a:ext cx="2305500" cy="62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2" name="Google Shape;112;p13"/>
          <p:cNvSpPr txBox="1">
            <a:spLocks noGrp="1"/>
          </p:cNvSpPr>
          <p:nvPr>
            <p:ph type="title" idx="16" hasCustomPrompt="1"/>
          </p:nvPr>
        </p:nvSpPr>
        <p:spPr>
          <a:xfrm>
            <a:off x="720000" y="3057958"/>
            <a:ext cx="734700" cy="4476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a:spLocks noGrp="1"/>
          </p:cNvSpPr>
          <p:nvPr>
            <p:ph type="title" idx="17" hasCustomPrompt="1"/>
          </p:nvPr>
        </p:nvSpPr>
        <p:spPr>
          <a:xfrm>
            <a:off x="3419274" y="3057958"/>
            <a:ext cx="734700" cy="4476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a:spLocks noGrp="1"/>
          </p:cNvSpPr>
          <p:nvPr>
            <p:ph type="title" idx="18" hasCustomPrompt="1"/>
          </p:nvPr>
        </p:nvSpPr>
        <p:spPr>
          <a:xfrm>
            <a:off x="6118549" y="3057958"/>
            <a:ext cx="734700" cy="4476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3"/>
          <p:cNvSpPr txBox="1">
            <a:spLocks noGrp="1"/>
          </p:cNvSpPr>
          <p:nvPr>
            <p:ph type="subTitle" idx="19"/>
          </p:nvPr>
        </p:nvSpPr>
        <p:spPr>
          <a:xfrm>
            <a:off x="720000" y="3541150"/>
            <a:ext cx="23055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6" name="Google Shape;116;p13"/>
          <p:cNvSpPr txBox="1">
            <a:spLocks noGrp="1"/>
          </p:cNvSpPr>
          <p:nvPr>
            <p:ph type="subTitle" idx="20"/>
          </p:nvPr>
        </p:nvSpPr>
        <p:spPr>
          <a:xfrm>
            <a:off x="3419274" y="3541150"/>
            <a:ext cx="23055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7" name="Google Shape;117;p13"/>
          <p:cNvSpPr txBox="1">
            <a:spLocks noGrp="1"/>
          </p:cNvSpPr>
          <p:nvPr>
            <p:ph type="subTitle" idx="21"/>
          </p:nvPr>
        </p:nvSpPr>
        <p:spPr>
          <a:xfrm>
            <a:off x="6118549" y="3541150"/>
            <a:ext cx="2305500" cy="48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500"/>
              <a:buFont typeface="DM Serif Text"/>
              <a:buNone/>
              <a:defRPr sz="3500">
                <a:solidFill>
                  <a:schemeClr val="dk2"/>
                </a:solidFill>
                <a:latin typeface="DM Serif Text"/>
                <a:ea typeface="DM Serif Text"/>
                <a:cs typeface="DM Serif Text"/>
                <a:sym typeface="DM Serif Text"/>
              </a:defRPr>
            </a:lvl1pPr>
            <a:lvl2pPr lvl="1" rtl="0">
              <a:spcBef>
                <a:spcPts val="0"/>
              </a:spcBef>
              <a:spcAft>
                <a:spcPts val="0"/>
              </a:spcAft>
              <a:buClr>
                <a:schemeClr val="dk2"/>
              </a:buClr>
              <a:buSzPts val="3500"/>
              <a:buFont typeface="DM Serif Text"/>
              <a:buNone/>
              <a:defRPr sz="3500">
                <a:solidFill>
                  <a:schemeClr val="dk2"/>
                </a:solidFill>
                <a:latin typeface="DM Serif Text"/>
                <a:ea typeface="DM Serif Text"/>
                <a:cs typeface="DM Serif Text"/>
                <a:sym typeface="DM Serif Text"/>
              </a:defRPr>
            </a:lvl2pPr>
            <a:lvl3pPr lvl="2" rtl="0">
              <a:spcBef>
                <a:spcPts val="0"/>
              </a:spcBef>
              <a:spcAft>
                <a:spcPts val="0"/>
              </a:spcAft>
              <a:buClr>
                <a:schemeClr val="dk2"/>
              </a:buClr>
              <a:buSzPts val="3500"/>
              <a:buFont typeface="DM Serif Text"/>
              <a:buNone/>
              <a:defRPr sz="3500">
                <a:solidFill>
                  <a:schemeClr val="dk2"/>
                </a:solidFill>
                <a:latin typeface="DM Serif Text"/>
                <a:ea typeface="DM Serif Text"/>
                <a:cs typeface="DM Serif Text"/>
                <a:sym typeface="DM Serif Text"/>
              </a:defRPr>
            </a:lvl3pPr>
            <a:lvl4pPr lvl="3" rtl="0">
              <a:spcBef>
                <a:spcPts val="0"/>
              </a:spcBef>
              <a:spcAft>
                <a:spcPts val="0"/>
              </a:spcAft>
              <a:buClr>
                <a:schemeClr val="dk2"/>
              </a:buClr>
              <a:buSzPts val="3500"/>
              <a:buFont typeface="DM Serif Text"/>
              <a:buNone/>
              <a:defRPr sz="3500">
                <a:solidFill>
                  <a:schemeClr val="dk2"/>
                </a:solidFill>
                <a:latin typeface="DM Serif Text"/>
                <a:ea typeface="DM Serif Text"/>
                <a:cs typeface="DM Serif Text"/>
                <a:sym typeface="DM Serif Text"/>
              </a:defRPr>
            </a:lvl4pPr>
            <a:lvl5pPr lvl="4" rtl="0">
              <a:spcBef>
                <a:spcPts val="0"/>
              </a:spcBef>
              <a:spcAft>
                <a:spcPts val="0"/>
              </a:spcAft>
              <a:buClr>
                <a:schemeClr val="dk2"/>
              </a:buClr>
              <a:buSzPts val="3500"/>
              <a:buFont typeface="DM Serif Text"/>
              <a:buNone/>
              <a:defRPr sz="3500">
                <a:solidFill>
                  <a:schemeClr val="dk2"/>
                </a:solidFill>
                <a:latin typeface="DM Serif Text"/>
                <a:ea typeface="DM Serif Text"/>
                <a:cs typeface="DM Serif Text"/>
                <a:sym typeface="DM Serif Text"/>
              </a:defRPr>
            </a:lvl5pPr>
            <a:lvl6pPr lvl="5" rtl="0">
              <a:spcBef>
                <a:spcPts val="0"/>
              </a:spcBef>
              <a:spcAft>
                <a:spcPts val="0"/>
              </a:spcAft>
              <a:buClr>
                <a:schemeClr val="dk2"/>
              </a:buClr>
              <a:buSzPts val="3500"/>
              <a:buFont typeface="DM Serif Text"/>
              <a:buNone/>
              <a:defRPr sz="3500">
                <a:solidFill>
                  <a:schemeClr val="dk2"/>
                </a:solidFill>
                <a:latin typeface="DM Serif Text"/>
                <a:ea typeface="DM Serif Text"/>
                <a:cs typeface="DM Serif Text"/>
                <a:sym typeface="DM Serif Text"/>
              </a:defRPr>
            </a:lvl6pPr>
            <a:lvl7pPr lvl="6" rtl="0">
              <a:spcBef>
                <a:spcPts val="0"/>
              </a:spcBef>
              <a:spcAft>
                <a:spcPts val="0"/>
              </a:spcAft>
              <a:buClr>
                <a:schemeClr val="dk2"/>
              </a:buClr>
              <a:buSzPts val="3500"/>
              <a:buFont typeface="DM Serif Text"/>
              <a:buNone/>
              <a:defRPr sz="3500">
                <a:solidFill>
                  <a:schemeClr val="dk2"/>
                </a:solidFill>
                <a:latin typeface="DM Serif Text"/>
                <a:ea typeface="DM Serif Text"/>
                <a:cs typeface="DM Serif Text"/>
                <a:sym typeface="DM Serif Text"/>
              </a:defRPr>
            </a:lvl7pPr>
            <a:lvl8pPr lvl="7" rtl="0">
              <a:spcBef>
                <a:spcPts val="0"/>
              </a:spcBef>
              <a:spcAft>
                <a:spcPts val="0"/>
              </a:spcAft>
              <a:buClr>
                <a:schemeClr val="dk2"/>
              </a:buClr>
              <a:buSzPts val="3500"/>
              <a:buFont typeface="DM Serif Text"/>
              <a:buNone/>
              <a:defRPr sz="3500">
                <a:solidFill>
                  <a:schemeClr val="dk2"/>
                </a:solidFill>
                <a:latin typeface="DM Serif Text"/>
                <a:ea typeface="DM Serif Text"/>
                <a:cs typeface="DM Serif Text"/>
                <a:sym typeface="DM Serif Text"/>
              </a:defRPr>
            </a:lvl8pPr>
            <a:lvl9pPr lvl="8" rtl="0">
              <a:spcBef>
                <a:spcPts val="0"/>
              </a:spcBef>
              <a:spcAft>
                <a:spcPts val="0"/>
              </a:spcAft>
              <a:buClr>
                <a:schemeClr val="dk2"/>
              </a:buClr>
              <a:buSzPts val="3500"/>
              <a:buFont typeface="DM Serif Text"/>
              <a:buNone/>
              <a:defRPr sz="3500">
                <a:solidFill>
                  <a:schemeClr val="dk2"/>
                </a:solidFill>
                <a:latin typeface="DM Serif Text"/>
                <a:ea typeface="DM Serif Text"/>
                <a:cs typeface="DM Serif Text"/>
                <a:sym typeface="DM Serif Tex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Public Sans Medium"/>
              <a:buChar char="●"/>
              <a:defRPr>
                <a:solidFill>
                  <a:schemeClr val="dk2"/>
                </a:solidFill>
                <a:latin typeface="Public Sans Medium"/>
                <a:ea typeface="Public Sans Medium"/>
                <a:cs typeface="Public Sans Medium"/>
                <a:sym typeface="Public Sans Medium"/>
              </a:defRPr>
            </a:lvl1pPr>
            <a:lvl2pPr marL="914400" lvl="1" indent="-317500">
              <a:lnSpc>
                <a:spcPct val="100000"/>
              </a:lnSpc>
              <a:spcBef>
                <a:spcPts val="1600"/>
              </a:spcBef>
              <a:spcAft>
                <a:spcPts val="0"/>
              </a:spcAft>
              <a:buClr>
                <a:schemeClr val="dk2"/>
              </a:buClr>
              <a:buSzPts val="1400"/>
              <a:buFont typeface="Public Sans Medium"/>
              <a:buChar char="○"/>
              <a:defRPr>
                <a:solidFill>
                  <a:schemeClr val="dk2"/>
                </a:solidFill>
                <a:latin typeface="Public Sans Medium"/>
                <a:ea typeface="Public Sans Medium"/>
                <a:cs typeface="Public Sans Medium"/>
                <a:sym typeface="Public Sans Medium"/>
              </a:defRPr>
            </a:lvl2pPr>
            <a:lvl3pPr marL="1371600" lvl="2" indent="-317500">
              <a:lnSpc>
                <a:spcPct val="100000"/>
              </a:lnSpc>
              <a:spcBef>
                <a:spcPts val="1600"/>
              </a:spcBef>
              <a:spcAft>
                <a:spcPts val="0"/>
              </a:spcAft>
              <a:buClr>
                <a:schemeClr val="dk2"/>
              </a:buClr>
              <a:buSzPts val="1400"/>
              <a:buFont typeface="Public Sans Medium"/>
              <a:buChar char="■"/>
              <a:defRPr>
                <a:solidFill>
                  <a:schemeClr val="dk2"/>
                </a:solidFill>
                <a:latin typeface="Public Sans Medium"/>
                <a:ea typeface="Public Sans Medium"/>
                <a:cs typeface="Public Sans Medium"/>
                <a:sym typeface="Public Sans Medium"/>
              </a:defRPr>
            </a:lvl3pPr>
            <a:lvl4pPr marL="1828800" lvl="3" indent="-317500">
              <a:lnSpc>
                <a:spcPct val="100000"/>
              </a:lnSpc>
              <a:spcBef>
                <a:spcPts val="1600"/>
              </a:spcBef>
              <a:spcAft>
                <a:spcPts val="0"/>
              </a:spcAft>
              <a:buClr>
                <a:schemeClr val="dk2"/>
              </a:buClr>
              <a:buSzPts val="1400"/>
              <a:buFont typeface="Public Sans Medium"/>
              <a:buChar char="●"/>
              <a:defRPr>
                <a:solidFill>
                  <a:schemeClr val="dk2"/>
                </a:solidFill>
                <a:latin typeface="Public Sans Medium"/>
                <a:ea typeface="Public Sans Medium"/>
                <a:cs typeface="Public Sans Medium"/>
                <a:sym typeface="Public Sans Medium"/>
              </a:defRPr>
            </a:lvl4pPr>
            <a:lvl5pPr marL="2286000" lvl="4" indent="-317500">
              <a:lnSpc>
                <a:spcPct val="100000"/>
              </a:lnSpc>
              <a:spcBef>
                <a:spcPts val="1600"/>
              </a:spcBef>
              <a:spcAft>
                <a:spcPts val="0"/>
              </a:spcAft>
              <a:buClr>
                <a:schemeClr val="dk2"/>
              </a:buClr>
              <a:buSzPts val="1400"/>
              <a:buFont typeface="Public Sans Medium"/>
              <a:buChar char="○"/>
              <a:defRPr>
                <a:solidFill>
                  <a:schemeClr val="dk2"/>
                </a:solidFill>
                <a:latin typeface="Public Sans Medium"/>
                <a:ea typeface="Public Sans Medium"/>
                <a:cs typeface="Public Sans Medium"/>
                <a:sym typeface="Public Sans Medium"/>
              </a:defRPr>
            </a:lvl5pPr>
            <a:lvl6pPr marL="2743200" lvl="5" indent="-317500">
              <a:lnSpc>
                <a:spcPct val="100000"/>
              </a:lnSpc>
              <a:spcBef>
                <a:spcPts val="1600"/>
              </a:spcBef>
              <a:spcAft>
                <a:spcPts val="0"/>
              </a:spcAft>
              <a:buClr>
                <a:schemeClr val="dk2"/>
              </a:buClr>
              <a:buSzPts val="1400"/>
              <a:buFont typeface="Public Sans Medium"/>
              <a:buChar char="■"/>
              <a:defRPr>
                <a:solidFill>
                  <a:schemeClr val="dk2"/>
                </a:solidFill>
                <a:latin typeface="Public Sans Medium"/>
                <a:ea typeface="Public Sans Medium"/>
                <a:cs typeface="Public Sans Medium"/>
                <a:sym typeface="Public Sans Medium"/>
              </a:defRPr>
            </a:lvl6pPr>
            <a:lvl7pPr marL="3200400" lvl="6" indent="-317500">
              <a:lnSpc>
                <a:spcPct val="100000"/>
              </a:lnSpc>
              <a:spcBef>
                <a:spcPts val="1600"/>
              </a:spcBef>
              <a:spcAft>
                <a:spcPts val="0"/>
              </a:spcAft>
              <a:buClr>
                <a:schemeClr val="dk2"/>
              </a:buClr>
              <a:buSzPts val="1400"/>
              <a:buFont typeface="Public Sans Medium"/>
              <a:buChar char="●"/>
              <a:defRPr>
                <a:solidFill>
                  <a:schemeClr val="dk2"/>
                </a:solidFill>
                <a:latin typeface="Public Sans Medium"/>
                <a:ea typeface="Public Sans Medium"/>
                <a:cs typeface="Public Sans Medium"/>
                <a:sym typeface="Public Sans Medium"/>
              </a:defRPr>
            </a:lvl7pPr>
            <a:lvl8pPr marL="3657600" lvl="7" indent="-317500">
              <a:lnSpc>
                <a:spcPct val="100000"/>
              </a:lnSpc>
              <a:spcBef>
                <a:spcPts val="1600"/>
              </a:spcBef>
              <a:spcAft>
                <a:spcPts val="0"/>
              </a:spcAft>
              <a:buClr>
                <a:schemeClr val="dk2"/>
              </a:buClr>
              <a:buSzPts val="1400"/>
              <a:buFont typeface="Public Sans Medium"/>
              <a:buChar char="○"/>
              <a:defRPr>
                <a:solidFill>
                  <a:schemeClr val="dk2"/>
                </a:solidFill>
                <a:latin typeface="Public Sans Medium"/>
                <a:ea typeface="Public Sans Medium"/>
                <a:cs typeface="Public Sans Medium"/>
                <a:sym typeface="Public Sans Medium"/>
              </a:defRPr>
            </a:lvl8pPr>
            <a:lvl9pPr marL="4114800" lvl="8" indent="-317500">
              <a:lnSpc>
                <a:spcPct val="100000"/>
              </a:lnSpc>
              <a:spcBef>
                <a:spcPts val="1600"/>
              </a:spcBef>
              <a:spcAft>
                <a:spcPts val="1600"/>
              </a:spcAft>
              <a:buClr>
                <a:schemeClr val="dk2"/>
              </a:buClr>
              <a:buSzPts val="1400"/>
              <a:buFont typeface="Public Sans Medium"/>
              <a:buChar char="■"/>
              <a:defRPr>
                <a:solidFill>
                  <a:schemeClr val="dk2"/>
                </a:solidFill>
                <a:latin typeface="Public Sans Medium"/>
                <a:ea typeface="Public Sans Medium"/>
                <a:cs typeface="Public Sans Medium"/>
                <a:sym typeface="Public Sans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7" r:id="rId7"/>
    <p:sldLayoutId id="2147483658" r:id="rId8"/>
    <p:sldLayoutId id="2147483659" r:id="rId9"/>
    <p:sldLayoutId id="2147483662" r:id="rId10"/>
    <p:sldLayoutId id="2147483666" r:id="rId11"/>
    <p:sldLayoutId id="2147483667" r:id="rId12"/>
    <p:sldLayoutId id="2147483669" r:id="rId13"/>
    <p:sldLayoutId id="2147483672" r:id="rId14"/>
    <p:sldLayoutId id="2147483678" r:id="rId15"/>
    <p:sldLayoutId id="2147483679"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9.sv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9.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bit.ly/vietnam-national-hs-graduation-exam-2021"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hyperlink" Target="https://creativecommons.org/publicdomain/zero/1.0/"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6" name="Google Shape;366;p37"/>
          <p:cNvSpPr/>
          <p:nvPr/>
        </p:nvSpPr>
        <p:spPr>
          <a:xfrm>
            <a:off x="6847047" y="1721875"/>
            <a:ext cx="1583724" cy="346248"/>
          </a:xfrm>
          <a:custGeom>
            <a:avLst/>
            <a:gdLst/>
            <a:ahLst/>
            <a:cxnLst/>
            <a:rect l="l" t="t" r="r" b="b"/>
            <a:pathLst>
              <a:path w="205879" h="8763" extrusionOk="0">
                <a:moveTo>
                  <a:pt x="1" y="0"/>
                </a:moveTo>
                <a:lnTo>
                  <a:pt x="1" y="8763"/>
                </a:lnTo>
                <a:lnTo>
                  <a:pt x="205879" y="8763"/>
                </a:lnTo>
                <a:lnTo>
                  <a:pt x="2058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37"/>
          <p:cNvSpPr/>
          <p:nvPr/>
        </p:nvSpPr>
        <p:spPr>
          <a:xfrm>
            <a:off x="5139975" y="1950250"/>
            <a:ext cx="4197000" cy="3461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37"/>
          <p:cNvSpPr txBox="1">
            <a:spLocks noGrp="1"/>
          </p:cNvSpPr>
          <p:nvPr>
            <p:ph type="ctrTitle"/>
          </p:nvPr>
        </p:nvSpPr>
        <p:spPr>
          <a:xfrm>
            <a:off x="780870" y="800855"/>
            <a:ext cx="5402002" cy="2644527"/>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4000" b="1" dirty="0">
                <a:latin typeface="+mj-lt"/>
              </a:rPr>
              <a:t>Trang web </a:t>
            </a:r>
            <a:r>
              <a:rPr lang="en-US" sz="4000" b="1" dirty="0" err="1">
                <a:latin typeface="+mj-lt"/>
              </a:rPr>
              <a:t>phân</a:t>
            </a:r>
            <a:r>
              <a:rPr lang="en-US" sz="4000" b="1" dirty="0">
                <a:latin typeface="+mj-lt"/>
              </a:rPr>
              <a:t> </a:t>
            </a:r>
            <a:r>
              <a:rPr lang="en-US" sz="4000" b="1" dirty="0" err="1">
                <a:latin typeface="+mj-lt"/>
              </a:rPr>
              <a:t>tích</a:t>
            </a:r>
            <a:r>
              <a:rPr lang="en-US" sz="4000" b="1" dirty="0">
                <a:latin typeface="+mj-lt"/>
              </a:rPr>
              <a:t> </a:t>
            </a:r>
            <a:r>
              <a:rPr lang="en-US" sz="4000" b="1" dirty="0" err="1">
                <a:latin typeface="+mj-lt"/>
              </a:rPr>
              <a:t>điểm</a:t>
            </a:r>
            <a:r>
              <a:rPr lang="en-US" sz="4000" b="1" dirty="0">
                <a:latin typeface="+mj-lt"/>
              </a:rPr>
              <a:t> </a:t>
            </a:r>
            <a:r>
              <a:rPr lang="en-US" sz="4000" b="1">
                <a:latin typeface="+mj-lt"/>
              </a:rPr>
              <a:t>THPTQG </a:t>
            </a:r>
            <a:br>
              <a:rPr lang="en-US" sz="4000" b="1">
                <a:latin typeface="+mj-lt"/>
              </a:rPr>
            </a:br>
            <a:r>
              <a:rPr lang="en-US" sz="4000" b="1">
                <a:latin typeface="+mj-lt"/>
              </a:rPr>
              <a:t>năm 2021 </a:t>
            </a:r>
            <a:br>
              <a:rPr lang="en-US" sz="4000" b="1">
                <a:latin typeface="+mj-lt"/>
              </a:rPr>
            </a:br>
            <a:r>
              <a:rPr lang="en-US" sz="4000" b="1">
                <a:latin typeface="+mj-lt"/>
              </a:rPr>
              <a:t>tích </a:t>
            </a:r>
            <a:r>
              <a:rPr lang="en-US" sz="4000" b="1" err="1">
                <a:latin typeface="+mj-lt"/>
              </a:rPr>
              <a:t>hợp</a:t>
            </a:r>
            <a:r>
              <a:rPr lang="en-US" sz="4000" b="1">
                <a:latin typeface="+mj-lt"/>
              </a:rPr>
              <a:t> chatbot</a:t>
            </a:r>
            <a:endParaRPr sz="4000" b="1" dirty="0">
              <a:latin typeface="+mj-lt"/>
            </a:endParaRPr>
          </a:p>
        </p:txBody>
      </p:sp>
      <p:sp>
        <p:nvSpPr>
          <p:cNvPr id="369" name="Google Shape;369;p37"/>
          <p:cNvSpPr txBox="1">
            <a:spLocks noGrp="1"/>
          </p:cNvSpPr>
          <p:nvPr>
            <p:ph type="subTitle" idx="1"/>
          </p:nvPr>
        </p:nvSpPr>
        <p:spPr>
          <a:xfrm>
            <a:off x="1086088" y="3590004"/>
            <a:ext cx="2917938" cy="59738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Môn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endParaRPr lang="en-US"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16</a:t>
            </a:r>
            <a:endParaRPr dirty="0">
              <a:latin typeface="Times New Roman" panose="02020603050405020304" pitchFamily="18" charset="0"/>
              <a:cs typeface="Times New Roman" panose="02020603050405020304" pitchFamily="18" charset="0"/>
            </a:endParaRPr>
          </a:p>
        </p:txBody>
      </p:sp>
      <p:cxnSp>
        <p:nvCxnSpPr>
          <p:cNvPr id="370" name="Google Shape;370;p37"/>
          <p:cNvCxnSpPr/>
          <p:nvPr/>
        </p:nvCxnSpPr>
        <p:spPr>
          <a:xfrm>
            <a:off x="761964" y="3445382"/>
            <a:ext cx="3926700" cy="0"/>
          </a:xfrm>
          <a:prstGeom prst="straightConnector1">
            <a:avLst/>
          </a:prstGeom>
          <a:noFill/>
          <a:ln w="9525" cap="flat" cmpd="sng">
            <a:solidFill>
              <a:schemeClr val="lt1"/>
            </a:solidFill>
            <a:prstDash val="solid"/>
            <a:round/>
            <a:headEnd type="none" w="med" len="med"/>
            <a:tailEnd type="none" w="med" len="med"/>
          </a:ln>
        </p:spPr>
      </p:cxnSp>
      <p:pic>
        <p:nvPicPr>
          <p:cNvPr id="9" name="Picture Placeholder 8" descr="A close-up of a graduation cap&#10;&#10;Description automatically generated">
            <a:extLst>
              <a:ext uri="{FF2B5EF4-FFF2-40B4-BE49-F238E27FC236}">
                <a16:creationId xmlns:a16="http://schemas.microsoft.com/office/drawing/2014/main" id="{AC477B33-92B3-2671-3B8D-FE0BA8B4515A}"/>
              </a:ext>
            </a:extLst>
          </p:cNvPr>
          <p:cNvPicPr>
            <a:picLocks noGrp="1" noChangeAspect="1"/>
          </p:cNvPicPr>
          <p:nvPr>
            <p:ph type="pic" idx="2"/>
          </p:nvPr>
        </p:nvPicPr>
        <p:blipFill>
          <a:blip r:embed="rId3"/>
          <a:srcRect l="9677" r="9677"/>
          <a:stretch>
            <a:fillRect/>
          </a:stretch>
        </p:blipFill>
        <p:spPr>
          <a:xfrm>
            <a:off x="5291721" y="2068123"/>
            <a:ext cx="4054200" cy="3343200"/>
          </a:xfr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53"/>
          <p:cNvSpPr/>
          <p:nvPr/>
        </p:nvSpPr>
        <p:spPr>
          <a:xfrm rot="-5400000">
            <a:off x="4989669" y="1366199"/>
            <a:ext cx="1474131" cy="303121"/>
          </a:xfrm>
          <a:custGeom>
            <a:avLst/>
            <a:gdLst/>
            <a:ahLst/>
            <a:cxnLst/>
            <a:rect l="l" t="t" r="r" b="b"/>
            <a:pathLst>
              <a:path w="10260" h="32620" extrusionOk="0">
                <a:moveTo>
                  <a:pt x="1" y="0"/>
                </a:moveTo>
                <a:lnTo>
                  <a:pt x="1" y="32620"/>
                </a:lnTo>
                <a:lnTo>
                  <a:pt x="10260" y="32620"/>
                </a:lnTo>
                <a:lnTo>
                  <a:pt x="10260"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3"/>
          <p:cNvSpPr/>
          <p:nvPr/>
        </p:nvSpPr>
        <p:spPr>
          <a:xfrm>
            <a:off x="5760425" y="601825"/>
            <a:ext cx="3100500" cy="3944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3"/>
          <p:cNvSpPr txBox="1">
            <a:spLocks noGrp="1"/>
          </p:cNvSpPr>
          <p:nvPr>
            <p:ph type="title"/>
          </p:nvPr>
        </p:nvSpPr>
        <p:spPr>
          <a:xfrm>
            <a:off x="1579307" y="1199176"/>
            <a:ext cx="3405951" cy="2111297"/>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400" b="1">
                <a:latin typeface="Times New Roman" panose="02020603050405020304" pitchFamily="18" charset="0"/>
                <a:cs typeface="Times New Roman" panose="02020603050405020304" pitchFamily="18" charset="0"/>
              </a:rPr>
              <a:t>Đánh giá và cải tiến</a:t>
            </a:r>
            <a:endParaRPr sz="5400" b="1">
              <a:latin typeface="Times New Roman" panose="02020603050405020304" pitchFamily="18" charset="0"/>
              <a:cs typeface="Times New Roman" panose="02020603050405020304" pitchFamily="18" charset="0"/>
            </a:endParaRPr>
          </a:p>
        </p:txBody>
      </p:sp>
      <p:sp>
        <p:nvSpPr>
          <p:cNvPr id="755" name="Google Shape;755;p53"/>
          <p:cNvSpPr txBox="1">
            <a:spLocks noGrp="1"/>
          </p:cNvSpPr>
          <p:nvPr>
            <p:ph type="subTitle" idx="1"/>
          </p:nvPr>
        </p:nvSpPr>
        <p:spPr>
          <a:xfrm>
            <a:off x="439121" y="3490780"/>
            <a:ext cx="4619850" cy="67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a:latin typeface="Times New Roman" panose="02020603050405020304" pitchFamily="18" charset="0"/>
                <a:cs typeface="Times New Roman" panose="02020603050405020304" pitchFamily="18" charset="0"/>
              </a:rPr>
              <a:t>Đánh giá nội dung và hiệu quả của trang web và đề xuất những cải tiến cần thiết.</a:t>
            </a:r>
            <a:endParaRPr lang="vi-VN" dirty="0">
              <a:latin typeface="Times New Roman" panose="02020603050405020304" pitchFamily="18" charset="0"/>
              <a:cs typeface="Times New Roman" panose="02020603050405020304" pitchFamily="18" charset="0"/>
            </a:endParaRPr>
          </a:p>
        </p:txBody>
      </p:sp>
      <p:cxnSp>
        <p:nvCxnSpPr>
          <p:cNvPr id="756" name="Google Shape;756;p53"/>
          <p:cNvCxnSpPr/>
          <p:nvPr/>
        </p:nvCxnSpPr>
        <p:spPr>
          <a:xfrm>
            <a:off x="327609" y="3400626"/>
            <a:ext cx="4549800" cy="0"/>
          </a:xfrm>
          <a:prstGeom prst="straightConnector1">
            <a:avLst/>
          </a:prstGeom>
          <a:noFill/>
          <a:ln w="9525" cap="flat" cmpd="sng">
            <a:solidFill>
              <a:schemeClr val="lt1"/>
            </a:solidFill>
            <a:prstDash val="solid"/>
            <a:round/>
            <a:headEnd type="none" w="med" len="med"/>
            <a:tailEnd type="none" w="med" len="med"/>
          </a:ln>
        </p:spPr>
      </p:cxnSp>
      <p:sp>
        <p:nvSpPr>
          <p:cNvPr id="2" name="Google Shape;422;p41">
            <a:extLst>
              <a:ext uri="{FF2B5EF4-FFF2-40B4-BE49-F238E27FC236}">
                <a16:creationId xmlns:a16="http://schemas.microsoft.com/office/drawing/2014/main" id="{2563B531-9912-23C8-3F6C-EFE22EF1EF4F}"/>
              </a:ext>
            </a:extLst>
          </p:cNvPr>
          <p:cNvSpPr txBox="1">
            <a:spLocks/>
          </p:cNvSpPr>
          <p:nvPr/>
        </p:nvSpPr>
        <p:spPr>
          <a:xfrm>
            <a:off x="3999713" y="795671"/>
            <a:ext cx="985545" cy="841800"/>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a:buClr>
                <a:schemeClr val="lt1"/>
              </a:buClr>
              <a:buSzPts val="6000"/>
            </a:pPr>
            <a:r>
              <a:rPr lang="en" sz="6000" b="1">
                <a:solidFill>
                  <a:schemeClr val="lt1"/>
                </a:solidFill>
                <a:latin typeface="Times New Roman" panose="02020603050405020304" pitchFamily="18" charset="0"/>
                <a:cs typeface="Times New Roman" panose="02020603050405020304" pitchFamily="18" charset="0"/>
                <a:sym typeface="DM Serif Text"/>
              </a:rPr>
              <a:t>04</a:t>
            </a:r>
            <a:endParaRPr lang="en" sz="6000" b="1" dirty="0">
              <a:solidFill>
                <a:schemeClr val="lt1"/>
              </a:solidFill>
              <a:latin typeface="Times New Roman" panose="02020603050405020304" pitchFamily="18" charset="0"/>
              <a:cs typeface="Times New Roman" panose="02020603050405020304" pitchFamily="18" charset="0"/>
              <a:sym typeface="DM Serif Text"/>
            </a:endParaRPr>
          </a:p>
        </p:txBody>
      </p:sp>
      <p:pic>
        <p:nvPicPr>
          <p:cNvPr id="14" name="Picture Placeholder 13" descr="A person touching a screen with icons&#10;&#10;Description automatically generated">
            <a:extLst>
              <a:ext uri="{FF2B5EF4-FFF2-40B4-BE49-F238E27FC236}">
                <a16:creationId xmlns:a16="http://schemas.microsoft.com/office/drawing/2014/main" id="{1CB81DD5-0852-03A1-3731-16947FEFDD77}"/>
              </a:ext>
            </a:extLst>
          </p:cNvPr>
          <p:cNvPicPr>
            <a:picLocks noGrp="1" noChangeAspect="1"/>
          </p:cNvPicPr>
          <p:nvPr>
            <p:ph type="pic" idx="2"/>
          </p:nvPr>
        </p:nvPicPr>
        <p:blipFill>
          <a:blip r:embed="rId3"/>
          <a:srcRect l="24397" r="20030" b="214"/>
          <a:stretch/>
        </p:blipFill>
        <p:spPr>
          <a:xfrm>
            <a:off x="5878299" y="719700"/>
            <a:ext cx="3100499" cy="3696183"/>
          </a:xfr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43"/>
          <p:cNvSpPr/>
          <p:nvPr/>
        </p:nvSpPr>
        <p:spPr>
          <a:xfrm>
            <a:off x="6660308" y="1320261"/>
            <a:ext cx="1474131" cy="394947"/>
          </a:xfrm>
          <a:custGeom>
            <a:avLst/>
            <a:gdLst/>
            <a:ahLst/>
            <a:cxnLst/>
            <a:rect l="l" t="t" r="r" b="b"/>
            <a:pathLst>
              <a:path w="10260" h="32620" extrusionOk="0">
                <a:moveTo>
                  <a:pt x="1" y="0"/>
                </a:moveTo>
                <a:lnTo>
                  <a:pt x="1" y="32620"/>
                </a:lnTo>
                <a:lnTo>
                  <a:pt x="10260" y="32620"/>
                </a:lnTo>
                <a:lnTo>
                  <a:pt x="10260"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3"/>
          <p:cNvSpPr txBox="1">
            <a:spLocks noGrp="1"/>
          </p:cNvSpPr>
          <p:nvPr>
            <p:ph type="title"/>
          </p:nvPr>
        </p:nvSpPr>
        <p:spPr>
          <a:xfrm>
            <a:off x="713225" y="350084"/>
            <a:ext cx="7704000" cy="62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latin typeface="Times New Roman" panose="02020603050405020304" pitchFamily="18" charset="0"/>
                <a:cs typeface="Times New Roman" panose="02020603050405020304" pitchFamily="18" charset="0"/>
              </a:rPr>
              <a:t>Các tiêu chí đánh giá</a:t>
            </a:r>
            <a:endParaRPr sz="3600" b="1">
              <a:latin typeface="Times New Roman" panose="02020603050405020304" pitchFamily="18" charset="0"/>
              <a:cs typeface="Times New Roman" panose="02020603050405020304" pitchFamily="18" charset="0"/>
            </a:endParaRPr>
          </a:p>
        </p:txBody>
      </p:sp>
      <p:cxnSp>
        <p:nvCxnSpPr>
          <p:cNvPr id="443" name="Google Shape;443;p43"/>
          <p:cNvCxnSpPr>
            <a:cxnSpLocks/>
          </p:cNvCxnSpPr>
          <p:nvPr/>
        </p:nvCxnSpPr>
        <p:spPr>
          <a:xfrm>
            <a:off x="713225" y="1063350"/>
            <a:ext cx="7295395" cy="0"/>
          </a:xfrm>
          <a:prstGeom prst="straightConnector1">
            <a:avLst/>
          </a:prstGeom>
          <a:noFill/>
          <a:ln w="9525" cap="flat" cmpd="sng">
            <a:solidFill>
              <a:schemeClr val="lt1"/>
            </a:solidFill>
            <a:prstDash val="solid"/>
            <a:round/>
            <a:headEnd type="none" w="med" len="med"/>
            <a:tailEnd type="none" w="med" len="med"/>
          </a:ln>
        </p:spPr>
      </p:cxnSp>
      <p:graphicFrame>
        <p:nvGraphicFramePr>
          <p:cNvPr id="2" name="Table 1">
            <a:extLst>
              <a:ext uri="{FF2B5EF4-FFF2-40B4-BE49-F238E27FC236}">
                <a16:creationId xmlns:a16="http://schemas.microsoft.com/office/drawing/2014/main" id="{72AC2DCB-5493-68A2-E133-AFF5BD63F16A}"/>
              </a:ext>
            </a:extLst>
          </p:cNvPr>
          <p:cNvGraphicFramePr>
            <a:graphicFrameLocks noGrp="1"/>
          </p:cNvGraphicFramePr>
          <p:nvPr>
            <p:extLst>
              <p:ext uri="{D42A27DB-BD31-4B8C-83A1-F6EECF244321}">
                <p14:modId xmlns:p14="http://schemas.microsoft.com/office/powerpoint/2010/main" val="432374632"/>
              </p:ext>
            </p:extLst>
          </p:nvPr>
        </p:nvGraphicFramePr>
        <p:xfrm>
          <a:off x="931457" y="1315183"/>
          <a:ext cx="7501668" cy="3414670"/>
        </p:xfrm>
        <a:graphic>
          <a:graphicData uri="http://schemas.openxmlformats.org/drawingml/2006/table">
            <a:tbl>
              <a:tblPr firstRow="1" bandRow="1"/>
              <a:tblGrid>
                <a:gridCol w="2939503">
                  <a:extLst>
                    <a:ext uri="{9D8B030D-6E8A-4147-A177-3AD203B41FA5}">
                      <a16:colId xmlns:a16="http://schemas.microsoft.com/office/drawing/2014/main" val="2440327571"/>
                    </a:ext>
                  </a:extLst>
                </a:gridCol>
                <a:gridCol w="4562165">
                  <a:extLst>
                    <a:ext uri="{9D8B030D-6E8A-4147-A177-3AD203B41FA5}">
                      <a16:colId xmlns:a16="http://schemas.microsoft.com/office/drawing/2014/main" val="3205181600"/>
                    </a:ext>
                  </a:extLst>
                </a:gridCol>
              </a:tblGrid>
              <a:tr h="587650">
                <a:tc>
                  <a:txBody>
                    <a:bodyPr/>
                    <a:lstStyle/>
                    <a:p>
                      <a:pPr algn="ctr"/>
                      <a:r>
                        <a:rPr lang="en-US" sz="1600" dirty="0" err="1">
                          <a:solidFill>
                            <a:schemeClr val="bg2"/>
                          </a:solidFill>
                          <a:latin typeface="Times New Roman" panose="02020603050405020304" pitchFamily="18" charset="0"/>
                          <a:cs typeface="Times New Roman" panose="02020603050405020304" pitchFamily="18" charset="0"/>
                        </a:rPr>
                        <a:t>Kết</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hợp</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nguồn</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dữ</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liệu</a:t>
                      </a:r>
                      <a:r>
                        <a:rPr lang="en-US" sz="1600" dirty="0">
                          <a:solidFill>
                            <a:schemeClr val="bg2"/>
                          </a:solidFill>
                          <a:latin typeface="Times New Roman" panose="02020603050405020304" pitchFamily="18" charset="0"/>
                          <a:cs typeface="Times New Roman" panose="02020603050405020304" pitchFamily="18" charset="0"/>
                        </a:rPr>
                        <a:t> tin </a:t>
                      </a:r>
                      <a:r>
                        <a:rPr lang="en-US" sz="1600" dirty="0" err="1">
                          <a:solidFill>
                            <a:schemeClr val="bg2"/>
                          </a:solidFill>
                          <a:latin typeface="Times New Roman" panose="02020603050405020304" pitchFamily="18" charset="0"/>
                          <a:cs typeface="Times New Roman" panose="02020603050405020304" pitchFamily="18" charset="0"/>
                        </a:rPr>
                        <a:t>cậy</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tc>
                  <a:txBody>
                    <a:bodyPr/>
                    <a:lstStyle/>
                    <a:p>
                      <a:pPr algn="l"/>
                      <a:r>
                        <a:rPr lang="en-US" sz="1600" dirty="0" err="1">
                          <a:solidFill>
                            <a:schemeClr val="bg2"/>
                          </a:solidFill>
                          <a:latin typeface="Times New Roman" panose="02020603050405020304" pitchFamily="18" charset="0"/>
                          <a:cs typeface="Times New Roman" panose="02020603050405020304" pitchFamily="18" charset="0"/>
                        </a:rPr>
                        <a:t>Sử</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dụng</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dữ</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liệu</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từ</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nguồn</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đáng</a:t>
                      </a:r>
                      <a:r>
                        <a:rPr lang="en-US" sz="1600" dirty="0">
                          <a:solidFill>
                            <a:schemeClr val="bg2"/>
                          </a:solidFill>
                          <a:latin typeface="Times New Roman" panose="02020603050405020304" pitchFamily="18" charset="0"/>
                          <a:cs typeface="Times New Roman" panose="02020603050405020304" pitchFamily="18" charset="0"/>
                        </a:rPr>
                        <a:t> tin </a:t>
                      </a:r>
                      <a:r>
                        <a:rPr lang="en-US" sz="1600" dirty="0" err="1">
                          <a:solidFill>
                            <a:schemeClr val="bg2"/>
                          </a:solidFill>
                          <a:latin typeface="Times New Roman" panose="02020603050405020304" pitchFamily="18" charset="0"/>
                          <a:cs typeface="Times New Roman" panose="02020603050405020304" pitchFamily="18" charset="0"/>
                        </a:rPr>
                        <a:t>cậy</a:t>
                      </a:r>
                      <a:r>
                        <a:rPr lang="en-US" sz="1600" dirty="0">
                          <a:solidFill>
                            <a:schemeClr val="bg2"/>
                          </a:solidFill>
                          <a:latin typeface="Times New Roman" panose="02020603050405020304" pitchFamily="18" charset="0"/>
                          <a:cs typeface="Times New Roman" panose="02020603050405020304" pitchFamily="18" charset="0"/>
                        </a:rPr>
                        <a:t>,</a:t>
                      </a:r>
                      <a:r>
                        <a:rPr lang="en-US" sz="1600" baseline="0" dirty="0">
                          <a:solidFill>
                            <a:schemeClr val="bg2"/>
                          </a:solidFill>
                          <a:latin typeface="Times New Roman" panose="02020603050405020304" pitchFamily="18" charset="0"/>
                          <a:cs typeface="Times New Roman" panose="02020603050405020304" pitchFamily="18" charset="0"/>
                        </a:rPr>
                        <a:t> </a:t>
                      </a:r>
                      <a:r>
                        <a:rPr lang="en-US" sz="1600" baseline="0" err="1">
                          <a:solidFill>
                            <a:schemeClr val="bg2"/>
                          </a:solidFill>
                          <a:latin typeface="Times New Roman" panose="02020603050405020304" pitchFamily="18" charset="0"/>
                          <a:cs typeface="Times New Roman" panose="02020603050405020304" pitchFamily="18" charset="0"/>
                        </a:rPr>
                        <a:t>được</a:t>
                      </a:r>
                      <a:r>
                        <a:rPr lang="en-US" sz="1600" baseline="0">
                          <a:solidFill>
                            <a:schemeClr val="bg2"/>
                          </a:solidFill>
                          <a:latin typeface="Times New Roman" panose="02020603050405020304" pitchFamily="18" charset="0"/>
                          <a:cs typeface="Times New Roman" panose="02020603050405020304" pitchFamily="18" charset="0"/>
                        </a:rPr>
                        <a:t> cấp giấy phép rõ </a:t>
                      </a:r>
                      <a:r>
                        <a:rPr lang="en-US" sz="1600" baseline="0" dirty="0" err="1">
                          <a:solidFill>
                            <a:schemeClr val="bg2"/>
                          </a:solidFill>
                          <a:latin typeface="Times New Roman" panose="02020603050405020304" pitchFamily="18" charset="0"/>
                          <a:cs typeface="Times New Roman" panose="02020603050405020304" pitchFamily="18" charset="0"/>
                        </a:rPr>
                        <a:t>ràng</a:t>
                      </a:r>
                      <a:r>
                        <a:rPr lang="en-US" sz="1600" baseline="0" dirty="0">
                          <a:solidFill>
                            <a:schemeClr val="bg2"/>
                          </a:solidFill>
                          <a:latin typeface="Times New Roman" panose="02020603050405020304" pitchFamily="18" charset="0"/>
                          <a:cs typeface="Times New Roman" panose="02020603050405020304" pitchFamily="18" charset="0"/>
                        </a:rPr>
                        <a:t>.</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660188243"/>
                  </a:ext>
                </a:extLst>
              </a:tr>
              <a:tr h="601980">
                <a:tc>
                  <a:txBody>
                    <a:bodyPr/>
                    <a:lstStyle/>
                    <a:p>
                      <a:pPr algn="ctr"/>
                      <a:r>
                        <a:rPr lang="en-US" sz="1600" dirty="0" err="1">
                          <a:solidFill>
                            <a:schemeClr val="bg2"/>
                          </a:solidFill>
                          <a:latin typeface="Times New Roman" panose="02020603050405020304" pitchFamily="18" charset="0"/>
                          <a:cs typeface="Times New Roman" panose="02020603050405020304" pitchFamily="18" charset="0"/>
                        </a:rPr>
                        <a:t>Phù</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hợp</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với</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mục</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đích</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tc>
                  <a:txBody>
                    <a:bodyPr/>
                    <a:lstStyle/>
                    <a:p>
                      <a:pPr algn="l"/>
                      <a:r>
                        <a:rPr lang="en-US" sz="1600" dirty="0" err="1">
                          <a:solidFill>
                            <a:schemeClr val="bg2"/>
                          </a:solidFill>
                          <a:latin typeface="Times New Roman" panose="02020603050405020304" pitchFamily="18" charset="0"/>
                          <a:cs typeface="Times New Roman" panose="02020603050405020304" pitchFamily="18" charset="0"/>
                        </a:rPr>
                        <a:t>Mục</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tiêu</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của</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bài</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toán</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phân</a:t>
                      </a:r>
                      <a:r>
                        <a:rPr lang="en-US" sz="1600" baseline="0" dirty="0">
                          <a:solidFill>
                            <a:schemeClr val="bg2"/>
                          </a:solidFill>
                          <a:latin typeface="Times New Roman" panose="02020603050405020304" pitchFamily="18" charset="0"/>
                          <a:cs typeface="Times New Roman" panose="02020603050405020304" pitchFamily="18" charset="0"/>
                        </a:rPr>
                        <a:t> </a:t>
                      </a:r>
                      <a:r>
                        <a:rPr lang="en-US" sz="1600" baseline="0" dirty="0" err="1">
                          <a:solidFill>
                            <a:schemeClr val="bg2"/>
                          </a:solidFill>
                          <a:latin typeface="Times New Roman" panose="02020603050405020304" pitchFamily="18" charset="0"/>
                          <a:cs typeface="Times New Roman" panose="02020603050405020304" pitchFamily="18" charset="0"/>
                        </a:rPr>
                        <a:t>tích</a:t>
                      </a:r>
                      <a:r>
                        <a:rPr lang="en-US" sz="1600" baseline="0" dirty="0">
                          <a:solidFill>
                            <a:schemeClr val="bg2"/>
                          </a:solidFill>
                          <a:latin typeface="Times New Roman" panose="02020603050405020304" pitchFamily="18" charset="0"/>
                          <a:cs typeface="Times New Roman" panose="02020603050405020304" pitchFamily="18" charset="0"/>
                        </a:rPr>
                        <a:t> </a:t>
                      </a:r>
                      <a:r>
                        <a:rPr lang="en-US" sz="1600" baseline="0" err="1">
                          <a:solidFill>
                            <a:schemeClr val="bg2"/>
                          </a:solidFill>
                          <a:latin typeface="Times New Roman" panose="02020603050405020304" pitchFamily="18" charset="0"/>
                          <a:cs typeface="Times New Roman" panose="02020603050405020304" pitchFamily="18" charset="0"/>
                        </a:rPr>
                        <a:t>về</a:t>
                      </a:r>
                      <a:r>
                        <a:rPr lang="en-US" sz="1600" baseline="0">
                          <a:solidFill>
                            <a:schemeClr val="bg2"/>
                          </a:solidFill>
                          <a:latin typeface="Times New Roman" panose="02020603050405020304" pitchFamily="18" charset="0"/>
                          <a:cs typeface="Times New Roman" panose="02020603050405020304" pitchFamily="18" charset="0"/>
                        </a:rPr>
                        <a:t> điểm thi THPT QG năm 2021 đã </a:t>
                      </a:r>
                      <a:r>
                        <a:rPr lang="en-US" sz="1600" baseline="0" dirty="0" err="1">
                          <a:solidFill>
                            <a:schemeClr val="bg2"/>
                          </a:solidFill>
                          <a:latin typeface="Times New Roman" panose="02020603050405020304" pitchFamily="18" charset="0"/>
                          <a:cs typeface="Times New Roman" panose="02020603050405020304" pitchFamily="18" charset="0"/>
                        </a:rPr>
                        <a:t>được</a:t>
                      </a:r>
                      <a:r>
                        <a:rPr lang="en-US" sz="1600" baseline="0" dirty="0">
                          <a:solidFill>
                            <a:schemeClr val="bg2"/>
                          </a:solidFill>
                          <a:latin typeface="Times New Roman" panose="02020603050405020304" pitchFamily="18" charset="0"/>
                          <a:cs typeface="Times New Roman" panose="02020603050405020304" pitchFamily="18" charset="0"/>
                        </a:rPr>
                        <a:t> </a:t>
                      </a:r>
                      <a:r>
                        <a:rPr lang="en-US" sz="1600" baseline="0" dirty="0" err="1">
                          <a:solidFill>
                            <a:schemeClr val="bg2"/>
                          </a:solidFill>
                          <a:latin typeface="Times New Roman" panose="02020603050405020304" pitchFamily="18" charset="0"/>
                          <a:cs typeface="Times New Roman" panose="02020603050405020304" pitchFamily="18" charset="0"/>
                        </a:rPr>
                        <a:t>đáp</a:t>
                      </a:r>
                      <a:r>
                        <a:rPr lang="en-US" sz="1600" baseline="0" dirty="0">
                          <a:solidFill>
                            <a:schemeClr val="bg2"/>
                          </a:solidFill>
                          <a:latin typeface="Times New Roman" panose="02020603050405020304" pitchFamily="18" charset="0"/>
                          <a:cs typeface="Times New Roman" panose="02020603050405020304" pitchFamily="18" charset="0"/>
                        </a:rPr>
                        <a:t> </a:t>
                      </a:r>
                      <a:r>
                        <a:rPr lang="en-US" sz="1600" baseline="0" dirty="0" err="1">
                          <a:solidFill>
                            <a:schemeClr val="bg2"/>
                          </a:solidFill>
                          <a:latin typeface="Times New Roman" panose="02020603050405020304" pitchFamily="18" charset="0"/>
                          <a:cs typeface="Times New Roman" panose="02020603050405020304" pitchFamily="18" charset="0"/>
                        </a:rPr>
                        <a:t>ứng</a:t>
                      </a:r>
                      <a:r>
                        <a:rPr lang="en-US" sz="1600" baseline="0" dirty="0">
                          <a:solidFill>
                            <a:schemeClr val="bg2"/>
                          </a:solidFill>
                          <a:latin typeface="Times New Roman" panose="02020603050405020304" pitchFamily="18" charset="0"/>
                          <a:cs typeface="Times New Roman" panose="02020603050405020304" pitchFamily="18" charset="0"/>
                        </a:rPr>
                        <a:t> </a:t>
                      </a:r>
                      <a:r>
                        <a:rPr lang="en-US" sz="1600" baseline="0" dirty="0" err="1">
                          <a:solidFill>
                            <a:schemeClr val="bg2"/>
                          </a:solidFill>
                          <a:latin typeface="Times New Roman" panose="02020603050405020304" pitchFamily="18" charset="0"/>
                          <a:cs typeface="Times New Roman" panose="02020603050405020304" pitchFamily="18" charset="0"/>
                        </a:rPr>
                        <a:t>hoàn</a:t>
                      </a:r>
                      <a:r>
                        <a:rPr lang="en-US" sz="1600" baseline="0" dirty="0">
                          <a:solidFill>
                            <a:schemeClr val="bg2"/>
                          </a:solidFill>
                          <a:latin typeface="Times New Roman" panose="02020603050405020304" pitchFamily="18" charset="0"/>
                          <a:cs typeface="Times New Roman" panose="02020603050405020304" pitchFamily="18" charset="0"/>
                        </a:rPr>
                        <a:t> </a:t>
                      </a:r>
                      <a:r>
                        <a:rPr lang="en-US" sz="1600" baseline="0" dirty="0" err="1">
                          <a:solidFill>
                            <a:schemeClr val="bg2"/>
                          </a:solidFill>
                          <a:latin typeface="Times New Roman" panose="02020603050405020304" pitchFamily="18" charset="0"/>
                          <a:cs typeface="Times New Roman" panose="02020603050405020304" pitchFamily="18" charset="0"/>
                        </a:rPr>
                        <a:t>hảo</a:t>
                      </a:r>
                      <a:r>
                        <a:rPr lang="en-US" sz="1600" baseline="0" dirty="0">
                          <a:solidFill>
                            <a:schemeClr val="bg2"/>
                          </a:solidFill>
                          <a:latin typeface="Times New Roman" panose="02020603050405020304" pitchFamily="18" charset="0"/>
                          <a:cs typeface="Times New Roman" panose="02020603050405020304" pitchFamily="18" charset="0"/>
                        </a:rPr>
                        <a:t> </a:t>
                      </a:r>
                      <a:r>
                        <a:rPr lang="en-US" sz="1600" baseline="0" dirty="0" err="1">
                          <a:solidFill>
                            <a:schemeClr val="bg2"/>
                          </a:solidFill>
                          <a:latin typeface="Times New Roman" panose="02020603050405020304" pitchFamily="18" charset="0"/>
                          <a:cs typeface="Times New Roman" panose="02020603050405020304" pitchFamily="18" charset="0"/>
                        </a:rPr>
                        <a:t>và</a:t>
                      </a:r>
                      <a:r>
                        <a:rPr lang="en-US" sz="1600" baseline="0" dirty="0">
                          <a:solidFill>
                            <a:schemeClr val="bg2"/>
                          </a:solidFill>
                          <a:latin typeface="Times New Roman" panose="02020603050405020304" pitchFamily="18" charset="0"/>
                          <a:cs typeface="Times New Roman" panose="02020603050405020304" pitchFamily="18" charset="0"/>
                        </a:rPr>
                        <a:t> </a:t>
                      </a:r>
                      <a:r>
                        <a:rPr lang="en-US" sz="1600" baseline="0" dirty="0" err="1">
                          <a:solidFill>
                            <a:schemeClr val="bg2"/>
                          </a:solidFill>
                          <a:latin typeface="Times New Roman" panose="02020603050405020304" pitchFamily="18" charset="0"/>
                          <a:cs typeface="Times New Roman" panose="02020603050405020304" pitchFamily="18" charset="0"/>
                        </a:rPr>
                        <a:t>tối</a:t>
                      </a:r>
                      <a:r>
                        <a:rPr lang="en-US" sz="1600" baseline="0" dirty="0">
                          <a:solidFill>
                            <a:schemeClr val="bg2"/>
                          </a:solidFill>
                          <a:latin typeface="Times New Roman" panose="02020603050405020304" pitchFamily="18" charset="0"/>
                          <a:cs typeface="Times New Roman" panose="02020603050405020304" pitchFamily="18" charset="0"/>
                        </a:rPr>
                        <a:t> </a:t>
                      </a:r>
                      <a:r>
                        <a:rPr lang="en-US" sz="1600" baseline="0" dirty="0" err="1">
                          <a:solidFill>
                            <a:schemeClr val="bg2"/>
                          </a:solidFill>
                          <a:latin typeface="Times New Roman" panose="02020603050405020304" pitchFamily="18" charset="0"/>
                          <a:cs typeface="Times New Roman" panose="02020603050405020304" pitchFamily="18" charset="0"/>
                        </a:rPr>
                        <a:t>ưu</a:t>
                      </a:r>
                      <a:r>
                        <a:rPr lang="en-US" sz="1600" baseline="0" dirty="0">
                          <a:solidFill>
                            <a:schemeClr val="bg2"/>
                          </a:solidFill>
                          <a:latin typeface="Times New Roman" panose="02020603050405020304" pitchFamily="18" charset="0"/>
                          <a:cs typeface="Times New Roman" panose="02020603050405020304" pitchFamily="18" charset="0"/>
                        </a:rPr>
                        <a:t>.</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558627373"/>
                  </a:ext>
                </a:extLst>
              </a:tr>
              <a:tr h="370840">
                <a:tc>
                  <a:txBody>
                    <a:bodyPr/>
                    <a:lstStyle/>
                    <a:p>
                      <a:pPr algn="ctr"/>
                      <a:r>
                        <a:rPr lang="en-US" sz="1600" dirty="0" err="1">
                          <a:solidFill>
                            <a:schemeClr val="bg2"/>
                          </a:solidFill>
                          <a:latin typeface="Times New Roman" panose="02020603050405020304" pitchFamily="18" charset="0"/>
                          <a:cs typeface="Times New Roman" panose="02020603050405020304" pitchFamily="18" charset="0"/>
                        </a:rPr>
                        <a:t>Rõ</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ràng</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và</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dễ</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hiểu</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tc>
                  <a:txBody>
                    <a:bodyPr/>
                    <a:lstStyle/>
                    <a:p>
                      <a:pPr algn="l"/>
                      <a:r>
                        <a:rPr lang="en-US" sz="1600" dirty="0" err="1">
                          <a:solidFill>
                            <a:schemeClr val="bg2"/>
                          </a:solidFill>
                          <a:latin typeface="Times New Roman" panose="02020603050405020304" pitchFamily="18" charset="0"/>
                          <a:cs typeface="Times New Roman" panose="02020603050405020304" pitchFamily="18" charset="0"/>
                        </a:rPr>
                        <a:t>Trực</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quan</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hóa</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dữ</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liệu</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dễ</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hiểu</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người</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xem</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dễ</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dàng</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nắm</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bắt</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thông</a:t>
                      </a:r>
                      <a:r>
                        <a:rPr lang="en-US" sz="1600" dirty="0">
                          <a:solidFill>
                            <a:schemeClr val="bg2"/>
                          </a:solidFill>
                          <a:latin typeface="Times New Roman" panose="02020603050405020304" pitchFamily="18" charset="0"/>
                          <a:cs typeface="Times New Roman" panose="02020603050405020304" pitchFamily="18" charset="0"/>
                        </a:rPr>
                        <a:t> tin </a:t>
                      </a:r>
                      <a:r>
                        <a:rPr lang="en-US" sz="1600" dirty="0" err="1">
                          <a:solidFill>
                            <a:schemeClr val="bg2"/>
                          </a:solidFill>
                          <a:latin typeface="Times New Roman" panose="02020603050405020304" pitchFamily="18" charset="0"/>
                          <a:cs typeface="Times New Roman" panose="02020603050405020304" pitchFamily="18" charset="0"/>
                        </a:rPr>
                        <a:t>ngay</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lập</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tức</a:t>
                      </a:r>
                      <a:r>
                        <a:rPr lang="en-US" sz="1600" dirty="0">
                          <a:solidFill>
                            <a:schemeClr val="bg2"/>
                          </a:solidFill>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2923299422"/>
                  </a:ext>
                </a:extLst>
              </a:tr>
              <a:tr h="370840">
                <a:tc>
                  <a:txBody>
                    <a:bodyPr/>
                    <a:lstStyle/>
                    <a:p>
                      <a:pPr algn="ctr"/>
                      <a:r>
                        <a:rPr lang="en-US" sz="1600" dirty="0" err="1">
                          <a:solidFill>
                            <a:schemeClr val="bg2"/>
                          </a:solidFill>
                          <a:latin typeface="Times New Roman" panose="02020603050405020304" pitchFamily="18" charset="0"/>
                          <a:cs typeface="Times New Roman" panose="02020603050405020304" pitchFamily="18" charset="0"/>
                        </a:rPr>
                        <a:t>Sự</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tích</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hợp</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và</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liên</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kết</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tc>
                  <a:txBody>
                    <a:bodyPr/>
                    <a:lstStyle/>
                    <a:p>
                      <a:pPr algn="l"/>
                      <a:r>
                        <a:rPr lang="en-US" sz="1600">
                          <a:solidFill>
                            <a:schemeClr val="bg2"/>
                          </a:solidFill>
                          <a:latin typeface="Times New Roman" panose="02020603050405020304" pitchFamily="18" charset="0"/>
                          <a:cs typeface="Times New Roman" panose="02020603050405020304" pitchFamily="18" charset="0"/>
                        </a:rPr>
                        <a:t>Các biểu đồ được </a:t>
                      </a:r>
                      <a:r>
                        <a:rPr lang="en-US" sz="1600" dirty="0" err="1">
                          <a:solidFill>
                            <a:schemeClr val="bg2"/>
                          </a:solidFill>
                          <a:latin typeface="Times New Roman" panose="02020603050405020304" pitchFamily="18" charset="0"/>
                          <a:cs typeface="Times New Roman" panose="02020603050405020304" pitchFamily="18" charset="0"/>
                        </a:rPr>
                        <a:t>liên</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kết</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với</a:t>
                      </a:r>
                      <a:r>
                        <a:rPr lang="en-US" sz="1600" dirty="0">
                          <a:solidFill>
                            <a:schemeClr val="bg2"/>
                          </a:solidFill>
                          <a:latin typeface="Times New Roman" panose="02020603050405020304" pitchFamily="18" charset="0"/>
                          <a:cs typeface="Times New Roman" panose="02020603050405020304" pitchFamily="18" charset="0"/>
                        </a:rPr>
                        <a:t> </a:t>
                      </a:r>
                      <a:r>
                        <a:rPr lang="en-US" sz="1600" err="1">
                          <a:solidFill>
                            <a:schemeClr val="bg2"/>
                          </a:solidFill>
                          <a:latin typeface="Times New Roman" panose="02020603050405020304" pitchFamily="18" charset="0"/>
                          <a:cs typeface="Times New Roman" panose="02020603050405020304" pitchFamily="18" charset="0"/>
                        </a:rPr>
                        <a:t>nhau</a:t>
                      </a:r>
                      <a:r>
                        <a:rPr lang="en-US" sz="1600">
                          <a:solidFill>
                            <a:schemeClr val="bg2"/>
                          </a:solidFill>
                          <a:latin typeface="Times New Roman" panose="02020603050405020304" pitchFamily="18" charset="0"/>
                          <a:cs typeface="Times New Roman" panose="02020603050405020304" pitchFamily="18" charset="0"/>
                        </a:rPr>
                        <a:t> chặt chẽ, nội dung phân tích có mối liên hệ với nhau.</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515710950"/>
                  </a:ext>
                </a:extLst>
              </a:tr>
              <a:tr h="370840">
                <a:tc>
                  <a:txBody>
                    <a:bodyPr/>
                    <a:lstStyle/>
                    <a:p>
                      <a:pPr algn="ctr"/>
                      <a:r>
                        <a:rPr lang="en-US" sz="1600" dirty="0" err="1">
                          <a:solidFill>
                            <a:schemeClr val="bg2"/>
                          </a:solidFill>
                          <a:latin typeface="Times New Roman" panose="02020603050405020304" pitchFamily="18" charset="0"/>
                          <a:cs typeface="Times New Roman" panose="02020603050405020304" pitchFamily="18" charset="0"/>
                        </a:rPr>
                        <a:t>Phân</a:t>
                      </a:r>
                      <a:r>
                        <a:rPr lang="en-US" sz="1600" dirty="0">
                          <a:solidFill>
                            <a:schemeClr val="bg2"/>
                          </a:solidFill>
                          <a:latin typeface="Times New Roman" panose="02020603050405020304" pitchFamily="18" charset="0"/>
                          <a:cs typeface="Times New Roman" panose="02020603050405020304" pitchFamily="18" charset="0"/>
                        </a:rPr>
                        <a:t> </a:t>
                      </a:r>
                      <a:r>
                        <a:rPr lang="en-US" sz="1600" err="1">
                          <a:solidFill>
                            <a:schemeClr val="bg2"/>
                          </a:solidFill>
                          <a:latin typeface="Times New Roman" panose="02020603050405020304" pitchFamily="18" charset="0"/>
                          <a:cs typeface="Times New Roman" panose="02020603050405020304" pitchFamily="18" charset="0"/>
                        </a:rPr>
                        <a:t>tích</a:t>
                      </a:r>
                      <a:r>
                        <a:rPr lang="en-US" sz="1600">
                          <a:solidFill>
                            <a:schemeClr val="bg2"/>
                          </a:solidFill>
                          <a:latin typeface="Times New Roman" panose="02020603050405020304" pitchFamily="18" charset="0"/>
                          <a:cs typeface="Times New Roman" panose="02020603050405020304" pitchFamily="18" charset="0"/>
                        </a:rPr>
                        <a:t> dữ liệu</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tc>
                  <a:txBody>
                    <a:bodyPr/>
                    <a:lstStyle/>
                    <a:p>
                      <a:pPr algn="l"/>
                      <a:r>
                        <a:rPr lang="en-US" sz="1600">
                          <a:solidFill>
                            <a:schemeClr val="bg2"/>
                          </a:solidFill>
                          <a:latin typeface="Times New Roman" panose="02020603050405020304" pitchFamily="18" charset="0"/>
                          <a:cs typeface="Times New Roman" panose="02020603050405020304" pitchFamily="18" charset="0"/>
                        </a:rPr>
                        <a:t>Các biến trong quá trình phân tích có mối quan hệ chặt chẽ, giúp làm rõ những yếu tố ảnh hưởng chính và cung cấp cơ sở vững chắc cho các dự đoán và nhận xét, kết luận trong bài.</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85123157"/>
                  </a:ext>
                </a:extLst>
              </a:tr>
            </a:tbl>
          </a:graphicData>
        </a:graphic>
      </p:graphicFrame>
      <p:pic>
        <p:nvPicPr>
          <p:cNvPr id="12" name="Graphic 11" descr="Clipboard outline">
            <a:extLst>
              <a:ext uri="{FF2B5EF4-FFF2-40B4-BE49-F238E27FC236}">
                <a16:creationId xmlns:a16="http://schemas.microsoft.com/office/drawing/2014/main" id="{44C75547-E3A7-D34C-2A0A-B42C78AE99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34439" y="802068"/>
            <a:ext cx="754549" cy="7589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7">
          <a:extLst>
            <a:ext uri="{FF2B5EF4-FFF2-40B4-BE49-F238E27FC236}">
              <a16:creationId xmlns:a16="http://schemas.microsoft.com/office/drawing/2014/main" id="{12237089-13BD-AEFD-BFED-A76B599AA4A2}"/>
            </a:ext>
          </a:extLst>
        </p:cNvPr>
        <p:cNvGrpSpPr/>
        <p:nvPr/>
      </p:nvGrpSpPr>
      <p:grpSpPr>
        <a:xfrm>
          <a:off x="0" y="0"/>
          <a:ext cx="0" cy="0"/>
          <a:chOff x="0" y="0"/>
          <a:chExt cx="0" cy="0"/>
        </a:xfrm>
      </p:grpSpPr>
      <p:sp>
        <p:nvSpPr>
          <p:cNvPr id="438" name="Google Shape;438;p43">
            <a:extLst>
              <a:ext uri="{FF2B5EF4-FFF2-40B4-BE49-F238E27FC236}">
                <a16:creationId xmlns:a16="http://schemas.microsoft.com/office/drawing/2014/main" id="{36591A16-6D95-C716-6023-C3F6126A9747}"/>
              </a:ext>
            </a:extLst>
          </p:cNvPr>
          <p:cNvSpPr/>
          <p:nvPr/>
        </p:nvSpPr>
        <p:spPr>
          <a:xfrm>
            <a:off x="6660308" y="1320261"/>
            <a:ext cx="1474131" cy="394947"/>
          </a:xfrm>
          <a:custGeom>
            <a:avLst/>
            <a:gdLst/>
            <a:ahLst/>
            <a:cxnLst/>
            <a:rect l="l" t="t" r="r" b="b"/>
            <a:pathLst>
              <a:path w="10260" h="32620" extrusionOk="0">
                <a:moveTo>
                  <a:pt x="1" y="0"/>
                </a:moveTo>
                <a:lnTo>
                  <a:pt x="1" y="32620"/>
                </a:lnTo>
                <a:lnTo>
                  <a:pt x="10260" y="32620"/>
                </a:lnTo>
                <a:lnTo>
                  <a:pt x="10260"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3">
            <a:extLst>
              <a:ext uri="{FF2B5EF4-FFF2-40B4-BE49-F238E27FC236}">
                <a16:creationId xmlns:a16="http://schemas.microsoft.com/office/drawing/2014/main" id="{0996FCA9-2D2B-9AF3-AC5C-CD3AD3E89997}"/>
              </a:ext>
            </a:extLst>
          </p:cNvPr>
          <p:cNvSpPr txBox="1">
            <a:spLocks noGrp="1"/>
          </p:cNvSpPr>
          <p:nvPr>
            <p:ph type="title"/>
          </p:nvPr>
        </p:nvSpPr>
        <p:spPr>
          <a:xfrm>
            <a:off x="729125" y="487818"/>
            <a:ext cx="7704000" cy="62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latin typeface="Times New Roman" panose="02020603050405020304" pitchFamily="18" charset="0"/>
                <a:cs typeface="Times New Roman" panose="02020603050405020304" pitchFamily="18" charset="0"/>
              </a:rPr>
              <a:t>Các tiêu chí đánh giá</a:t>
            </a:r>
            <a:endParaRPr sz="3600" b="1">
              <a:latin typeface="Times New Roman" panose="02020603050405020304" pitchFamily="18" charset="0"/>
              <a:cs typeface="Times New Roman" panose="02020603050405020304" pitchFamily="18" charset="0"/>
            </a:endParaRPr>
          </a:p>
        </p:txBody>
      </p:sp>
      <p:cxnSp>
        <p:nvCxnSpPr>
          <p:cNvPr id="443" name="Google Shape;443;p43">
            <a:extLst>
              <a:ext uri="{FF2B5EF4-FFF2-40B4-BE49-F238E27FC236}">
                <a16:creationId xmlns:a16="http://schemas.microsoft.com/office/drawing/2014/main" id="{C81831A0-4BAD-7DCB-E1C6-B12549033640}"/>
              </a:ext>
            </a:extLst>
          </p:cNvPr>
          <p:cNvCxnSpPr>
            <a:cxnSpLocks/>
          </p:cNvCxnSpPr>
          <p:nvPr/>
        </p:nvCxnSpPr>
        <p:spPr>
          <a:xfrm>
            <a:off x="713225" y="1215750"/>
            <a:ext cx="7501135" cy="0"/>
          </a:xfrm>
          <a:prstGeom prst="straightConnector1">
            <a:avLst/>
          </a:prstGeom>
          <a:noFill/>
          <a:ln w="9525" cap="flat" cmpd="sng">
            <a:solidFill>
              <a:schemeClr val="lt1"/>
            </a:solidFill>
            <a:prstDash val="solid"/>
            <a:round/>
            <a:headEnd type="none" w="med" len="med"/>
            <a:tailEnd type="none" w="med" len="med"/>
          </a:ln>
        </p:spPr>
      </p:cxnSp>
      <p:graphicFrame>
        <p:nvGraphicFramePr>
          <p:cNvPr id="2" name="Table 1">
            <a:extLst>
              <a:ext uri="{FF2B5EF4-FFF2-40B4-BE49-F238E27FC236}">
                <a16:creationId xmlns:a16="http://schemas.microsoft.com/office/drawing/2014/main" id="{3944CEC9-0292-D4A0-5B74-51BAC5A2F1DA}"/>
              </a:ext>
            </a:extLst>
          </p:cNvPr>
          <p:cNvGraphicFramePr>
            <a:graphicFrameLocks noGrp="1"/>
          </p:cNvGraphicFramePr>
          <p:nvPr>
            <p:extLst>
              <p:ext uri="{D42A27DB-BD31-4B8C-83A1-F6EECF244321}">
                <p14:modId xmlns:p14="http://schemas.microsoft.com/office/powerpoint/2010/main" val="371389313"/>
              </p:ext>
            </p:extLst>
          </p:nvPr>
        </p:nvGraphicFramePr>
        <p:xfrm>
          <a:off x="821166" y="1610611"/>
          <a:ext cx="7501668" cy="2712720"/>
        </p:xfrm>
        <a:graphic>
          <a:graphicData uri="http://schemas.openxmlformats.org/drawingml/2006/table">
            <a:tbl>
              <a:tblPr firstRow="1" bandRow="1"/>
              <a:tblGrid>
                <a:gridCol w="3407030">
                  <a:extLst>
                    <a:ext uri="{9D8B030D-6E8A-4147-A177-3AD203B41FA5}">
                      <a16:colId xmlns:a16="http://schemas.microsoft.com/office/drawing/2014/main" val="2440327571"/>
                    </a:ext>
                  </a:extLst>
                </a:gridCol>
                <a:gridCol w="4094638">
                  <a:extLst>
                    <a:ext uri="{9D8B030D-6E8A-4147-A177-3AD203B41FA5}">
                      <a16:colId xmlns:a16="http://schemas.microsoft.com/office/drawing/2014/main" val="3205181600"/>
                    </a:ext>
                  </a:extLst>
                </a:gridCol>
              </a:tblGrid>
              <a:tr h="507749">
                <a:tc>
                  <a:txBody>
                    <a:bodyPr/>
                    <a:lstStyle/>
                    <a:p>
                      <a:pPr algn="ctr"/>
                      <a:r>
                        <a:rPr lang="en-US" sz="1600" dirty="0" err="1">
                          <a:solidFill>
                            <a:schemeClr val="bg2"/>
                          </a:solidFill>
                          <a:latin typeface="Times New Roman" panose="02020603050405020304" pitchFamily="18" charset="0"/>
                          <a:cs typeface="Times New Roman" panose="02020603050405020304" pitchFamily="18" charset="0"/>
                        </a:rPr>
                        <a:t>Tương</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tác</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và</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điều</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hướng</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tc>
                  <a:txBody>
                    <a:bodyPr/>
                    <a:lstStyle/>
                    <a:p>
                      <a:r>
                        <a:rPr lang="en-US" sz="1600">
                          <a:solidFill>
                            <a:schemeClr val="bg2"/>
                          </a:solidFill>
                          <a:latin typeface="Times New Roman" panose="02020603050405020304" pitchFamily="18" charset="0"/>
                          <a:cs typeface="Times New Roman" panose="02020603050405020304" pitchFamily="18" charset="0"/>
                        </a:rPr>
                        <a:t>Việc tương </a:t>
                      </a:r>
                      <a:r>
                        <a:rPr lang="en-US" sz="1600" err="1">
                          <a:solidFill>
                            <a:schemeClr val="bg2"/>
                          </a:solidFill>
                          <a:latin typeface="Times New Roman" panose="02020603050405020304" pitchFamily="18" charset="0"/>
                          <a:cs typeface="Times New Roman" panose="02020603050405020304" pitchFamily="18" charset="0"/>
                        </a:rPr>
                        <a:t>tác</a:t>
                      </a:r>
                      <a:r>
                        <a:rPr lang="en-US" sz="1600">
                          <a:solidFill>
                            <a:schemeClr val="bg2"/>
                          </a:solidFill>
                          <a:latin typeface="Times New Roman" panose="02020603050405020304" pitchFamily="18" charset="0"/>
                          <a:cs typeface="Times New Roman" panose="02020603050405020304" pitchFamily="18" charset="0"/>
                        </a:rPr>
                        <a:t> các biểu đồ linh </a:t>
                      </a:r>
                      <a:r>
                        <a:rPr lang="en-US" sz="1600" dirty="0" err="1">
                          <a:solidFill>
                            <a:schemeClr val="bg2"/>
                          </a:solidFill>
                          <a:latin typeface="Times New Roman" panose="02020603050405020304" pitchFamily="18" charset="0"/>
                          <a:cs typeface="Times New Roman" panose="02020603050405020304" pitchFamily="18" charset="0"/>
                        </a:rPr>
                        <a:t>hoạt</a:t>
                      </a:r>
                      <a:r>
                        <a:rPr lang="en-US" sz="1600" dirty="0">
                          <a:solidFill>
                            <a:schemeClr val="bg2"/>
                          </a:solidFill>
                          <a:latin typeface="Times New Roman" panose="02020603050405020304" pitchFamily="18" charset="0"/>
                          <a:cs typeface="Times New Roman" panose="02020603050405020304" pitchFamily="18" charset="0"/>
                        </a:rPr>
                        <a:t>, </a:t>
                      </a:r>
                      <a:r>
                        <a:rPr lang="en-US" sz="1600" err="1">
                          <a:solidFill>
                            <a:schemeClr val="bg2"/>
                          </a:solidFill>
                          <a:latin typeface="Times New Roman" panose="02020603050405020304" pitchFamily="18" charset="0"/>
                          <a:cs typeface="Times New Roman" panose="02020603050405020304" pitchFamily="18" charset="0"/>
                        </a:rPr>
                        <a:t>điều</a:t>
                      </a:r>
                      <a:r>
                        <a:rPr lang="en-US" sz="1600">
                          <a:solidFill>
                            <a:schemeClr val="bg2"/>
                          </a:solidFill>
                          <a:latin typeface="Times New Roman" panose="02020603050405020304" pitchFamily="18" charset="0"/>
                          <a:cs typeface="Times New Roman" panose="02020603050405020304" pitchFamily="18" charset="0"/>
                        </a:rPr>
                        <a:t> hướng mượt </a:t>
                      </a:r>
                      <a:r>
                        <a:rPr lang="en-US" sz="1600" dirty="0" err="1">
                          <a:solidFill>
                            <a:schemeClr val="bg2"/>
                          </a:solidFill>
                          <a:latin typeface="Times New Roman" panose="02020603050405020304" pitchFamily="18" charset="0"/>
                          <a:cs typeface="Times New Roman" panose="02020603050405020304" pitchFamily="18" charset="0"/>
                        </a:rPr>
                        <a:t>mà</a:t>
                      </a:r>
                      <a:r>
                        <a:rPr lang="en-US" sz="1600" dirty="0">
                          <a:solidFill>
                            <a:schemeClr val="bg2"/>
                          </a:solidFill>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1660188243"/>
                  </a:ext>
                </a:extLst>
              </a:tr>
              <a:tr h="645625">
                <a:tc>
                  <a:txBody>
                    <a:bodyPr/>
                    <a:lstStyle/>
                    <a:p>
                      <a:pPr algn="ctr"/>
                      <a:r>
                        <a:rPr lang="en-US" sz="1600" dirty="0" err="1">
                          <a:solidFill>
                            <a:schemeClr val="bg2"/>
                          </a:solidFill>
                          <a:latin typeface="Times New Roman" panose="02020603050405020304" pitchFamily="18" charset="0"/>
                          <a:cs typeface="Times New Roman" panose="02020603050405020304" pitchFamily="18" charset="0"/>
                        </a:rPr>
                        <a:t>Thiết</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kế</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hấp</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dẫn</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tc>
                  <a:txBody>
                    <a:bodyPr/>
                    <a:lstStyle/>
                    <a:p>
                      <a:r>
                        <a:rPr lang="en-US" sz="1600" dirty="0">
                          <a:solidFill>
                            <a:schemeClr val="bg2"/>
                          </a:solidFill>
                          <a:latin typeface="Times New Roman" panose="02020603050405020304" pitchFamily="18" charset="0"/>
                          <a:cs typeface="Times New Roman" panose="02020603050405020304" pitchFamily="18" charset="0"/>
                        </a:rPr>
                        <a:t>Gram </a:t>
                      </a:r>
                      <a:r>
                        <a:rPr lang="en-US" sz="1600" dirty="0" err="1">
                          <a:solidFill>
                            <a:schemeClr val="bg2"/>
                          </a:solidFill>
                          <a:latin typeface="Times New Roman" panose="02020603050405020304" pitchFamily="18" charset="0"/>
                          <a:cs typeface="Times New Roman" panose="02020603050405020304" pitchFamily="18" charset="0"/>
                        </a:rPr>
                        <a:t>màu</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phù</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hợp</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với</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đề</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tài</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kết</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hợp</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với</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sự</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đa</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dạng</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biểu</a:t>
                      </a:r>
                      <a:r>
                        <a:rPr lang="en-US" sz="1600" dirty="0">
                          <a:solidFill>
                            <a:schemeClr val="bg2"/>
                          </a:solidFill>
                          <a:latin typeface="Times New Roman" panose="02020603050405020304" pitchFamily="18" charset="0"/>
                          <a:cs typeface="Times New Roman" panose="02020603050405020304" pitchFamily="18" charset="0"/>
                        </a:rPr>
                        <a:t> </a:t>
                      </a:r>
                      <a:r>
                        <a:rPr lang="en-US" sz="1600" dirty="0" err="1">
                          <a:solidFill>
                            <a:schemeClr val="bg2"/>
                          </a:solidFill>
                          <a:latin typeface="Times New Roman" panose="02020603050405020304" pitchFamily="18" charset="0"/>
                          <a:cs typeface="Times New Roman" panose="02020603050405020304" pitchFamily="18" charset="0"/>
                        </a:rPr>
                        <a:t>đồ</a:t>
                      </a:r>
                      <a:r>
                        <a:rPr lang="en-US" sz="1600" dirty="0">
                          <a:solidFill>
                            <a:schemeClr val="bg2"/>
                          </a:solidFill>
                          <a:latin typeface="Times New Roman" panose="02020603050405020304" pitchFamily="18" charset="0"/>
                          <a:cs typeface="Times New Roman" panose="02020603050405020304" pitchFamily="18" charset="0"/>
                        </a:rPr>
                        <a:t>, </a:t>
                      </a:r>
                      <a:r>
                        <a:rPr lang="en-US" sz="1600" err="1">
                          <a:solidFill>
                            <a:schemeClr val="bg2"/>
                          </a:solidFill>
                          <a:latin typeface="Times New Roman" panose="02020603050405020304" pitchFamily="18" charset="0"/>
                          <a:cs typeface="Times New Roman" panose="02020603050405020304" pitchFamily="18" charset="0"/>
                        </a:rPr>
                        <a:t>thiết</a:t>
                      </a:r>
                      <a:r>
                        <a:rPr lang="en-US" sz="1600">
                          <a:solidFill>
                            <a:schemeClr val="bg2"/>
                          </a:solidFill>
                          <a:latin typeface="Times New Roman" panose="02020603050405020304" pitchFamily="18" charset="0"/>
                          <a:cs typeface="Times New Roman" panose="02020603050405020304" pitchFamily="18" charset="0"/>
                        </a:rPr>
                        <a:t> kế thân thiện với người mù màu đỏ. Bố cục tổng thể đảm bảo sự hài hòa và dễ nhìn.</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558627373"/>
                  </a:ext>
                </a:extLst>
              </a:tr>
              <a:tr h="436415">
                <a:tc>
                  <a:txBody>
                    <a:bodyPr/>
                    <a:lstStyle/>
                    <a:p>
                      <a:pPr algn="ctr"/>
                      <a:r>
                        <a:rPr lang="en-US" sz="1600">
                          <a:solidFill>
                            <a:schemeClr val="bg2"/>
                          </a:solidFill>
                          <a:latin typeface="Times New Roman" panose="02020603050405020304" pitchFamily="18" charset="0"/>
                          <a:cs typeface="Times New Roman" panose="02020603050405020304" pitchFamily="18" charset="0"/>
                        </a:rPr>
                        <a:t>Tích hợp AI</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tc>
                  <a:txBody>
                    <a:bodyPr/>
                    <a:lstStyle/>
                    <a:p>
                      <a:r>
                        <a:rPr lang="en-US" sz="1600">
                          <a:solidFill>
                            <a:schemeClr val="bg2"/>
                          </a:solidFill>
                          <a:latin typeface="Times New Roman" panose="02020603050405020304" pitchFamily="18" charset="0"/>
                          <a:cs typeface="Times New Roman" panose="02020603050405020304" pitchFamily="18" charset="0"/>
                        </a:rPr>
                        <a:t>Có tích hợp trí tuệ nhân tạo (AI) vào trang web. Việc tích hợp này dựa trên nền tảng LM Studio, hỗ trợ đưa ra các gợi ý thông minh, phù hợp với nhu cầu sử dụng.</a:t>
                      </a:r>
                      <a:endParaRPr lang="en-US" sz="1600" dirty="0">
                        <a:solidFill>
                          <a:schemeClr val="bg2"/>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923299422"/>
                  </a:ext>
                </a:extLst>
              </a:tr>
            </a:tbl>
          </a:graphicData>
        </a:graphic>
      </p:graphicFrame>
      <p:pic>
        <p:nvPicPr>
          <p:cNvPr id="12" name="Graphic 11" descr="Clipboard outline">
            <a:extLst>
              <a:ext uri="{FF2B5EF4-FFF2-40B4-BE49-F238E27FC236}">
                <a16:creationId xmlns:a16="http://schemas.microsoft.com/office/drawing/2014/main" id="{2FB55AE9-DBDF-1C58-07BD-D5B6D6CBC98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37600" y="1058435"/>
            <a:ext cx="754549" cy="814002"/>
          </a:xfrm>
          <a:prstGeom prst="rect">
            <a:avLst/>
          </a:prstGeom>
        </p:spPr>
      </p:pic>
    </p:spTree>
    <p:extLst>
      <p:ext uri="{BB962C8B-B14F-4D97-AF65-F5344CB8AC3E}">
        <p14:creationId xmlns:p14="http://schemas.microsoft.com/office/powerpoint/2010/main" val="10887787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5" name="Google Shape;475;p45"/>
          <p:cNvSpPr txBox="1">
            <a:spLocks noGrp="1"/>
          </p:cNvSpPr>
          <p:nvPr>
            <p:ph type="subTitle" idx="1"/>
          </p:nvPr>
        </p:nvSpPr>
        <p:spPr>
          <a:xfrm>
            <a:off x="1778566" y="1810130"/>
            <a:ext cx="6336330" cy="10324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800">
                <a:solidFill>
                  <a:schemeClr val="bg2"/>
                </a:solidFill>
                <a:latin typeface="Times New Roman" panose="02020603050405020304" pitchFamily="18" charset="0"/>
                <a:ea typeface="Open Sans"/>
                <a:cs typeface="Times New Roman" panose="02020603050405020304" pitchFamily="18" charset="0"/>
              </a:rPr>
              <a:t>Nghiên cứu thêm các nguồn dữ liệu</a:t>
            </a:r>
            <a:r>
              <a:rPr lang="en-US" sz="1800">
                <a:solidFill>
                  <a:schemeClr val="bg2"/>
                </a:solidFill>
                <a:latin typeface="Times New Roman" panose="02020603050405020304" pitchFamily="18" charset="0"/>
                <a:ea typeface="Open Sans"/>
                <a:cs typeface="Times New Roman" panose="02020603050405020304" pitchFamily="18" charset="0"/>
              </a:rPr>
              <a:t> của các năm khác để có thể đánh giá sâu hơn và đưa ra những nhận định trực quan hơn cho điểm thi THPT QG.</a:t>
            </a:r>
            <a:endParaRPr lang="vi-VN" sz="1800" dirty="0">
              <a:solidFill>
                <a:schemeClr val="bg2"/>
              </a:solidFill>
              <a:latin typeface="Times New Roman" panose="02020603050405020304" pitchFamily="18" charset="0"/>
              <a:ea typeface="Open Sans"/>
              <a:cs typeface="Times New Roman" panose="02020603050405020304" pitchFamily="18" charset="0"/>
              <a:sym typeface="Open Sans"/>
            </a:endParaRPr>
          </a:p>
        </p:txBody>
      </p:sp>
      <p:sp>
        <p:nvSpPr>
          <p:cNvPr id="477" name="Google Shape;477;p45"/>
          <p:cNvSpPr txBox="1">
            <a:spLocks noGrp="1"/>
          </p:cNvSpPr>
          <p:nvPr>
            <p:ph type="title"/>
          </p:nvPr>
        </p:nvSpPr>
        <p:spPr>
          <a:xfrm>
            <a:off x="721175" y="539500"/>
            <a:ext cx="7704000" cy="62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a:latin typeface="Times New Roman" panose="02020603050405020304" pitchFamily="18" charset="0"/>
                <a:cs typeface="Times New Roman" panose="02020603050405020304" pitchFamily="18" charset="0"/>
              </a:rPr>
              <a:t>Những nội dung cần cải tiến</a:t>
            </a:r>
            <a:endParaRPr sz="3200" b="1">
              <a:latin typeface="Times New Roman" panose="02020603050405020304" pitchFamily="18" charset="0"/>
              <a:cs typeface="Times New Roman" panose="02020603050405020304" pitchFamily="18" charset="0"/>
            </a:endParaRPr>
          </a:p>
        </p:txBody>
      </p:sp>
      <p:cxnSp>
        <p:nvCxnSpPr>
          <p:cNvPr id="482" name="Google Shape;482;p45"/>
          <p:cNvCxnSpPr/>
          <p:nvPr/>
        </p:nvCxnSpPr>
        <p:spPr>
          <a:xfrm>
            <a:off x="713225" y="1215750"/>
            <a:ext cx="7719900" cy="5700"/>
          </a:xfrm>
          <a:prstGeom prst="straightConnector1">
            <a:avLst/>
          </a:prstGeom>
          <a:noFill/>
          <a:ln w="9525" cap="flat" cmpd="sng">
            <a:solidFill>
              <a:schemeClr val="lt1"/>
            </a:solidFill>
            <a:prstDash val="solid"/>
            <a:round/>
            <a:headEnd type="none" w="med" len="med"/>
            <a:tailEnd type="none" w="med" len="med"/>
          </a:ln>
        </p:spPr>
      </p:cxnSp>
      <p:grpSp>
        <p:nvGrpSpPr>
          <p:cNvPr id="8" name="Group 7">
            <a:extLst>
              <a:ext uri="{FF2B5EF4-FFF2-40B4-BE49-F238E27FC236}">
                <a16:creationId xmlns:a16="http://schemas.microsoft.com/office/drawing/2014/main" id="{8EF00B32-2554-1A04-6814-90AEEFA8EB36}"/>
              </a:ext>
            </a:extLst>
          </p:cNvPr>
          <p:cNvGrpSpPr/>
          <p:nvPr/>
        </p:nvGrpSpPr>
        <p:grpSpPr>
          <a:xfrm>
            <a:off x="940980" y="2086950"/>
            <a:ext cx="484800" cy="484800"/>
            <a:chOff x="1200060" y="1592289"/>
            <a:chExt cx="484800" cy="484800"/>
          </a:xfrm>
        </p:grpSpPr>
        <p:sp>
          <p:nvSpPr>
            <p:cNvPr id="472" name="Google Shape;472;p45"/>
            <p:cNvSpPr/>
            <p:nvPr/>
          </p:nvSpPr>
          <p:spPr>
            <a:xfrm>
              <a:off x="1200060" y="1592289"/>
              <a:ext cx="484800" cy="484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4" name="Google Shape;494;p45"/>
            <p:cNvGrpSpPr/>
            <p:nvPr/>
          </p:nvGrpSpPr>
          <p:grpSpPr>
            <a:xfrm>
              <a:off x="1288184" y="1682410"/>
              <a:ext cx="308572" cy="304559"/>
              <a:chOff x="1369694" y="4507354"/>
              <a:chExt cx="248808" cy="245553"/>
            </a:xfrm>
          </p:grpSpPr>
          <p:sp>
            <p:nvSpPr>
              <p:cNvPr id="495" name="Google Shape;495;p45"/>
              <p:cNvSpPr/>
              <p:nvPr/>
            </p:nvSpPr>
            <p:spPr>
              <a:xfrm>
                <a:off x="1504004" y="4648733"/>
                <a:ext cx="114498" cy="104174"/>
              </a:xfrm>
              <a:custGeom>
                <a:avLst/>
                <a:gdLst/>
                <a:ahLst/>
                <a:cxnLst/>
                <a:rect l="l" t="t" r="r" b="b"/>
                <a:pathLst>
                  <a:path w="6155" h="5600" extrusionOk="0">
                    <a:moveTo>
                      <a:pt x="0" y="0"/>
                    </a:moveTo>
                    <a:lnTo>
                      <a:pt x="2706" y="5600"/>
                    </a:lnTo>
                    <a:cubicBezTo>
                      <a:pt x="4456" y="4645"/>
                      <a:pt x="6018" y="2228"/>
                      <a:pt x="6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5"/>
              <p:cNvSpPr/>
              <p:nvPr/>
            </p:nvSpPr>
            <p:spPr>
              <a:xfrm>
                <a:off x="1369694" y="4524543"/>
                <a:ext cx="153229" cy="226095"/>
              </a:xfrm>
              <a:custGeom>
                <a:avLst/>
                <a:gdLst/>
                <a:ahLst/>
                <a:cxnLst/>
                <a:rect l="l" t="t" r="r" b="b"/>
                <a:pathLst>
                  <a:path w="8237" h="12154" extrusionOk="0">
                    <a:moveTo>
                      <a:pt x="5705" y="0"/>
                    </a:moveTo>
                    <a:cubicBezTo>
                      <a:pt x="2523" y="196"/>
                      <a:pt x="1" y="2833"/>
                      <a:pt x="1" y="6061"/>
                    </a:cubicBezTo>
                    <a:cubicBezTo>
                      <a:pt x="1" y="9426"/>
                      <a:pt x="2728" y="12154"/>
                      <a:pt x="6093" y="12154"/>
                    </a:cubicBezTo>
                    <a:cubicBezTo>
                      <a:pt x="6842" y="12154"/>
                      <a:pt x="7570" y="12010"/>
                      <a:pt x="8237" y="11761"/>
                    </a:cubicBezTo>
                    <a:cubicBezTo>
                      <a:pt x="8139" y="11555"/>
                      <a:pt x="5705" y="6176"/>
                      <a:pt x="5705" y="6176"/>
                    </a:cubicBezTo>
                    <a:lnTo>
                      <a:pt x="57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5"/>
              <p:cNvSpPr/>
              <p:nvPr/>
            </p:nvSpPr>
            <p:spPr>
              <a:xfrm>
                <a:off x="1498256" y="4507354"/>
                <a:ext cx="120247" cy="120377"/>
              </a:xfrm>
              <a:custGeom>
                <a:avLst/>
                <a:gdLst/>
                <a:ahLst/>
                <a:cxnLst/>
                <a:rect l="l" t="t" r="r" b="b"/>
                <a:pathLst>
                  <a:path w="6464" h="6471" extrusionOk="0">
                    <a:moveTo>
                      <a:pt x="0" y="0"/>
                    </a:moveTo>
                    <a:lnTo>
                      <a:pt x="0" y="6471"/>
                    </a:lnTo>
                    <a:lnTo>
                      <a:pt x="6464" y="6471"/>
                    </a:lnTo>
                    <a:cubicBezTo>
                      <a:pt x="6251" y="2994"/>
                      <a:pt x="3477" y="22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49"/>
          <p:cNvSpPr txBox="1">
            <a:spLocks noGrp="1"/>
          </p:cNvSpPr>
          <p:nvPr>
            <p:ph type="title"/>
          </p:nvPr>
        </p:nvSpPr>
        <p:spPr>
          <a:xfrm>
            <a:off x="3122389" y="1533514"/>
            <a:ext cx="5244000" cy="103823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b="1">
                <a:latin typeface="Times New Roman" panose="02020603050405020304" pitchFamily="18" charset="0"/>
                <a:cs typeface="Times New Roman" panose="02020603050405020304" pitchFamily="18" charset="0"/>
              </a:rPr>
              <a:t>Cảm ơn</a:t>
            </a:r>
            <a:endParaRPr b="1">
              <a:latin typeface="Times New Roman" panose="02020603050405020304" pitchFamily="18" charset="0"/>
              <a:cs typeface="Times New Roman" panose="02020603050405020304" pitchFamily="18" charset="0"/>
            </a:endParaRPr>
          </a:p>
        </p:txBody>
      </p:sp>
      <p:sp>
        <p:nvSpPr>
          <p:cNvPr id="680" name="Google Shape;680;p49"/>
          <p:cNvSpPr/>
          <p:nvPr/>
        </p:nvSpPr>
        <p:spPr>
          <a:xfrm>
            <a:off x="-355425" y="777450"/>
            <a:ext cx="3588600" cy="35886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 name="Google Shape;482;p45">
            <a:extLst>
              <a:ext uri="{FF2B5EF4-FFF2-40B4-BE49-F238E27FC236}">
                <a16:creationId xmlns:a16="http://schemas.microsoft.com/office/drawing/2014/main" id="{9C65FC93-F586-0D59-19F9-E2162A6C2ADE}"/>
              </a:ext>
            </a:extLst>
          </p:cNvPr>
          <p:cNvCxnSpPr>
            <a:cxnSpLocks/>
          </p:cNvCxnSpPr>
          <p:nvPr/>
        </p:nvCxnSpPr>
        <p:spPr>
          <a:xfrm>
            <a:off x="3726180" y="2571664"/>
            <a:ext cx="5196840" cy="0"/>
          </a:xfrm>
          <a:prstGeom prst="straightConnector1">
            <a:avLst/>
          </a:prstGeom>
          <a:noFill/>
          <a:ln w="9525" cap="flat" cmpd="sng">
            <a:solidFill>
              <a:schemeClr val="lt1"/>
            </a:solidFill>
            <a:prstDash val="solid"/>
            <a:round/>
            <a:headEnd type="none" w="med" len="med"/>
            <a:tailEnd type="none" w="med" len="med"/>
          </a:ln>
        </p:spPr>
      </p:cxnSp>
      <p:sp>
        <p:nvSpPr>
          <p:cNvPr id="5" name="Google Shape;359;p37">
            <a:extLst>
              <a:ext uri="{FF2B5EF4-FFF2-40B4-BE49-F238E27FC236}">
                <a16:creationId xmlns:a16="http://schemas.microsoft.com/office/drawing/2014/main" id="{562377AC-5024-464E-B9F6-232D9965135A}"/>
              </a:ext>
            </a:extLst>
          </p:cNvPr>
          <p:cNvSpPr txBox="1">
            <a:spLocks/>
          </p:cNvSpPr>
          <p:nvPr/>
        </p:nvSpPr>
        <p:spPr>
          <a:xfrm>
            <a:off x="3122389" y="2682279"/>
            <a:ext cx="6093000" cy="45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a:latin typeface="+mj-lt"/>
              </a:rPr>
              <a:t>Chân thành cảm ơn thầy cô đã lắng nghe </a:t>
            </a:r>
            <a:r>
              <a:rPr lang="en-US">
                <a:latin typeface="Times New Roman" panose="02020603050405020304" pitchFamily="18" charset="0"/>
                <a:cs typeface="Times New Roman" panose="02020603050405020304" pitchFamily="18" charset="0"/>
              </a:rPr>
              <a:t>và theo dõi </a:t>
            </a:r>
            <a:r>
              <a:rPr lang="vi-VN">
                <a:latin typeface="+mj-lt"/>
              </a:rPr>
              <a:t>bài thuyết trình!</a:t>
            </a:r>
            <a:endParaRPr lang="vi-VN" dirty="0">
              <a:latin typeface="+mj-lt"/>
            </a:endParaRPr>
          </a:p>
        </p:txBody>
      </p:sp>
      <p:pic>
        <p:nvPicPr>
          <p:cNvPr id="9" name="Picture Placeholder 8" descr="A close up of a text&#10;&#10;Description automatically generated">
            <a:extLst>
              <a:ext uri="{FF2B5EF4-FFF2-40B4-BE49-F238E27FC236}">
                <a16:creationId xmlns:a16="http://schemas.microsoft.com/office/drawing/2014/main" id="{802BC730-27CD-FD48-1835-E4800639BEDC}"/>
              </a:ext>
            </a:extLst>
          </p:cNvPr>
          <p:cNvPicPr>
            <a:picLocks noGrp="1" noChangeAspect="1"/>
          </p:cNvPicPr>
          <p:nvPr>
            <p:ph type="pic" idx="2"/>
          </p:nvPr>
        </p:nvPicPr>
        <p:blipFill>
          <a:blip r:embed="rId3"/>
          <a:srcRect l="16650" r="16650"/>
          <a:stretch>
            <a:fillRect/>
          </a:stretch>
        </p:blipFill>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8"/>
          <p:cNvSpPr txBox="1">
            <a:spLocks noGrp="1"/>
          </p:cNvSpPr>
          <p:nvPr>
            <p:ph type="title"/>
          </p:nvPr>
        </p:nvSpPr>
        <p:spPr>
          <a:xfrm>
            <a:off x="720000" y="539500"/>
            <a:ext cx="7704000" cy="62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a:latin typeface="Times New Roman" panose="02020603050405020304" pitchFamily="18" charset="0"/>
                <a:cs typeface="Times New Roman" panose="02020603050405020304" pitchFamily="18" charset="0"/>
              </a:rPr>
              <a:t>Giới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thiệu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thành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viên</a:t>
            </a:r>
            <a:endParaRPr b="1" dirty="0">
              <a:latin typeface="Times New Roman" panose="02020603050405020304" pitchFamily="18" charset="0"/>
              <a:cs typeface="Times New Roman" panose="02020603050405020304" pitchFamily="18" charset="0"/>
            </a:endParaRPr>
          </a:p>
        </p:txBody>
      </p:sp>
      <p:sp>
        <p:nvSpPr>
          <p:cNvPr id="376" name="Google Shape;376;p38"/>
          <p:cNvSpPr txBox="1">
            <a:spLocks noGrp="1"/>
          </p:cNvSpPr>
          <p:nvPr>
            <p:ph type="body" idx="1"/>
          </p:nvPr>
        </p:nvSpPr>
        <p:spPr>
          <a:xfrm>
            <a:off x="720000" y="1237183"/>
            <a:ext cx="7704000" cy="391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600" dirty="0" err="1">
                <a:latin typeface="Times New Roman" panose="02020603050405020304" pitchFamily="18" charset="0"/>
                <a:cs typeface="Times New Roman" panose="02020603050405020304" pitchFamily="18" charset="0"/>
              </a:rPr>
              <a:t>Nhóm</a:t>
            </a:r>
            <a:r>
              <a:rPr lang="en-US" sz="1600" dirty="0">
                <a:latin typeface="Times New Roman" panose="02020603050405020304" pitchFamily="18" charset="0"/>
                <a:cs typeface="Times New Roman" panose="02020603050405020304" pitchFamily="18" charset="0"/>
              </a:rPr>
              <a:t> 16 </a:t>
            </a:r>
            <a:r>
              <a:rPr lang="en-US" sz="1600" dirty="0" err="1">
                <a:latin typeface="Times New Roman" panose="02020603050405020304" pitchFamily="18" charset="0"/>
                <a:cs typeface="Times New Roman" panose="02020603050405020304" pitchFamily="18" charset="0"/>
              </a:rPr>
              <a:t>gồm</a:t>
            </a:r>
            <a:r>
              <a:rPr lang="en-US" sz="1600" dirty="0">
                <a:latin typeface="Times New Roman" panose="02020603050405020304" pitchFamily="18" charset="0"/>
                <a:cs typeface="Times New Roman" panose="02020603050405020304" pitchFamily="18" charset="0"/>
              </a:rPr>
              <a:t> 4 </a:t>
            </a:r>
            <a:r>
              <a:rPr lang="en-US" sz="1600" dirty="0" err="1">
                <a:latin typeface="Times New Roman" panose="02020603050405020304" pitchFamily="18" charset="0"/>
                <a:cs typeface="Times New Roman" panose="02020603050405020304" pitchFamily="18" charset="0"/>
              </a:rPr>
              <a:t>thành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viên</a:t>
            </a:r>
            <a:endParaRPr sz="1600" dirty="0">
              <a:latin typeface="Times New Roman" panose="02020603050405020304" pitchFamily="18" charset="0"/>
              <a:cs typeface="Times New Roman" panose="02020603050405020304" pitchFamily="18" charset="0"/>
            </a:endParaRPr>
          </a:p>
        </p:txBody>
      </p:sp>
      <p:graphicFrame>
        <p:nvGraphicFramePr>
          <p:cNvPr id="377" name="Google Shape;377;p38"/>
          <p:cNvGraphicFramePr/>
          <p:nvPr>
            <p:extLst>
              <p:ext uri="{D42A27DB-BD31-4B8C-83A1-F6EECF244321}">
                <p14:modId xmlns:p14="http://schemas.microsoft.com/office/powerpoint/2010/main" val="4072305323"/>
              </p:ext>
            </p:extLst>
          </p:nvPr>
        </p:nvGraphicFramePr>
        <p:xfrm>
          <a:off x="720000" y="1774485"/>
          <a:ext cx="7732624" cy="2133450"/>
        </p:xfrm>
        <a:graphic>
          <a:graphicData uri="http://schemas.openxmlformats.org/drawingml/2006/table">
            <a:tbl>
              <a:tblPr>
                <a:noFill/>
                <a:tableStyleId>{388E3C78-5168-48FC-8E98-71A28738E78C}</a:tableStyleId>
              </a:tblPr>
              <a:tblGrid>
                <a:gridCol w="3895492">
                  <a:extLst>
                    <a:ext uri="{9D8B030D-6E8A-4147-A177-3AD203B41FA5}">
                      <a16:colId xmlns:a16="http://schemas.microsoft.com/office/drawing/2014/main" val="20000"/>
                    </a:ext>
                  </a:extLst>
                </a:gridCol>
                <a:gridCol w="3837132">
                  <a:extLst>
                    <a:ext uri="{9D8B030D-6E8A-4147-A177-3AD203B41FA5}">
                      <a16:colId xmlns:a16="http://schemas.microsoft.com/office/drawing/2014/main" val="20001"/>
                    </a:ext>
                  </a:extLst>
                </a:gridCol>
              </a:tblGrid>
              <a:tr h="350500">
                <a:tc>
                  <a:txBody>
                    <a:bodyPr/>
                    <a:lstStyle/>
                    <a:p>
                      <a:pPr marL="0" lvl="0" indent="0" algn="ctr" rtl="0">
                        <a:spcBef>
                          <a:spcPts val="0"/>
                        </a:spcBef>
                        <a:spcAft>
                          <a:spcPts val="0"/>
                        </a:spcAft>
                        <a:buNone/>
                      </a:pPr>
                      <a:r>
                        <a:rPr lang="en-US" sz="1600" b="1" dirty="0" err="1">
                          <a:solidFill>
                            <a:schemeClr val="dk2"/>
                          </a:solidFill>
                          <a:latin typeface="Times New Roman" panose="02020603050405020304" pitchFamily="18" charset="0"/>
                          <a:ea typeface="Public Sans Medium"/>
                          <a:cs typeface="Times New Roman" panose="02020603050405020304" pitchFamily="18" charset="0"/>
                          <a:sym typeface="Public Sans Medium"/>
                        </a:rPr>
                        <a:t>Họ</a:t>
                      </a:r>
                      <a:r>
                        <a:rPr lang="en-US" sz="1600" b="1" dirty="0">
                          <a:solidFill>
                            <a:schemeClr val="dk2"/>
                          </a:solidFill>
                          <a:latin typeface="Times New Roman" panose="02020603050405020304" pitchFamily="18" charset="0"/>
                          <a:ea typeface="Public Sans Medium"/>
                          <a:cs typeface="Times New Roman" panose="02020603050405020304" pitchFamily="18" charset="0"/>
                          <a:sym typeface="Public Sans Medium"/>
                        </a:rPr>
                        <a:t> </a:t>
                      </a:r>
                      <a:r>
                        <a:rPr lang="en-US" sz="1600" b="1" dirty="0" err="1">
                          <a:solidFill>
                            <a:schemeClr val="dk2"/>
                          </a:solidFill>
                          <a:latin typeface="Times New Roman" panose="02020603050405020304" pitchFamily="18" charset="0"/>
                          <a:ea typeface="Public Sans Medium"/>
                          <a:cs typeface="Times New Roman" panose="02020603050405020304" pitchFamily="18" charset="0"/>
                          <a:sym typeface="Public Sans Medium"/>
                        </a:rPr>
                        <a:t>tên</a:t>
                      </a:r>
                      <a:r>
                        <a:rPr lang="en-US" sz="1600" b="1" dirty="0">
                          <a:solidFill>
                            <a:schemeClr val="dk2"/>
                          </a:solidFill>
                          <a:latin typeface="Times New Roman" panose="02020603050405020304" pitchFamily="18" charset="0"/>
                          <a:ea typeface="Public Sans Medium"/>
                          <a:cs typeface="Times New Roman" panose="02020603050405020304" pitchFamily="18" charset="0"/>
                          <a:sym typeface="Public Sans Medium"/>
                        </a:rPr>
                        <a:t> </a:t>
                      </a:r>
                      <a:endParaRPr sz="1600" b="1" dirty="0">
                        <a:solidFill>
                          <a:schemeClr val="dk2"/>
                        </a:solidFill>
                        <a:latin typeface="Times New Roman" panose="02020603050405020304" pitchFamily="18" charset="0"/>
                        <a:ea typeface="Public Sans Medium"/>
                        <a:cs typeface="Times New Roman" panose="02020603050405020304" pitchFamily="18" charset="0"/>
                        <a:sym typeface="Public Sans Mediu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tx1"/>
                    </a:solidFill>
                  </a:tcPr>
                </a:tc>
                <a:tc>
                  <a:txBody>
                    <a:bodyPr/>
                    <a:lstStyle/>
                    <a:p>
                      <a:pPr marL="0" lvl="0" indent="0" algn="ctr" rtl="0">
                        <a:spcBef>
                          <a:spcPts val="0"/>
                        </a:spcBef>
                        <a:spcAft>
                          <a:spcPts val="1600"/>
                        </a:spcAft>
                        <a:buNone/>
                      </a:pPr>
                      <a:r>
                        <a:rPr lang="en-US" sz="1600" b="1" dirty="0">
                          <a:solidFill>
                            <a:schemeClr val="dk2"/>
                          </a:solidFill>
                          <a:latin typeface="Times New Roman" panose="02020603050405020304" pitchFamily="18" charset="0"/>
                          <a:ea typeface="Public Sans Medium"/>
                          <a:cs typeface="Times New Roman" panose="02020603050405020304" pitchFamily="18" charset="0"/>
                          <a:sym typeface="Public Sans Medium"/>
                        </a:rPr>
                        <a:t>MSSV</a:t>
                      </a:r>
                      <a:endParaRPr sz="1600" b="1" dirty="0">
                        <a:solidFill>
                          <a:schemeClr val="dk2"/>
                        </a:solidFill>
                        <a:latin typeface="Times New Roman" panose="02020603050405020304" pitchFamily="18" charset="0"/>
                        <a:ea typeface="Public Sans Medium"/>
                        <a:cs typeface="Times New Roman" panose="02020603050405020304" pitchFamily="18" charset="0"/>
                        <a:sym typeface="Public Sans Mediu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tx1"/>
                    </a:solidFill>
                  </a:tcPr>
                </a:tc>
                <a:extLst>
                  <a:ext uri="{0D108BD9-81ED-4DB2-BD59-A6C34878D82A}">
                    <a16:rowId xmlns:a16="http://schemas.microsoft.com/office/drawing/2014/main" val="10000"/>
                  </a:ext>
                </a:extLst>
              </a:tr>
              <a:tr h="350500">
                <a:tc>
                  <a:txBody>
                    <a:bodyPr/>
                    <a:lstStyle/>
                    <a:p>
                      <a:pPr marL="0" lvl="0" indent="0" algn="l" rtl="0">
                        <a:spcBef>
                          <a:spcPts val="0"/>
                        </a:spcBef>
                        <a:spcAft>
                          <a:spcPts val="0"/>
                        </a:spcAft>
                        <a:buNone/>
                      </a:pPr>
                      <a:r>
                        <a:rPr lang="en-US" sz="1600" dirty="0" err="1">
                          <a:solidFill>
                            <a:schemeClr val="dk2"/>
                          </a:solidFill>
                          <a:latin typeface="Times New Roman" panose="02020603050405020304" pitchFamily="18" charset="0"/>
                          <a:ea typeface="Public Sans Medium"/>
                          <a:cs typeface="Times New Roman" panose="02020603050405020304" pitchFamily="18" charset="0"/>
                          <a:sym typeface="Public Sans Medium"/>
                        </a:rPr>
                        <a:t>Nguyễn</a:t>
                      </a:r>
                      <a:r>
                        <a:rPr lang="en-US" sz="1600" dirty="0">
                          <a:solidFill>
                            <a:schemeClr val="dk2"/>
                          </a:solidFill>
                          <a:latin typeface="Times New Roman" panose="02020603050405020304" pitchFamily="18" charset="0"/>
                          <a:ea typeface="Public Sans Medium"/>
                          <a:cs typeface="Times New Roman" panose="02020603050405020304" pitchFamily="18" charset="0"/>
                          <a:sym typeface="Public Sans Medium"/>
                        </a:rPr>
                        <a:t> </a:t>
                      </a:r>
                      <a:r>
                        <a:rPr lang="en-US" sz="1600" dirty="0" err="1">
                          <a:solidFill>
                            <a:schemeClr val="dk2"/>
                          </a:solidFill>
                          <a:latin typeface="Times New Roman" panose="02020603050405020304" pitchFamily="18" charset="0"/>
                          <a:ea typeface="Public Sans Medium"/>
                          <a:cs typeface="Times New Roman" panose="02020603050405020304" pitchFamily="18" charset="0"/>
                          <a:sym typeface="Public Sans Medium"/>
                        </a:rPr>
                        <a:t>Ngọc</a:t>
                      </a:r>
                      <a:r>
                        <a:rPr lang="en-US" sz="1600" dirty="0">
                          <a:solidFill>
                            <a:schemeClr val="dk2"/>
                          </a:solidFill>
                          <a:latin typeface="Times New Roman" panose="02020603050405020304" pitchFamily="18" charset="0"/>
                          <a:ea typeface="Public Sans Medium"/>
                          <a:cs typeface="Times New Roman" panose="02020603050405020304" pitchFamily="18" charset="0"/>
                          <a:sym typeface="Public Sans Medium"/>
                        </a:rPr>
                        <a:t> Khánh </a:t>
                      </a:r>
                      <a:r>
                        <a:rPr lang="en-US" sz="1600" dirty="0" err="1">
                          <a:solidFill>
                            <a:schemeClr val="dk2"/>
                          </a:solidFill>
                          <a:latin typeface="Times New Roman" panose="02020603050405020304" pitchFamily="18" charset="0"/>
                          <a:ea typeface="Public Sans Medium"/>
                          <a:cs typeface="Times New Roman" panose="02020603050405020304" pitchFamily="18" charset="0"/>
                          <a:sym typeface="Public Sans Medium"/>
                        </a:rPr>
                        <a:t>Trân</a:t>
                      </a:r>
                      <a:endParaRPr sz="1600" dirty="0">
                        <a:solidFill>
                          <a:schemeClr val="dk2"/>
                        </a:solidFill>
                        <a:latin typeface="Times New Roman" panose="02020603050405020304" pitchFamily="18" charset="0"/>
                        <a:ea typeface="Public Sans Medium"/>
                        <a:cs typeface="Times New Roman" panose="02020603050405020304" pitchFamily="18" charset="0"/>
                        <a:sym typeface="Public Sans Mediu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6"/>
                    </a:solidFill>
                  </a:tcPr>
                </a:tc>
                <a:tc>
                  <a:txBody>
                    <a:bodyPr/>
                    <a:lstStyle/>
                    <a:p>
                      <a:pPr marL="0" marR="0" lvl="0" indent="0" algn="ctr" rtl="0">
                        <a:lnSpc>
                          <a:spcPct val="100000"/>
                        </a:lnSpc>
                        <a:spcBef>
                          <a:spcPts val="0"/>
                        </a:spcBef>
                        <a:spcAft>
                          <a:spcPts val="1600"/>
                        </a:spcAft>
                        <a:buNone/>
                      </a:pPr>
                      <a:r>
                        <a:rPr lang="en-US" sz="1600" dirty="0">
                          <a:solidFill>
                            <a:schemeClr val="dk2"/>
                          </a:solidFill>
                          <a:latin typeface="Times New Roman" panose="02020603050405020304" pitchFamily="18" charset="0"/>
                          <a:ea typeface="Public Sans Medium"/>
                          <a:cs typeface="Times New Roman" panose="02020603050405020304" pitchFamily="18" charset="0"/>
                          <a:sym typeface="Public Sans Medium"/>
                        </a:rPr>
                        <a:t>22120378</a:t>
                      </a:r>
                      <a:endParaRPr sz="1600" dirty="0">
                        <a:solidFill>
                          <a:schemeClr val="dk2"/>
                        </a:solidFill>
                        <a:latin typeface="Times New Roman" panose="02020603050405020304" pitchFamily="18" charset="0"/>
                        <a:ea typeface="Public Sans Medium"/>
                        <a:cs typeface="Times New Roman" panose="02020603050405020304" pitchFamily="18" charset="0"/>
                        <a:sym typeface="Public Sans Mediu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6"/>
                    </a:solidFill>
                  </a:tcPr>
                </a:tc>
                <a:extLst>
                  <a:ext uri="{0D108BD9-81ED-4DB2-BD59-A6C34878D82A}">
                    <a16:rowId xmlns:a16="http://schemas.microsoft.com/office/drawing/2014/main" val="10001"/>
                  </a:ext>
                </a:extLst>
              </a:tr>
              <a:tr h="350500">
                <a:tc>
                  <a:txBody>
                    <a:bodyPr/>
                    <a:lstStyle/>
                    <a:p>
                      <a:pPr marL="0" lvl="0" indent="0" algn="l" rtl="0">
                        <a:spcBef>
                          <a:spcPts val="0"/>
                        </a:spcBef>
                        <a:spcAft>
                          <a:spcPts val="0"/>
                        </a:spcAft>
                        <a:buNone/>
                      </a:pPr>
                      <a:r>
                        <a:rPr lang="en" sz="1600" dirty="0">
                          <a:solidFill>
                            <a:schemeClr val="hlink"/>
                          </a:solidFill>
                          <a:uFill>
                            <a:noFill/>
                          </a:uFill>
                          <a:latin typeface="Times New Roman" panose="02020603050405020304" pitchFamily="18" charset="0"/>
                          <a:ea typeface="Public Sans Medium"/>
                          <a:cs typeface="Times New Roman" panose="02020603050405020304" pitchFamily="18" charset="0"/>
                          <a:sym typeface="Public Sans Medium"/>
                        </a:rPr>
                        <a:t>Nguyễn Đình Trí</a:t>
                      </a:r>
                      <a:endParaRPr sz="1600" dirty="0">
                        <a:solidFill>
                          <a:schemeClr val="dk2"/>
                        </a:solidFill>
                        <a:latin typeface="Times New Roman" panose="02020603050405020304" pitchFamily="18" charset="0"/>
                        <a:ea typeface="Public Sans Medium"/>
                        <a:cs typeface="Times New Roman" panose="02020603050405020304" pitchFamily="18" charset="0"/>
                        <a:sym typeface="Public Sans Mediu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tx1"/>
                    </a:solidFill>
                  </a:tcPr>
                </a:tc>
                <a:tc>
                  <a:txBody>
                    <a:bodyPr/>
                    <a:lstStyle/>
                    <a:p>
                      <a:pPr marL="0" lvl="0" indent="0" algn="ctr" rtl="0">
                        <a:spcBef>
                          <a:spcPts val="0"/>
                        </a:spcBef>
                        <a:spcAft>
                          <a:spcPts val="1600"/>
                        </a:spcAft>
                        <a:buNone/>
                      </a:pPr>
                      <a:r>
                        <a:rPr lang="en-US" sz="1600" dirty="0">
                          <a:solidFill>
                            <a:schemeClr val="dk2"/>
                          </a:solidFill>
                          <a:latin typeface="Times New Roman" panose="02020603050405020304" pitchFamily="18" charset="0"/>
                          <a:ea typeface="Public Sans Medium"/>
                          <a:cs typeface="Times New Roman" panose="02020603050405020304" pitchFamily="18" charset="0"/>
                          <a:sym typeface="Public Sans Medium"/>
                        </a:rPr>
                        <a:t>22120384</a:t>
                      </a:r>
                      <a:endParaRPr sz="1600" dirty="0">
                        <a:solidFill>
                          <a:schemeClr val="dk2"/>
                        </a:solidFill>
                        <a:latin typeface="Times New Roman" panose="02020603050405020304" pitchFamily="18" charset="0"/>
                        <a:ea typeface="Public Sans Medium"/>
                        <a:cs typeface="Times New Roman" panose="02020603050405020304" pitchFamily="18" charset="0"/>
                        <a:sym typeface="Public Sans Mediu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tx1"/>
                    </a:solidFill>
                  </a:tcPr>
                </a:tc>
                <a:extLst>
                  <a:ext uri="{0D108BD9-81ED-4DB2-BD59-A6C34878D82A}">
                    <a16:rowId xmlns:a16="http://schemas.microsoft.com/office/drawing/2014/main" val="10002"/>
                  </a:ext>
                </a:extLst>
              </a:tr>
              <a:tr h="422776">
                <a:tc>
                  <a:txBody>
                    <a:bodyPr/>
                    <a:lstStyle/>
                    <a:p>
                      <a:pPr marL="0" lvl="0" indent="0" algn="l" rtl="0">
                        <a:spcBef>
                          <a:spcPts val="0"/>
                        </a:spcBef>
                        <a:spcAft>
                          <a:spcPts val="0"/>
                        </a:spcAft>
                        <a:buNone/>
                      </a:pPr>
                      <a:r>
                        <a:rPr lang="en-US" sz="1600" dirty="0" err="1">
                          <a:solidFill>
                            <a:schemeClr val="dk2"/>
                          </a:solidFill>
                          <a:latin typeface="Times New Roman" panose="02020603050405020304" pitchFamily="18" charset="0"/>
                          <a:ea typeface="Public Sans Medium"/>
                          <a:cs typeface="Times New Roman" panose="02020603050405020304" pitchFamily="18" charset="0"/>
                          <a:sym typeface="Public Sans Medium"/>
                        </a:rPr>
                        <a:t>Trần</a:t>
                      </a:r>
                      <a:r>
                        <a:rPr lang="en-US" sz="1600" dirty="0">
                          <a:solidFill>
                            <a:schemeClr val="dk2"/>
                          </a:solidFill>
                          <a:latin typeface="Times New Roman" panose="02020603050405020304" pitchFamily="18" charset="0"/>
                          <a:ea typeface="Public Sans Medium"/>
                          <a:cs typeface="Times New Roman" panose="02020603050405020304" pitchFamily="18" charset="0"/>
                          <a:sym typeface="Public Sans Medium"/>
                        </a:rPr>
                        <a:t> </a:t>
                      </a:r>
                      <a:r>
                        <a:rPr lang="en-US" sz="1600" dirty="0" err="1">
                          <a:solidFill>
                            <a:schemeClr val="dk2"/>
                          </a:solidFill>
                          <a:latin typeface="Times New Roman" panose="02020603050405020304" pitchFamily="18" charset="0"/>
                          <a:ea typeface="Public Sans Medium"/>
                          <a:cs typeface="Times New Roman" panose="02020603050405020304" pitchFamily="18" charset="0"/>
                          <a:sym typeface="Public Sans Medium"/>
                        </a:rPr>
                        <a:t>Đức</a:t>
                      </a:r>
                      <a:r>
                        <a:rPr lang="en-US" sz="1600" dirty="0">
                          <a:solidFill>
                            <a:schemeClr val="dk2"/>
                          </a:solidFill>
                          <a:latin typeface="Times New Roman" panose="02020603050405020304" pitchFamily="18" charset="0"/>
                          <a:ea typeface="Public Sans Medium"/>
                          <a:cs typeface="Times New Roman" panose="02020603050405020304" pitchFamily="18" charset="0"/>
                          <a:sym typeface="Public Sans Medium"/>
                        </a:rPr>
                        <a:t> </a:t>
                      </a:r>
                      <a:r>
                        <a:rPr lang="en-US" sz="1600" dirty="0" err="1">
                          <a:solidFill>
                            <a:schemeClr val="dk2"/>
                          </a:solidFill>
                          <a:latin typeface="Times New Roman" panose="02020603050405020304" pitchFamily="18" charset="0"/>
                          <a:ea typeface="Public Sans Medium"/>
                          <a:cs typeface="Times New Roman" panose="02020603050405020304" pitchFamily="18" charset="0"/>
                          <a:sym typeface="Public Sans Medium"/>
                        </a:rPr>
                        <a:t>Trí</a:t>
                      </a:r>
                      <a:endParaRPr sz="1600" dirty="0">
                        <a:solidFill>
                          <a:schemeClr val="dk2"/>
                        </a:solidFill>
                        <a:latin typeface="Times New Roman" panose="02020603050405020304" pitchFamily="18" charset="0"/>
                        <a:ea typeface="Public Sans Medium"/>
                        <a:cs typeface="Times New Roman" panose="02020603050405020304" pitchFamily="18" charset="0"/>
                        <a:sym typeface="Public Sans Mediu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6"/>
                    </a:solidFill>
                  </a:tcPr>
                </a:tc>
                <a:tc>
                  <a:txBody>
                    <a:bodyPr/>
                    <a:lstStyle/>
                    <a:p>
                      <a:pPr marL="0" lvl="0" indent="0" algn="ctr" rtl="0">
                        <a:spcBef>
                          <a:spcPts val="0"/>
                        </a:spcBef>
                        <a:spcAft>
                          <a:spcPts val="1600"/>
                        </a:spcAft>
                        <a:buNone/>
                      </a:pPr>
                      <a:r>
                        <a:rPr lang="en-US" sz="1600" dirty="0">
                          <a:solidFill>
                            <a:schemeClr val="dk2"/>
                          </a:solidFill>
                          <a:latin typeface="Times New Roman" panose="02020603050405020304" pitchFamily="18" charset="0"/>
                          <a:ea typeface="Public Sans Medium"/>
                          <a:cs typeface="Times New Roman" panose="02020603050405020304" pitchFamily="18" charset="0"/>
                          <a:sym typeface="Public Sans Medium"/>
                        </a:rPr>
                        <a:t>22120387</a:t>
                      </a:r>
                      <a:endParaRPr sz="1600" dirty="0">
                        <a:solidFill>
                          <a:schemeClr val="dk2"/>
                        </a:solidFill>
                        <a:latin typeface="Times New Roman" panose="02020603050405020304" pitchFamily="18" charset="0"/>
                        <a:ea typeface="Public Sans Medium"/>
                        <a:cs typeface="Times New Roman" panose="02020603050405020304" pitchFamily="18" charset="0"/>
                        <a:sym typeface="Public Sans Mediu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6"/>
                    </a:solidFill>
                  </a:tcPr>
                </a:tc>
                <a:extLst>
                  <a:ext uri="{0D108BD9-81ED-4DB2-BD59-A6C34878D82A}">
                    <a16:rowId xmlns:a16="http://schemas.microsoft.com/office/drawing/2014/main" val="10003"/>
                  </a:ext>
                </a:extLst>
              </a:tr>
              <a:tr h="350500">
                <a:tc>
                  <a:txBody>
                    <a:bodyPr/>
                    <a:lstStyle/>
                    <a:p>
                      <a:pPr marL="0" lvl="0" indent="0" algn="l" rtl="0">
                        <a:spcBef>
                          <a:spcPts val="0"/>
                        </a:spcBef>
                        <a:spcAft>
                          <a:spcPts val="0"/>
                        </a:spcAft>
                        <a:buNone/>
                      </a:pPr>
                      <a:r>
                        <a:rPr lang="en-US" sz="1600" dirty="0" err="1">
                          <a:solidFill>
                            <a:schemeClr val="dk2"/>
                          </a:solidFill>
                          <a:latin typeface="Times New Roman" panose="02020603050405020304" pitchFamily="18" charset="0"/>
                          <a:ea typeface="Public Sans Medium"/>
                          <a:cs typeface="Times New Roman" panose="02020603050405020304" pitchFamily="18" charset="0"/>
                          <a:sym typeface="Public Sans Medium"/>
                        </a:rPr>
                        <a:t>Nguyễn</a:t>
                      </a:r>
                      <a:r>
                        <a:rPr lang="en-US" sz="1600" dirty="0">
                          <a:solidFill>
                            <a:schemeClr val="dk2"/>
                          </a:solidFill>
                          <a:latin typeface="Times New Roman" panose="02020603050405020304" pitchFamily="18" charset="0"/>
                          <a:ea typeface="Public Sans Medium"/>
                          <a:cs typeface="Times New Roman" panose="02020603050405020304" pitchFamily="18" charset="0"/>
                          <a:sym typeface="Public Sans Medium"/>
                        </a:rPr>
                        <a:t> Anh </a:t>
                      </a:r>
                      <a:r>
                        <a:rPr lang="en-US" sz="1600" dirty="0" err="1">
                          <a:solidFill>
                            <a:schemeClr val="dk2"/>
                          </a:solidFill>
                          <a:latin typeface="Times New Roman" panose="02020603050405020304" pitchFamily="18" charset="0"/>
                          <a:ea typeface="Public Sans Medium"/>
                          <a:cs typeface="Times New Roman" panose="02020603050405020304" pitchFamily="18" charset="0"/>
                          <a:sym typeface="Public Sans Medium"/>
                        </a:rPr>
                        <a:t>Tường</a:t>
                      </a:r>
                      <a:endParaRPr sz="1600" dirty="0">
                        <a:solidFill>
                          <a:schemeClr val="dk2"/>
                        </a:solidFill>
                        <a:latin typeface="Times New Roman" panose="02020603050405020304" pitchFamily="18" charset="0"/>
                        <a:ea typeface="Public Sans Medium"/>
                        <a:cs typeface="Times New Roman" panose="02020603050405020304" pitchFamily="18" charset="0"/>
                        <a:sym typeface="Public Sans Mediu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tx1"/>
                    </a:solidFill>
                  </a:tcPr>
                </a:tc>
                <a:tc>
                  <a:txBody>
                    <a:bodyPr/>
                    <a:lstStyle/>
                    <a:p>
                      <a:pPr marL="0" lvl="0" indent="0" algn="ctr" rtl="0">
                        <a:spcBef>
                          <a:spcPts val="0"/>
                        </a:spcBef>
                        <a:spcAft>
                          <a:spcPts val="0"/>
                        </a:spcAft>
                        <a:buNone/>
                      </a:pPr>
                      <a:r>
                        <a:rPr lang="en-US" sz="1600" dirty="0">
                          <a:solidFill>
                            <a:schemeClr val="dk2"/>
                          </a:solidFill>
                          <a:latin typeface="Times New Roman" panose="02020603050405020304" pitchFamily="18" charset="0"/>
                          <a:ea typeface="Public Sans Medium"/>
                          <a:cs typeface="Times New Roman" panose="02020603050405020304" pitchFamily="18" charset="0"/>
                          <a:sym typeface="Public Sans Medium"/>
                        </a:rPr>
                        <a:t>22120412</a:t>
                      </a:r>
                      <a:endParaRPr sz="1600" dirty="0">
                        <a:solidFill>
                          <a:schemeClr val="dk2"/>
                        </a:solidFill>
                        <a:latin typeface="Times New Roman" panose="02020603050405020304" pitchFamily="18" charset="0"/>
                        <a:ea typeface="Public Sans Medium"/>
                        <a:cs typeface="Times New Roman" panose="02020603050405020304" pitchFamily="18" charset="0"/>
                        <a:sym typeface="Public Sans Medium"/>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tx1"/>
                    </a:solidFill>
                  </a:tcPr>
                </a:tc>
                <a:extLst>
                  <a:ext uri="{0D108BD9-81ED-4DB2-BD59-A6C34878D82A}">
                    <a16:rowId xmlns:a16="http://schemas.microsoft.com/office/drawing/2014/main" val="10004"/>
                  </a:ext>
                </a:extLst>
              </a:tr>
            </a:tbl>
          </a:graphicData>
        </a:graphic>
      </p:graphicFrame>
      <p:cxnSp>
        <p:nvCxnSpPr>
          <p:cNvPr id="378" name="Google Shape;378;p38"/>
          <p:cNvCxnSpPr/>
          <p:nvPr/>
        </p:nvCxnSpPr>
        <p:spPr>
          <a:xfrm>
            <a:off x="713225" y="1215750"/>
            <a:ext cx="7719900" cy="57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9"/>
          <p:cNvSpPr txBox="1">
            <a:spLocks noGrp="1"/>
          </p:cNvSpPr>
          <p:nvPr>
            <p:ph type="title" idx="9"/>
          </p:nvPr>
        </p:nvSpPr>
        <p:spPr>
          <a:xfrm>
            <a:off x="720000" y="539500"/>
            <a:ext cx="7704000" cy="62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a:latin typeface="Times New Roman" panose="02020603050405020304" pitchFamily="18" charset="0"/>
                <a:cs typeface="Times New Roman" panose="02020603050405020304" pitchFamily="18" charset="0"/>
              </a:rPr>
              <a:t>Mục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lục</a:t>
            </a:r>
            <a:endParaRPr lang="en-US" b="1" dirty="0">
              <a:latin typeface="Times New Roman" panose="02020603050405020304" pitchFamily="18" charset="0"/>
              <a:cs typeface="Times New Roman" panose="02020603050405020304" pitchFamily="18" charset="0"/>
            </a:endParaRPr>
          </a:p>
        </p:txBody>
      </p:sp>
      <p:sp>
        <p:nvSpPr>
          <p:cNvPr id="386" name="Google Shape;386;p39"/>
          <p:cNvSpPr txBox="1">
            <a:spLocks noGrp="1"/>
          </p:cNvSpPr>
          <p:nvPr>
            <p:ph type="subTitle" idx="1"/>
          </p:nvPr>
        </p:nvSpPr>
        <p:spPr>
          <a:xfrm>
            <a:off x="582571" y="2305462"/>
            <a:ext cx="2721449" cy="74583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đồ</a:t>
            </a:r>
            <a:r>
              <a:rPr lang="en-US">
                <a:latin typeface="Times New Roman" panose="02020603050405020304" pitchFamily="18" charset="0"/>
                <a:cs typeface="Times New Roman" panose="02020603050405020304" pitchFamily="18" charset="0"/>
              </a:rPr>
              <a:t> án và quá trình tiền xử lý dữ liệu.</a:t>
            </a:r>
            <a:endParaRPr dirty="0">
              <a:latin typeface="Times New Roman" panose="02020603050405020304" pitchFamily="18" charset="0"/>
              <a:cs typeface="Times New Roman" panose="02020603050405020304" pitchFamily="18" charset="0"/>
            </a:endParaRPr>
          </a:p>
        </p:txBody>
      </p:sp>
      <p:sp>
        <p:nvSpPr>
          <p:cNvPr id="387" name="Google Shape;387;p39"/>
          <p:cNvSpPr txBox="1">
            <a:spLocks noGrp="1"/>
          </p:cNvSpPr>
          <p:nvPr>
            <p:ph type="subTitle" idx="2"/>
          </p:nvPr>
        </p:nvSpPr>
        <p:spPr>
          <a:xfrm>
            <a:off x="3419250" y="2272078"/>
            <a:ext cx="2420732" cy="7801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khía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dung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a:t>
            </a:r>
            <a:r>
              <a:rPr lang="en-US" dirty="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THPT QG và tích hợp chatbot.</a:t>
            </a:r>
            <a:endParaRPr dirty="0">
              <a:latin typeface="Times New Roman" panose="02020603050405020304" pitchFamily="18" charset="0"/>
              <a:cs typeface="Times New Roman" panose="02020603050405020304" pitchFamily="18" charset="0"/>
            </a:endParaRPr>
          </a:p>
        </p:txBody>
      </p:sp>
      <p:sp>
        <p:nvSpPr>
          <p:cNvPr id="388" name="Google Shape;388;p39"/>
          <p:cNvSpPr txBox="1">
            <a:spLocks noGrp="1"/>
          </p:cNvSpPr>
          <p:nvPr>
            <p:ph type="subTitle" idx="3"/>
          </p:nvPr>
        </p:nvSpPr>
        <p:spPr>
          <a:xfrm>
            <a:off x="6118548" y="2277778"/>
            <a:ext cx="2735519" cy="7801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tích</a:t>
            </a:r>
            <a:r>
              <a:rPr lang="en-US">
                <a:latin typeface="Times New Roman" panose="02020603050405020304" pitchFamily="18" charset="0"/>
                <a:cs typeface="Times New Roman" panose="02020603050405020304" pitchFamily="18" charset="0"/>
              </a:rPr>
              <a:t> những khía cạnh của nội dung trong trang web.</a:t>
            </a:r>
            <a:endParaRPr dirty="0">
              <a:latin typeface="Times New Roman" panose="02020603050405020304" pitchFamily="18" charset="0"/>
              <a:cs typeface="Times New Roman" panose="02020603050405020304" pitchFamily="18" charset="0"/>
            </a:endParaRPr>
          </a:p>
        </p:txBody>
      </p:sp>
      <p:sp>
        <p:nvSpPr>
          <p:cNvPr id="389" name="Google Shape;389;p39"/>
          <p:cNvSpPr txBox="1">
            <a:spLocks noGrp="1"/>
          </p:cNvSpPr>
          <p:nvPr>
            <p:ph type="title"/>
          </p:nvPr>
        </p:nvSpPr>
        <p:spPr>
          <a:xfrm>
            <a:off x="720000" y="13447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Times New Roman" panose="02020603050405020304" pitchFamily="18" charset="0"/>
                <a:cs typeface="Times New Roman" panose="02020603050405020304" pitchFamily="18" charset="0"/>
              </a:rPr>
              <a:t>01</a:t>
            </a:r>
            <a:endParaRPr b="1">
              <a:latin typeface="Times New Roman" panose="02020603050405020304" pitchFamily="18" charset="0"/>
              <a:cs typeface="Times New Roman" panose="02020603050405020304" pitchFamily="18" charset="0"/>
            </a:endParaRPr>
          </a:p>
        </p:txBody>
      </p:sp>
      <p:sp>
        <p:nvSpPr>
          <p:cNvPr id="390" name="Google Shape;390;p39"/>
          <p:cNvSpPr txBox="1">
            <a:spLocks noGrp="1"/>
          </p:cNvSpPr>
          <p:nvPr>
            <p:ph type="title" idx="4"/>
          </p:nvPr>
        </p:nvSpPr>
        <p:spPr>
          <a:xfrm>
            <a:off x="3419274" y="13447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Times New Roman" panose="02020603050405020304" pitchFamily="18" charset="0"/>
                <a:cs typeface="Times New Roman" panose="02020603050405020304" pitchFamily="18" charset="0"/>
              </a:rPr>
              <a:t>02</a:t>
            </a:r>
            <a:endParaRPr b="1">
              <a:latin typeface="Times New Roman" panose="02020603050405020304" pitchFamily="18" charset="0"/>
              <a:cs typeface="Times New Roman" panose="02020603050405020304" pitchFamily="18" charset="0"/>
            </a:endParaRPr>
          </a:p>
        </p:txBody>
      </p:sp>
      <p:sp>
        <p:nvSpPr>
          <p:cNvPr id="391" name="Google Shape;391;p39"/>
          <p:cNvSpPr txBox="1">
            <a:spLocks noGrp="1"/>
          </p:cNvSpPr>
          <p:nvPr>
            <p:ph type="title" idx="5"/>
          </p:nvPr>
        </p:nvSpPr>
        <p:spPr>
          <a:xfrm>
            <a:off x="6118549" y="13447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Times New Roman" panose="02020603050405020304" pitchFamily="18" charset="0"/>
                <a:cs typeface="Times New Roman" panose="02020603050405020304" pitchFamily="18" charset="0"/>
              </a:rPr>
              <a:t>03</a:t>
            </a:r>
            <a:endParaRPr b="1">
              <a:latin typeface="Times New Roman" panose="02020603050405020304" pitchFamily="18" charset="0"/>
              <a:cs typeface="Times New Roman" panose="02020603050405020304" pitchFamily="18" charset="0"/>
            </a:endParaRPr>
          </a:p>
        </p:txBody>
      </p:sp>
      <p:sp>
        <p:nvSpPr>
          <p:cNvPr id="392" name="Google Shape;392;p39"/>
          <p:cNvSpPr txBox="1">
            <a:spLocks noGrp="1"/>
          </p:cNvSpPr>
          <p:nvPr>
            <p:ph type="subTitle" idx="6"/>
          </p:nvPr>
        </p:nvSpPr>
        <p:spPr>
          <a:xfrm>
            <a:off x="697800" y="1851197"/>
            <a:ext cx="189682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Giới thiệu</a:t>
            </a:r>
            <a:endParaRPr b="1" dirty="0">
              <a:latin typeface="Times New Roman" panose="02020603050405020304" pitchFamily="18" charset="0"/>
              <a:cs typeface="Times New Roman" panose="02020603050405020304" pitchFamily="18" charset="0"/>
            </a:endParaRPr>
          </a:p>
        </p:txBody>
      </p:sp>
      <p:sp>
        <p:nvSpPr>
          <p:cNvPr id="393" name="Google Shape;393;p39"/>
          <p:cNvSpPr txBox="1">
            <a:spLocks noGrp="1"/>
          </p:cNvSpPr>
          <p:nvPr>
            <p:ph type="subTitle" idx="7"/>
          </p:nvPr>
        </p:nvSpPr>
        <p:spPr>
          <a:xfrm>
            <a:off x="3361648" y="1797303"/>
            <a:ext cx="2468815" cy="50990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Nội dung</a:t>
            </a:r>
            <a:endParaRPr b="1" dirty="0">
              <a:latin typeface="Times New Roman" panose="02020603050405020304" pitchFamily="18" charset="0"/>
              <a:cs typeface="Times New Roman" panose="02020603050405020304" pitchFamily="18" charset="0"/>
            </a:endParaRPr>
          </a:p>
        </p:txBody>
      </p:sp>
      <p:sp>
        <p:nvSpPr>
          <p:cNvPr id="394" name="Google Shape;394;p39"/>
          <p:cNvSpPr txBox="1">
            <a:spLocks noGrp="1"/>
          </p:cNvSpPr>
          <p:nvPr>
            <p:ph type="subTitle" idx="8"/>
          </p:nvPr>
        </p:nvSpPr>
        <p:spPr>
          <a:xfrm>
            <a:off x="6033054" y="1846442"/>
            <a:ext cx="2906506"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a:latin typeface="Times New Roman" panose="02020603050405020304" pitchFamily="18" charset="0"/>
                <a:cs typeface="Times New Roman" panose="02020603050405020304" pitchFamily="18" charset="0"/>
              </a:rPr>
              <a:t>Trang web</a:t>
            </a:r>
            <a:endParaRPr b="1" dirty="0">
              <a:latin typeface="Times New Roman" panose="02020603050405020304" pitchFamily="18" charset="0"/>
              <a:cs typeface="Times New Roman" panose="02020603050405020304" pitchFamily="18" charset="0"/>
            </a:endParaRPr>
          </a:p>
        </p:txBody>
      </p:sp>
      <p:cxnSp>
        <p:nvCxnSpPr>
          <p:cNvPr id="395" name="Google Shape;395;p39"/>
          <p:cNvCxnSpPr/>
          <p:nvPr/>
        </p:nvCxnSpPr>
        <p:spPr>
          <a:xfrm>
            <a:off x="713225" y="1215750"/>
            <a:ext cx="7719900" cy="5700"/>
          </a:xfrm>
          <a:prstGeom prst="straightConnector1">
            <a:avLst/>
          </a:prstGeom>
          <a:noFill/>
          <a:ln w="9525" cap="flat" cmpd="sng">
            <a:solidFill>
              <a:schemeClr val="lt1"/>
            </a:solidFill>
            <a:prstDash val="solid"/>
            <a:round/>
            <a:headEnd type="none" w="med" len="med"/>
            <a:tailEnd type="none" w="med" len="med"/>
          </a:ln>
        </p:spPr>
      </p:cxnSp>
      <p:sp>
        <p:nvSpPr>
          <p:cNvPr id="396" name="Google Shape;396;p39"/>
          <p:cNvSpPr txBox="1">
            <a:spLocks noGrp="1"/>
          </p:cNvSpPr>
          <p:nvPr>
            <p:ph type="subTitle" idx="13"/>
          </p:nvPr>
        </p:nvSpPr>
        <p:spPr>
          <a:xfrm>
            <a:off x="1646210" y="3990953"/>
            <a:ext cx="3245457" cy="8626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latin typeface="Times New Roman" panose="02020603050405020304" pitchFamily="18" charset="0"/>
                <a:cs typeface="Times New Roman" panose="02020603050405020304" pitchFamily="18" charset="0"/>
              </a:rPr>
              <a:t>Đánh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của</a:t>
            </a:r>
            <a:r>
              <a:rPr lang="en-US">
                <a:latin typeface="Times New Roman" panose="02020603050405020304" pitchFamily="18" charset="0"/>
                <a:cs typeface="Times New Roman" panose="02020603050405020304" pitchFamily="18" charset="0"/>
              </a:rPr>
              <a:t> trang web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xuất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p:txBody>
      </p:sp>
      <p:sp>
        <p:nvSpPr>
          <p:cNvPr id="397" name="Google Shape;397;p39"/>
          <p:cNvSpPr txBox="1">
            <a:spLocks noGrp="1"/>
          </p:cNvSpPr>
          <p:nvPr>
            <p:ph type="subTitle" idx="14"/>
          </p:nvPr>
        </p:nvSpPr>
        <p:spPr>
          <a:xfrm>
            <a:off x="5563848" y="4002828"/>
            <a:ext cx="2227619" cy="62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Chào tạm biệt và cảm ơn các thính giả.</a:t>
            </a:r>
            <a:endParaRPr dirty="0">
              <a:latin typeface="Times New Roman" panose="02020603050405020304" pitchFamily="18" charset="0"/>
              <a:cs typeface="Times New Roman" panose="02020603050405020304" pitchFamily="18" charset="0"/>
            </a:endParaRPr>
          </a:p>
        </p:txBody>
      </p:sp>
      <p:sp>
        <p:nvSpPr>
          <p:cNvPr id="399" name="Google Shape;399;p39"/>
          <p:cNvSpPr txBox="1">
            <a:spLocks noGrp="1"/>
          </p:cNvSpPr>
          <p:nvPr>
            <p:ph type="title" idx="16"/>
          </p:nvPr>
        </p:nvSpPr>
        <p:spPr>
          <a:xfrm>
            <a:off x="1646211" y="3057958"/>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04</a:t>
            </a:r>
            <a:endParaRPr b="1" dirty="0">
              <a:latin typeface="Times New Roman" panose="02020603050405020304" pitchFamily="18" charset="0"/>
              <a:cs typeface="Times New Roman" panose="02020603050405020304" pitchFamily="18" charset="0"/>
            </a:endParaRPr>
          </a:p>
        </p:txBody>
      </p:sp>
      <p:sp>
        <p:nvSpPr>
          <p:cNvPr id="400" name="Google Shape;400;p39"/>
          <p:cNvSpPr txBox="1">
            <a:spLocks noGrp="1"/>
          </p:cNvSpPr>
          <p:nvPr>
            <p:ph type="title" idx="17"/>
          </p:nvPr>
        </p:nvSpPr>
        <p:spPr>
          <a:xfrm>
            <a:off x="5485967" y="305285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05</a:t>
            </a:r>
            <a:endParaRPr b="1" dirty="0">
              <a:latin typeface="Times New Roman" panose="02020603050405020304" pitchFamily="18" charset="0"/>
              <a:cs typeface="Times New Roman" panose="02020603050405020304" pitchFamily="18" charset="0"/>
            </a:endParaRPr>
          </a:p>
        </p:txBody>
      </p:sp>
      <p:sp>
        <p:nvSpPr>
          <p:cNvPr id="402" name="Google Shape;402;p39"/>
          <p:cNvSpPr txBox="1">
            <a:spLocks noGrp="1"/>
          </p:cNvSpPr>
          <p:nvPr>
            <p:ph type="subTitle" idx="19"/>
          </p:nvPr>
        </p:nvSpPr>
        <p:spPr>
          <a:xfrm>
            <a:off x="1597135" y="3569546"/>
            <a:ext cx="3056546" cy="441900"/>
          </a:xfrm>
          <a:prstGeom prst="rect">
            <a:avLst/>
          </a:prstGeom>
        </p:spPr>
        <p:txBody>
          <a:bodyPr spcFirstLastPara="1" wrap="square" lIns="91425" tIns="91425" rIns="91425" bIns="91425" anchor="b" anchorCtr="0">
            <a:noAutofit/>
          </a:bodyPr>
          <a:lstStyle/>
          <a:p>
            <a:pPr marL="0" indent="0"/>
            <a:r>
              <a:rPr lang="en-US" b="1" dirty="0" err="1">
                <a:latin typeface="Times New Roman" panose="02020603050405020304" pitchFamily="18" charset="0"/>
                <a:cs typeface="Times New Roman" panose="02020603050405020304" pitchFamily="18" charset="0"/>
              </a:rPr>
              <a:t>Đánh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giá</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và</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cải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tiến</a:t>
            </a:r>
            <a:endParaRPr lang="en-US" b="1" dirty="0">
              <a:latin typeface="Times New Roman" panose="02020603050405020304" pitchFamily="18" charset="0"/>
              <a:cs typeface="Times New Roman" panose="02020603050405020304" pitchFamily="18" charset="0"/>
            </a:endParaRPr>
          </a:p>
        </p:txBody>
      </p:sp>
      <p:sp>
        <p:nvSpPr>
          <p:cNvPr id="403" name="Google Shape;403;p39"/>
          <p:cNvSpPr txBox="1">
            <a:spLocks noGrp="1"/>
          </p:cNvSpPr>
          <p:nvPr>
            <p:ph type="subTitle" idx="20"/>
          </p:nvPr>
        </p:nvSpPr>
        <p:spPr>
          <a:xfrm>
            <a:off x="5485967" y="3506153"/>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err="1">
                <a:latin typeface="Times New Roman" panose="02020603050405020304" pitchFamily="18" charset="0"/>
                <a:cs typeface="Times New Roman" panose="02020603050405020304" pitchFamily="18" charset="0"/>
              </a:rPr>
              <a:t>Kết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thúc</a:t>
            </a:r>
            <a:endParaRPr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41"/>
          <p:cNvSpPr/>
          <p:nvPr/>
        </p:nvSpPr>
        <p:spPr>
          <a:xfrm>
            <a:off x="-355425" y="849225"/>
            <a:ext cx="3858900" cy="38589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421" name="Google Shape;421;p41"/>
          <p:cNvSpPr txBox="1">
            <a:spLocks noGrp="1"/>
          </p:cNvSpPr>
          <p:nvPr>
            <p:ph type="title"/>
          </p:nvPr>
        </p:nvSpPr>
        <p:spPr>
          <a:xfrm>
            <a:off x="3764875" y="2307275"/>
            <a:ext cx="46659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Giới thiệu</a:t>
            </a:r>
            <a:endParaRPr b="1" dirty="0">
              <a:latin typeface="Times New Roman" panose="02020603050405020304" pitchFamily="18" charset="0"/>
              <a:cs typeface="Times New Roman" panose="02020603050405020304" pitchFamily="18" charset="0"/>
            </a:endParaRPr>
          </a:p>
        </p:txBody>
      </p:sp>
      <p:sp>
        <p:nvSpPr>
          <p:cNvPr id="422" name="Google Shape;422;p41"/>
          <p:cNvSpPr txBox="1">
            <a:spLocks noGrp="1"/>
          </p:cNvSpPr>
          <p:nvPr>
            <p:ph type="title" idx="2"/>
          </p:nvPr>
        </p:nvSpPr>
        <p:spPr>
          <a:xfrm>
            <a:off x="3764875" y="1494225"/>
            <a:ext cx="1654618"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01</a:t>
            </a:r>
            <a:endParaRPr b="1" dirty="0">
              <a:latin typeface="Times New Roman" panose="02020603050405020304" pitchFamily="18" charset="0"/>
              <a:cs typeface="Times New Roman" panose="02020603050405020304" pitchFamily="18" charset="0"/>
            </a:endParaRPr>
          </a:p>
        </p:txBody>
      </p:sp>
      <p:sp>
        <p:nvSpPr>
          <p:cNvPr id="423" name="Google Shape;423;p41"/>
          <p:cNvSpPr txBox="1">
            <a:spLocks noGrp="1"/>
          </p:cNvSpPr>
          <p:nvPr>
            <p:ph type="subTitle" idx="1"/>
          </p:nvPr>
        </p:nvSpPr>
        <p:spPr>
          <a:xfrm>
            <a:off x="3624225" y="3584448"/>
            <a:ext cx="5196245" cy="63453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latin typeface="Times New Roman" panose="02020603050405020304" pitchFamily="18" charset="0"/>
                <a:cs typeface="Times New Roman" panose="02020603050405020304" pitchFamily="18" charset="0"/>
              </a:rPr>
              <a:t>Giới thiệu tập dữ liệu được sử dụng trong đồ án và quá trình tiền xử lý dữ liệu.</a:t>
            </a:r>
            <a:endParaRPr lang="vi-VN" dirty="0">
              <a:latin typeface="Times New Roman" panose="02020603050405020304" pitchFamily="18" charset="0"/>
              <a:cs typeface="Times New Roman" panose="02020603050405020304" pitchFamily="18" charset="0"/>
            </a:endParaRPr>
          </a:p>
        </p:txBody>
      </p:sp>
      <p:cxnSp>
        <p:nvCxnSpPr>
          <p:cNvPr id="424" name="Google Shape;424;p41"/>
          <p:cNvCxnSpPr/>
          <p:nvPr/>
        </p:nvCxnSpPr>
        <p:spPr>
          <a:xfrm>
            <a:off x="3764875" y="3475866"/>
            <a:ext cx="4537500" cy="0"/>
          </a:xfrm>
          <a:prstGeom prst="straightConnector1">
            <a:avLst/>
          </a:prstGeom>
          <a:noFill/>
          <a:ln w="9525" cap="flat" cmpd="sng">
            <a:solidFill>
              <a:schemeClr val="lt1"/>
            </a:solidFill>
            <a:prstDash val="solid"/>
            <a:round/>
            <a:headEnd type="none" w="med" len="med"/>
            <a:tailEnd type="none" w="med" len="med"/>
          </a:ln>
        </p:spPr>
      </p:cxnSp>
      <p:pic>
        <p:nvPicPr>
          <p:cNvPr id="5" name="Picture Placeholder 4" descr="Students in a classroom&#10;&#10;Description automatically generated">
            <a:extLst>
              <a:ext uri="{FF2B5EF4-FFF2-40B4-BE49-F238E27FC236}">
                <a16:creationId xmlns:a16="http://schemas.microsoft.com/office/drawing/2014/main" id="{4A8056CD-2502-807B-BB19-9979EBCD3793}"/>
              </a:ext>
            </a:extLst>
          </p:cNvPr>
          <p:cNvPicPr>
            <a:picLocks noGrp="1" noChangeAspect="1"/>
          </p:cNvPicPr>
          <p:nvPr>
            <p:ph type="pic" idx="3"/>
          </p:nvPr>
        </p:nvPicPr>
        <p:blipFill>
          <a:blip r:embed="rId3"/>
          <a:srcRect l="12500" r="12500"/>
          <a:stretch>
            <a:fillRect/>
          </a:stretch>
        </p:blipFill>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9" name="Google Shape;449;p44"/>
          <p:cNvSpPr txBox="1">
            <a:spLocks noGrp="1"/>
          </p:cNvSpPr>
          <p:nvPr>
            <p:ph type="subTitle" idx="3"/>
          </p:nvPr>
        </p:nvSpPr>
        <p:spPr>
          <a:xfrm>
            <a:off x="947057" y="1240373"/>
            <a:ext cx="2706162"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err="1">
                <a:latin typeface="Times New Roman" panose="02020603050405020304" pitchFamily="18" charset="0"/>
                <a:cs typeface="Times New Roman" panose="02020603050405020304" pitchFamily="18" charset="0"/>
              </a:rPr>
              <a:t>Giới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thiệu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chung</a:t>
            </a:r>
            <a:endParaRPr b="1" dirty="0">
              <a:latin typeface="Times New Roman" panose="02020603050405020304" pitchFamily="18" charset="0"/>
              <a:cs typeface="Times New Roman" panose="02020603050405020304" pitchFamily="18" charset="0"/>
            </a:endParaRPr>
          </a:p>
        </p:txBody>
      </p:sp>
      <p:sp>
        <p:nvSpPr>
          <p:cNvPr id="450" name="Google Shape;450;p44"/>
          <p:cNvSpPr txBox="1">
            <a:spLocks noGrp="1"/>
          </p:cNvSpPr>
          <p:nvPr>
            <p:ph type="subTitle" idx="4"/>
          </p:nvPr>
        </p:nvSpPr>
        <p:spPr>
          <a:xfrm>
            <a:off x="4752078" y="1264441"/>
            <a:ext cx="23931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Các thuộc tính</a:t>
            </a:r>
            <a:endParaRPr b="1" dirty="0">
              <a:latin typeface="Times New Roman" panose="02020603050405020304" pitchFamily="18" charset="0"/>
              <a:cs typeface="Times New Roman" panose="02020603050405020304" pitchFamily="18" charset="0"/>
            </a:endParaRPr>
          </a:p>
        </p:txBody>
      </p:sp>
      <p:sp>
        <p:nvSpPr>
          <p:cNvPr id="451" name="Google Shape;451;p44"/>
          <p:cNvSpPr txBox="1">
            <a:spLocks noGrp="1"/>
          </p:cNvSpPr>
          <p:nvPr>
            <p:ph type="subTitle" idx="1"/>
          </p:nvPr>
        </p:nvSpPr>
        <p:spPr>
          <a:xfrm>
            <a:off x="304799" y="1849497"/>
            <a:ext cx="3479182" cy="2486160"/>
          </a:xfrm>
          <a:prstGeom prst="rect">
            <a:avLst/>
          </a:prstGeom>
        </p:spPr>
        <p:txBody>
          <a:bodyPr spcFirstLastPara="1" wrap="square" lIns="91425" tIns="91425" rIns="91425" bIns="91425" anchor="t" anchorCtr="0">
            <a:noAutofit/>
          </a:bodyPr>
          <a:lstStyle/>
          <a:p>
            <a:pPr marL="285750" indent="-285750">
              <a:spcAft>
                <a:spcPts val="1600"/>
              </a:spcAf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Tên tập dữ liệu: </a:t>
            </a:r>
            <a:r>
              <a:rPr lang="en-US" sz="1600" b="1" i="0">
                <a:solidFill>
                  <a:srgbClr val="202124"/>
                </a:solidFill>
                <a:effectLst/>
                <a:latin typeface="Times New Roman" panose="02020603050405020304" pitchFamily="18" charset="0"/>
                <a:cs typeface="Times New Roman" panose="02020603050405020304" pitchFamily="18" charset="0"/>
              </a:rPr>
              <a:t>Vietnam National HS Graduation Exam – 2021.</a:t>
            </a:r>
            <a:endParaRPr lang="en-US" sz="1600">
              <a:latin typeface="Times New Roman" panose="02020603050405020304" pitchFamily="18" charset="0"/>
              <a:cs typeface="Times New Roman" panose="02020603050405020304" pitchFamily="18" charset="0"/>
            </a:endParaRPr>
          </a:p>
          <a:p>
            <a:pPr marL="285750" lvl="0" indent="-285750" algn="l" rtl="0">
              <a:spcBef>
                <a:spcPts val="0"/>
              </a:spcBef>
              <a:spcAft>
                <a:spcPts val="1600"/>
              </a:spcAf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Nguồn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a:latin typeface="Times New Roman" panose="02020603050405020304" pitchFamily="18" charset="0"/>
                <a:cs typeface="Times New Roman" panose="02020603050405020304" pitchFamily="18" charset="0"/>
              </a:rPr>
              <a:t>: </a:t>
            </a:r>
            <a:r>
              <a:rPr lang="en-US" sz="1600" u="sng">
                <a:latin typeface="Times New Roman" panose="02020603050405020304" pitchFamily="18" charset="0"/>
                <a:cs typeface="Times New Roman" panose="02020603050405020304" pitchFamily="18" charset="0"/>
                <a:hlinkClick r:id="rId3"/>
              </a:rPr>
              <a:t>Kaggle</a:t>
            </a:r>
            <a:r>
              <a:rPr lang="en-US" sz="1600" u="sng">
                <a:latin typeface="Times New Roman" panose="02020603050405020304" pitchFamily="18" charset="0"/>
                <a:cs typeface="Times New Roman" panose="02020603050405020304" pitchFamily="18" charset="0"/>
              </a:rPr>
              <a:t>.</a:t>
            </a:r>
          </a:p>
          <a:p>
            <a:pPr marL="285750" lvl="0" indent="-285750" algn="l" rtl="0">
              <a:spcBef>
                <a:spcPts val="0"/>
              </a:spcBef>
              <a:spcAft>
                <a:spcPts val="1600"/>
              </a:spcAf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Giấy phép: </a:t>
            </a:r>
            <a:r>
              <a:rPr lang="en-US" sz="1600" b="0" i="0" u="none" strike="noStrike">
                <a:solidFill>
                  <a:srgbClr val="5F6368"/>
                </a:solidFill>
                <a:effectLst/>
                <a:latin typeface="Times New Roman" panose="02020603050405020304" pitchFamily="18" charset="0"/>
                <a:cs typeface="Times New Roman" panose="02020603050405020304" pitchFamily="18" charset="0"/>
                <a:hlinkClick r:id="rId4"/>
              </a:rPr>
              <a:t>CC0: Public Domain</a:t>
            </a:r>
            <a:r>
              <a:rPr lang="en-US" sz="1600" b="0" i="0" u="none" strike="noStrike">
                <a:solidFill>
                  <a:srgbClr val="5F6368"/>
                </a:solidFill>
                <a:effectLst/>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285750" lvl="0" indent="-285750" algn="l" rtl="0">
              <a:spcBef>
                <a:spcPts val="0"/>
              </a:spcBef>
              <a:spcAft>
                <a:spcPts val="1600"/>
              </a:spcAft>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Tổng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mẫu</a:t>
            </a:r>
            <a:r>
              <a:rPr lang="en-US" sz="1600">
                <a:latin typeface="Times New Roman" panose="02020603050405020304" pitchFamily="18" charset="0"/>
                <a:cs typeface="Times New Roman" panose="02020603050405020304" pitchFamily="18" charset="0"/>
              </a:rPr>
              <a:t>: 995381.</a:t>
            </a:r>
            <a:endParaRPr lang="en-US" sz="1600" dirty="0">
              <a:latin typeface="Times New Roman" panose="02020603050405020304" pitchFamily="18" charset="0"/>
              <a:cs typeface="Times New Roman" panose="02020603050405020304" pitchFamily="18" charset="0"/>
            </a:endParaRPr>
          </a:p>
          <a:p>
            <a:pPr marL="285750" lvl="0" indent="-285750" algn="l" rtl="0">
              <a:spcBef>
                <a:spcPts val="0"/>
              </a:spcBef>
              <a:spcAft>
                <a:spcPts val="1600"/>
              </a:spcAft>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Tổng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thuộc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tính</a:t>
            </a:r>
            <a:r>
              <a:rPr lang="en-US" sz="1600">
                <a:latin typeface="Times New Roman" panose="02020603050405020304" pitchFamily="18" charset="0"/>
                <a:cs typeface="Times New Roman" panose="02020603050405020304" pitchFamily="18" charset="0"/>
              </a:rPr>
              <a:t>: 19.</a:t>
            </a:r>
            <a:endParaRPr lang="en-US" sz="1600" dirty="0">
              <a:latin typeface="Times New Roman" panose="02020603050405020304" pitchFamily="18" charset="0"/>
              <a:cs typeface="Times New Roman" panose="02020603050405020304" pitchFamily="18" charset="0"/>
            </a:endParaRPr>
          </a:p>
          <a:p>
            <a:pPr marL="0" lvl="0" indent="0" algn="l" rtl="0">
              <a:spcBef>
                <a:spcPts val="0"/>
              </a:spcBef>
              <a:spcAft>
                <a:spcPts val="1600"/>
              </a:spcAft>
              <a:buNone/>
            </a:pPr>
            <a:endParaRPr lang="en-US" sz="1600" dirty="0">
              <a:latin typeface="Times New Roman" panose="02020603050405020304" pitchFamily="18" charset="0"/>
              <a:cs typeface="Times New Roman" panose="02020603050405020304" pitchFamily="18" charset="0"/>
            </a:endParaRPr>
          </a:p>
          <a:p>
            <a:pPr marL="0" lvl="0" indent="0" algn="l" rtl="0">
              <a:spcBef>
                <a:spcPts val="0"/>
              </a:spcBef>
              <a:spcAft>
                <a:spcPts val="1600"/>
              </a:spcAft>
              <a:buNone/>
            </a:pPr>
            <a:endParaRPr sz="1600" dirty="0">
              <a:latin typeface="Times New Roman" panose="02020603050405020304" pitchFamily="18" charset="0"/>
              <a:cs typeface="Times New Roman" panose="02020603050405020304" pitchFamily="18" charset="0"/>
            </a:endParaRPr>
          </a:p>
        </p:txBody>
      </p:sp>
      <p:sp>
        <p:nvSpPr>
          <p:cNvPr id="452" name="Google Shape;452;p44"/>
          <p:cNvSpPr txBox="1">
            <a:spLocks noGrp="1"/>
          </p:cNvSpPr>
          <p:nvPr>
            <p:ph type="subTitle" idx="2"/>
          </p:nvPr>
        </p:nvSpPr>
        <p:spPr>
          <a:xfrm>
            <a:off x="3783981" y="1805205"/>
            <a:ext cx="5055220" cy="2978365"/>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 typeface="Arial" panose="020B0604020202020204" pitchFamily="34" charset="0"/>
              <a:buChar char="•"/>
            </a:pPr>
            <a:r>
              <a:rPr lang="en-US" sz="1600" err="1">
                <a:latin typeface="Times New Roman" panose="02020603050405020304" pitchFamily="18" charset="0"/>
                <a:cs typeface="Times New Roman" panose="02020603050405020304" pitchFamily="18" charset="0"/>
              </a:rPr>
              <a:t>Thuộc</a:t>
            </a:r>
            <a:r>
              <a:rPr lang="en-US" sz="1600">
                <a:latin typeface="Times New Roman" panose="02020603050405020304" pitchFamily="18" charset="0"/>
                <a:cs typeface="Times New Roman" panose="02020603050405020304" pitchFamily="18" charset="0"/>
              </a:rPr>
              <a:t> tính định tính </a:t>
            </a:r>
            <a:r>
              <a:rPr lang="en-US" sz="1600" dirty="0">
                <a:latin typeface="Times New Roman" panose="02020603050405020304" pitchFamily="18" charset="0"/>
                <a:cs typeface="Times New Roman" panose="02020603050405020304" pitchFamily="18" charset="0"/>
              </a:rPr>
              <a:t>ID: </a:t>
            </a:r>
            <a:r>
              <a:rPr lang="en-US" sz="1600" err="1">
                <a:latin typeface="Times New Roman" panose="02020603050405020304" pitchFamily="18" charset="0"/>
                <a:cs typeface="Times New Roman" panose="02020603050405020304" pitchFamily="18" charset="0"/>
              </a:rPr>
              <a:t>Mã</a:t>
            </a:r>
            <a:r>
              <a:rPr lang="en-US" sz="1600">
                <a:latin typeface="Times New Roman" panose="02020603050405020304" pitchFamily="18" charset="0"/>
                <a:cs typeface="Times New Roman" panose="02020603050405020304" pitchFamily="18" charset="0"/>
              </a:rPr>
              <a:t> định danh </a:t>
            </a:r>
            <a:r>
              <a:rPr lang="en-US" sz="1600" dirty="0" err="1">
                <a:latin typeface="Times New Roman" panose="02020603050405020304" pitchFamily="18" charset="0"/>
                <a:cs typeface="Times New Roman" panose="02020603050405020304" pitchFamily="18" charset="0"/>
              </a:rPr>
              <a:t>của</a:t>
            </a:r>
            <a:r>
              <a:rPr lang="en-US" sz="1600" dirty="0">
                <a:latin typeface="Times New Roman" panose="02020603050405020304" pitchFamily="18" charset="0"/>
                <a:cs typeface="Times New Roman" panose="02020603050405020304" pitchFamily="18" charset="0"/>
              </a:rPr>
              <a:t> </a:t>
            </a:r>
            <a:r>
              <a:rPr lang="en-US" sz="1600" err="1">
                <a:latin typeface="Times New Roman" panose="02020603050405020304" pitchFamily="18" charset="0"/>
                <a:cs typeface="Times New Roman" panose="02020603050405020304" pitchFamily="18" charset="0"/>
              </a:rPr>
              <a:t>thí</a:t>
            </a:r>
            <a:r>
              <a:rPr lang="en-US" sz="1600">
                <a:latin typeface="Times New Roman" panose="02020603050405020304" pitchFamily="18" charset="0"/>
                <a:cs typeface="Times New Roman" panose="02020603050405020304" pitchFamily="18" charset="0"/>
              </a:rPr>
              <a:t> sinh.</a:t>
            </a:r>
          </a:p>
          <a:p>
            <a:pPr marL="285750" lvl="0" indent="-285750" algn="l" rtl="0">
              <a:spcBef>
                <a:spcPts val="0"/>
              </a:spcBef>
              <a:spcAft>
                <a:spcPts val="1600"/>
              </a:spcAf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Thuộc tính định tính Năm: Năm thi của thí sinh.</a:t>
            </a:r>
          </a:p>
          <a:p>
            <a:pPr marL="285750" lvl="0" indent="-285750" algn="l" rtl="0">
              <a:spcBef>
                <a:spcPts val="0"/>
              </a:spcBef>
              <a:spcAft>
                <a:spcPts val="1600"/>
              </a:spcAf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16 thuộc tính định lượng là điểm của các môn học, lần lượt là: Toán, Văn, Lý, Hóa, Sinh, Tiếng Anh, Sử, Địa, GDCD, và các môn ngoại ngữ khác (như Tiếng Trung, Tiếng Nhật, …).</a:t>
            </a:r>
          </a:p>
          <a:p>
            <a:pPr marL="285750" lvl="0" indent="-285750" algn="l" rtl="0">
              <a:spcBef>
                <a:spcPts val="0"/>
              </a:spcBef>
              <a:spcAft>
                <a:spcPts val="1600"/>
              </a:spcAft>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1 thuộc tính định tính về mã môn thi ngoại ngữ (với N1 là Tiếng Anh).</a:t>
            </a:r>
          </a:p>
          <a:p>
            <a:pPr marL="285750" lvl="0" indent="-285750" algn="l" rtl="0">
              <a:spcBef>
                <a:spcPts val="0"/>
              </a:spcBef>
              <a:spcAft>
                <a:spcPts val="1600"/>
              </a:spcAft>
              <a:buFont typeface="Arial" panose="020B0604020202020204" pitchFamily="34" charset="0"/>
              <a:buChar char="•"/>
            </a:pPr>
            <a:endParaRPr lang="en-US" sz="1600">
              <a:latin typeface="Times New Roman" panose="02020603050405020304" pitchFamily="18" charset="0"/>
              <a:cs typeface="Times New Roman" panose="02020603050405020304" pitchFamily="18" charset="0"/>
            </a:endParaRPr>
          </a:p>
          <a:p>
            <a:pPr marL="285750" lvl="0" indent="-285750" algn="l" rtl="0">
              <a:spcBef>
                <a:spcPts val="0"/>
              </a:spcBef>
              <a:spcAft>
                <a:spcPts val="1600"/>
              </a:spcAf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lvl="0" indent="-285750" algn="l" rtl="0">
              <a:spcBef>
                <a:spcPts val="0"/>
              </a:spcBef>
              <a:spcAft>
                <a:spcPts val="1600"/>
              </a:spcAft>
              <a:buFont typeface="Arial" panose="020B0604020202020204" pitchFamily="34" charset="0"/>
              <a:buChar char="•"/>
            </a:pPr>
            <a:endParaRPr sz="1600" dirty="0">
              <a:latin typeface="Times New Roman" panose="02020603050405020304" pitchFamily="18" charset="0"/>
              <a:cs typeface="Times New Roman" panose="02020603050405020304" pitchFamily="18" charset="0"/>
            </a:endParaRPr>
          </a:p>
        </p:txBody>
      </p:sp>
      <p:sp>
        <p:nvSpPr>
          <p:cNvPr id="453" name="Google Shape;453;p44"/>
          <p:cNvSpPr txBox="1">
            <a:spLocks noGrp="1"/>
          </p:cNvSpPr>
          <p:nvPr>
            <p:ph type="title"/>
          </p:nvPr>
        </p:nvSpPr>
        <p:spPr>
          <a:xfrm>
            <a:off x="639381" y="367215"/>
            <a:ext cx="7704000" cy="62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a:latin typeface="Times New Roman" panose="02020603050405020304" pitchFamily="18" charset="0"/>
                <a:cs typeface="Times New Roman" panose="02020603050405020304" pitchFamily="18" charset="0"/>
              </a:rPr>
              <a:t>Giới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thiệu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về</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tập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dữ</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liệu</a:t>
            </a:r>
            <a:endParaRPr b="1" dirty="0">
              <a:latin typeface="Times New Roman" panose="02020603050405020304" pitchFamily="18" charset="0"/>
              <a:cs typeface="Times New Roman" panose="02020603050405020304" pitchFamily="18" charset="0"/>
            </a:endParaRPr>
          </a:p>
        </p:txBody>
      </p:sp>
      <p:cxnSp>
        <p:nvCxnSpPr>
          <p:cNvPr id="454" name="Google Shape;454;p44"/>
          <p:cNvCxnSpPr/>
          <p:nvPr/>
        </p:nvCxnSpPr>
        <p:spPr>
          <a:xfrm>
            <a:off x="663408" y="1043806"/>
            <a:ext cx="7719900" cy="5700"/>
          </a:xfrm>
          <a:prstGeom prst="straightConnector1">
            <a:avLst/>
          </a:prstGeom>
          <a:noFill/>
          <a:ln w="9525" cap="flat" cmpd="sng">
            <a:solidFill>
              <a:schemeClr val="lt1"/>
            </a:solidFill>
            <a:prstDash val="solid"/>
            <a:round/>
            <a:headEnd type="none" w="med" len="med"/>
            <a:tailEnd type="none" w="med" len="med"/>
          </a:ln>
        </p:spPr>
      </p:cxnSp>
      <p:grpSp>
        <p:nvGrpSpPr>
          <p:cNvPr id="3" name="Group 2">
            <a:extLst>
              <a:ext uri="{FF2B5EF4-FFF2-40B4-BE49-F238E27FC236}">
                <a16:creationId xmlns:a16="http://schemas.microsoft.com/office/drawing/2014/main" id="{9BFBAD14-191C-CEE4-47A6-3C97A4CAF271}"/>
              </a:ext>
            </a:extLst>
          </p:cNvPr>
          <p:cNvGrpSpPr/>
          <p:nvPr/>
        </p:nvGrpSpPr>
        <p:grpSpPr>
          <a:xfrm>
            <a:off x="4141292" y="1176065"/>
            <a:ext cx="484800" cy="484800"/>
            <a:chOff x="4789746" y="1958467"/>
            <a:chExt cx="484800" cy="484800"/>
          </a:xfrm>
        </p:grpSpPr>
        <p:sp>
          <p:nvSpPr>
            <p:cNvPr id="448" name="Google Shape;448;p44"/>
            <p:cNvSpPr/>
            <p:nvPr/>
          </p:nvSpPr>
          <p:spPr>
            <a:xfrm>
              <a:off x="4789746" y="1958467"/>
              <a:ext cx="484800" cy="484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nvGrpSpPr>
            <p:cNvPr id="460" name="Google Shape;460;p44"/>
            <p:cNvGrpSpPr/>
            <p:nvPr/>
          </p:nvGrpSpPr>
          <p:grpSpPr>
            <a:xfrm>
              <a:off x="4915732" y="2046843"/>
              <a:ext cx="252551" cy="288874"/>
              <a:chOff x="2713037" y="3662968"/>
              <a:chExt cx="222728" cy="254761"/>
            </a:xfrm>
          </p:grpSpPr>
          <p:sp>
            <p:nvSpPr>
              <p:cNvPr id="461" name="Google Shape;461;p44"/>
              <p:cNvSpPr/>
              <p:nvPr/>
            </p:nvSpPr>
            <p:spPr>
              <a:xfrm>
                <a:off x="2713037" y="3662968"/>
                <a:ext cx="188183" cy="219379"/>
              </a:xfrm>
              <a:custGeom>
                <a:avLst/>
                <a:gdLst/>
                <a:ahLst/>
                <a:cxnLst/>
                <a:rect l="l" t="t" r="r" b="b"/>
                <a:pathLst>
                  <a:path w="10116" h="11793" extrusionOk="0">
                    <a:moveTo>
                      <a:pt x="3326" y="1063"/>
                    </a:moveTo>
                    <a:lnTo>
                      <a:pt x="3326" y="3305"/>
                    </a:lnTo>
                    <a:lnTo>
                      <a:pt x="1084" y="3305"/>
                    </a:lnTo>
                    <a:lnTo>
                      <a:pt x="3326" y="1063"/>
                    </a:lnTo>
                    <a:close/>
                    <a:moveTo>
                      <a:pt x="9115" y="1039"/>
                    </a:moveTo>
                    <a:lnTo>
                      <a:pt x="9115" y="10769"/>
                    </a:lnTo>
                    <a:lnTo>
                      <a:pt x="993" y="10769"/>
                    </a:lnTo>
                    <a:lnTo>
                      <a:pt x="993" y="4274"/>
                    </a:lnTo>
                    <a:lnTo>
                      <a:pt x="4229" y="4274"/>
                    </a:lnTo>
                    <a:lnTo>
                      <a:pt x="4229" y="1039"/>
                    </a:lnTo>
                    <a:close/>
                    <a:moveTo>
                      <a:pt x="3046" y="1"/>
                    </a:moveTo>
                    <a:lnTo>
                      <a:pt x="0" y="3154"/>
                    </a:lnTo>
                    <a:lnTo>
                      <a:pt x="0" y="11793"/>
                    </a:lnTo>
                    <a:lnTo>
                      <a:pt x="10115" y="11793"/>
                    </a:lnTo>
                    <a:lnTo>
                      <a:pt x="101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462" name="Google Shape;462;p44"/>
              <p:cNvSpPr/>
              <p:nvPr/>
            </p:nvSpPr>
            <p:spPr>
              <a:xfrm>
                <a:off x="2814086" y="3707968"/>
                <a:ext cx="57258" cy="19867"/>
              </a:xfrm>
              <a:custGeom>
                <a:avLst/>
                <a:gdLst/>
                <a:ahLst/>
                <a:cxnLst/>
                <a:rect l="l" t="t" r="r" b="b"/>
                <a:pathLst>
                  <a:path w="3078" h="1068" extrusionOk="0">
                    <a:moveTo>
                      <a:pt x="0" y="0"/>
                    </a:moveTo>
                    <a:lnTo>
                      <a:pt x="0" y="1068"/>
                    </a:lnTo>
                    <a:lnTo>
                      <a:pt x="3077" y="1068"/>
                    </a:lnTo>
                    <a:lnTo>
                      <a:pt x="30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463" name="Google Shape;463;p44"/>
              <p:cNvSpPr/>
              <p:nvPr/>
            </p:nvSpPr>
            <p:spPr>
              <a:xfrm>
                <a:off x="2815778" y="3761078"/>
                <a:ext cx="56012" cy="21467"/>
              </a:xfrm>
              <a:custGeom>
                <a:avLst/>
                <a:gdLst/>
                <a:ahLst/>
                <a:cxnLst/>
                <a:rect l="l" t="t" r="r" b="b"/>
                <a:pathLst>
                  <a:path w="3011" h="1154" extrusionOk="0">
                    <a:moveTo>
                      <a:pt x="0" y="1"/>
                    </a:moveTo>
                    <a:lnTo>
                      <a:pt x="0" y="1154"/>
                    </a:lnTo>
                    <a:lnTo>
                      <a:pt x="3010" y="1154"/>
                    </a:lnTo>
                    <a:lnTo>
                      <a:pt x="30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464" name="Google Shape;464;p44"/>
              <p:cNvSpPr/>
              <p:nvPr/>
            </p:nvSpPr>
            <p:spPr>
              <a:xfrm>
                <a:off x="2817062" y="3813239"/>
                <a:ext cx="53873" cy="19756"/>
              </a:xfrm>
              <a:custGeom>
                <a:avLst/>
                <a:gdLst/>
                <a:ahLst/>
                <a:cxnLst/>
                <a:rect l="l" t="t" r="r" b="b"/>
                <a:pathLst>
                  <a:path w="2896" h="1062" extrusionOk="0">
                    <a:moveTo>
                      <a:pt x="0" y="1"/>
                    </a:moveTo>
                    <a:lnTo>
                      <a:pt x="0" y="1061"/>
                    </a:lnTo>
                    <a:lnTo>
                      <a:pt x="2896" y="1061"/>
                    </a:lnTo>
                    <a:lnTo>
                      <a:pt x="28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465" name="Google Shape;465;p44"/>
              <p:cNvSpPr/>
              <p:nvPr/>
            </p:nvSpPr>
            <p:spPr>
              <a:xfrm>
                <a:off x="2744605" y="3696267"/>
                <a:ext cx="191159" cy="221463"/>
              </a:xfrm>
              <a:custGeom>
                <a:avLst/>
                <a:gdLst/>
                <a:ahLst/>
                <a:cxnLst/>
                <a:rect l="l" t="t" r="r" b="b"/>
                <a:pathLst>
                  <a:path w="10276" h="11905" extrusionOk="0">
                    <a:moveTo>
                      <a:pt x="9411" y="0"/>
                    </a:moveTo>
                    <a:lnTo>
                      <a:pt x="9411" y="11041"/>
                    </a:lnTo>
                    <a:lnTo>
                      <a:pt x="0" y="11041"/>
                    </a:lnTo>
                    <a:lnTo>
                      <a:pt x="0" y="11905"/>
                    </a:lnTo>
                    <a:lnTo>
                      <a:pt x="10275" y="11905"/>
                    </a:lnTo>
                    <a:lnTo>
                      <a:pt x="102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466" name="Google Shape;466;p44"/>
              <p:cNvSpPr/>
              <p:nvPr/>
            </p:nvSpPr>
            <p:spPr>
              <a:xfrm>
                <a:off x="2746726" y="3760669"/>
                <a:ext cx="52161" cy="72327"/>
              </a:xfrm>
              <a:custGeom>
                <a:avLst/>
                <a:gdLst/>
                <a:ahLst/>
                <a:cxnLst/>
                <a:rect l="l" t="t" r="r" b="b"/>
                <a:pathLst>
                  <a:path w="2804" h="3888" extrusionOk="0">
                    <a:moveTo>
                      <a:pt x="1" y="1"/>
                    </a:moveTo>
                    <a:lnTo>
                      <a:pt x="1" y="3887"/>
                    </a:lnTo>
                    <a:lnTo>
                      <a:pt x="2803" y="3887"/>
                    </a:lnTo>
                    <a:lnTo>
                      <a:pt x="28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grpSp>
      <p:grpSp>
        <p:nvGrpSpPr>
          <p:cNvPr id="2" name="Group 1">
            <a:extLst>
              <a:ext uri="{FF2B5EF4-FFF2-40B4-BE49-F238E27FC236}">
                <a16:creationId xmlns:a16="http://schemas.microsoft.com/office/drawing/2014/main" id="{F29C9790-6058-16A4-42DD-315F9B132F8A}"/>
              </a:ext>
            </a:extLst>
          </p:cNvPr>
          <p:cNvGrpSpPr/>
          <p:nvPr/>
        </p:nvGrpSpPr>
        <p:grpSpPr>
          <a:xfrm>
            <a:off x="423087" y="1173830"/>
            <a:ext cx="484800" cy="484800"/>
            <a:chOff x="1046720" y="1947203"/>
            <a:chExt cx="484800" cy="484800"/>
          </a:xfrm>
        </p:grpSpPr>
        <p:grpSp>
          <p:nvGrpSpPr>
            <p:cNvPr id="455" name="Google Shape;455;p44"/>
            <p:cNvGrpSpPr/>
            <p:nvPr/>
          </p:nvGrpSpPr>
          <p:grpSpPr>
            <a:xfrm>
              <a:off x="1151196" y="2043489"/>
              <a:ext cx="292228" cy="292228"/>
              <a:chOff x="1820173" y="2088155"/>
              <a:chExt cx="257719" cy="257719"/>
            </a:xfrm>
          </p:grpSpPr>
          <p:sp>
            <p:nvSpPr>
              <p:cNvPr id="456" name="Google Shape;456;p44"/>
              <p:cNvSpPr/>
              <p:nvPr/>
            </p:nvSpPr>
            <p:spPr>
              <a:xfrm>
                <a:off x="1820173" y="2088155"/>
                <a:ext cx="257719" cy="257719"/>
              </a:xfrm>
              <a:custGeom>
                <a:avLst/>
                <a:gdLst/>
                <a:ahLst/>
                <a:cxnLst/>
                <a:rect l="l" t="t" r="r" b="b"/>
                <a:pathLst>
                  <a:path w="13854" h="13854" extrusionOk="0">
                    <a:moveTo>
                      <a:pt x="1" y="1"/>
                    </a:moveTo>
                    <a:lnTo>
                      <a:pt x="1" y="12922"/>
                    </a:lnTo>
                    <a:lnTo>
                      <a:pt x="1" y="13853"/>
                    </a:lnTo>
                    <a:lnTo>
                      <a:pt x="13853" y="13853"/>
                    </a:lnTo>
                    <a:lnTo>
                      <a:pt x="13853" y="12922"/>
                    </a:lnTo>
                    <a:lnTo>
                      <a:pt x="927" y="12922"/>
                    </a:lnTo>
                    <a:lnTo>
                      <a:pt x="927" y="11338"/>
                    </a:lnTo>
                    <a:lnTo>
                      <a:pt x="1463" y="11338"/>
                    </a:lnTo>
                    <a:cubicBezTo>
                      <a:pt x="1630" y="11338"/>
                      <a:pt x="1805" y="11209"/>
                      <a:pt x="1836" y="11042"/>
                    </a:cubicBezTo>
                    <a:cubicBezTo>
                      <a:pt x="1881" y="10800"/>
                      <a:pt x="1700" y="10594"/>
                      <a:pt x="1472" y="10594"/>
                    </a:cubicBezTo>
                    <a:lnTo>
                      <a:pt x="927" y="10594"/>
                    </a:lnTo>
                    <a:lnTo>
                      <a:pt x="927" y="8936"/>
                    </a:lnTo>
                    <a:lnTo>
                      <a:pt x="1463" y="8936"/>
                    </a:lnTo>
                    <a:cubicBezTo>
                      <a:pt x="1630" y="8936"/>
                      <a:pt x="1805" y="8807"/>
                      <a:pt x="1836" y="8639"/>
                    </a:cubicBezTo>
                    <a:cubicBezTo>
                      <a:pt x="1881" y="8405"/>
                      <a:pt x="1700" y="8194"/>
                      <a:pt x="1472" y="8194"/>
                    </a:cubicBezTo>
                    <a:lnTo>
                      <a:pt x="927" y="8194"/>
                    </a:lnTo>
                    <a:lnTo>
                      <a:pt x="927" y="6541"/>
                    </a:lnTo>
                    <a:lnTo>
                      <a:pt x="1463" y="6541"/>
                    </a:lnTo>
                    <a:cubicBezTo>
                      <a:pt x="1630" y="6541"/>
                      <a:pt x="1805" y="6404"/>
                      <a:pt x="1836" y="6246"/>
                    </a:cubicBezTo>
                    <a:cubicBezTo>
                      <a:pt x="1881" y="6002"/>
                      <a:pt x="1700" y="5791"/>
                      <a:pt x="1472" y="5791"/>
                    </a:cubicBezTo>
                    <a:lnTo>
                      <a:pt x="927" y="5791"/>
                    </a:lnTo>
                    <a:lnTo>
                      <a:pt x="927" y="4138"/>
                    </a:lnTo>
                    <a:lnTo>
                      <a:pt x="1463" y="4138"/>
                    </a:lnTo>
                    <a:cubicBezTo>
                      <a:pt x="1630" y="4138"/>
                      <a:pt x="1805" y="4011"/>
                      <a:pt x="1836" y="3844"/>
                    </a:cubicBezTo>
                    <a:cubicBezTo>
                      <a:pt x="1881" y="3602"/>
                      <a:pt x="1700" y="3396"/>
                      <a:pt x="1472" y="3396"/>
                    </a:cubicBezTo>
                    <a:lnTo>
                      <a:pt x="927" y="3396"/>
                    </a:lnTo>
                    <a:lnTo>
                      <a:pt x="927" y="1745"/>
                    </a:lnTo>
                    <a:lnTo>
                      <a:pt x="1463" y="1745"/>
                    </a:lnTo>
                    <a:cubicBezTo>
                      <a:pt x="1630" y="1745"/>
                      <a:pt x="1805" y="1609"/>
                      <a:pt x="1836" y="1441"/>
                    </a:cubicBezTo>
                    <a:cubicBezTo>
                      <a:pt x="1881" y="1207"/>
                      <a:pt x="1700" y="994"/>
                      <a:pt x="1472" y="994"/>
                    </a:cubicBezTo>
                    <a:lnTo>
                      <a:pt x="927" y="994"/>
                    </a:lnTo>
                    <a:lnTo>
                      <a:pt x="9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457" name="Google Shape;457;p44"/>
              <p:cNvSpPr/>
              <p:nvPr/>
            </p:nvSpPr>
            <p:spPr>
              <a:xfrm>
                <a:off x="1866288" y="2160351"/>
                <a:ext cx="199326" cy="95022"/>
              </a:xfrm>
              <a:custGeom>
                <a:avLst/>
                <a:gdLst/>
                <a:ahLst/>
                <a:cxnLst/>
                <a:rect l="l" t="t" r="r" b="b"/>
                <a:pathLst>
                  <a:path w="10715" h="5108" extrusionOk="0">
                    <a:moveTo>
                      <a:pt x="3251" y="1"/>
                    </a:moveTo>
                    <a:lnTo>
                      <a:pt x="1" y="3940"/>
                    </a:lnTo>
                    <a:lnTo>
                      <a:pt x="584" y="4418"/>
                    </a:lnTo>
                    <a:lnTo>
                      <a:pt x="3349" y="1068"/>
                    </a:lnTo>
                    <a:lnTo>
                      <a:pt x="8177" y="5107"/>
                    </a:lnTo>
                    <a:lnTo>
                      <a:pt x="9768" y="2449"/>
                    </a:lnTo>
                    <a:lnTo>
                      <a:pt x="10669" y="2994"/>
                    </a:lnTo>
                    <a:lnTo>
                      <a:pt x="10714" y="121"/>
                    </a:lnTo>
                    <a:lnTo>
                      <a:pt x="8206" y="1523"/>
                    </a:lnTo>
                    <a:lnTo>
                      <a:pt x="9115" y="2061"/>
                    </a:lnTo>
                    <a:lnTo>
                      <a:pt x="7979" y="3956"/>
                    </a:lnTo>
                    <a:lnTo>
                      <a:pt x="3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458" name="Google Shape;458;p44"/>
              <p:cNvSpPr/>
              <p:nvPr/>
            </p:nvSpPr>
            <p:spPr>
              <a:xfrm>
                <a:off x="1979057" y="2101865"/>
                <a:ext cx="75284" cy="93589"/>
              </a:xfrm>
              <a:custGeom>
                <a:avLst/>
                <a:gdLst/>
                <a:ahLst/>
                <a:cxnLst/>
                <a:rect l="l" t="t" r="r" b="b"/>
                <a:pathLst>
                  <a:path w="4047" h="5031" extrusionOk="0">
                    <a:moveTo>
                      <a:pt x="4046" y="0"/>
                    </a:moveTo>
                    <a:lnTo>
                      <a:pt x="1388" y="1075"/>
                    </a:lnTo>
                    <a:lnTo>
                      <a:pt x="2221" y="1728"/>
                    </a:lnTo>
                    <a:lnTo>
                      <a:pt x="0" y="4569"/>
                    </a:lnTo>
                    <a:lnTo>
                      <a:pt x="598" y="5031"/>
                    </a:lnTo>
                    <a:lnTo>
                      <a:pt x="2819" y="2197"/>
                    </a:lnTo>
                    <a:lnTo>
                      <a:pt x="3645" y="2841"/>
                    </a:lnTo>
                    <a:lnTo>
                      <a:pt x="40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sp>
            <p:nvSpPr>
              <p:cNvPr id="459" name="Google Shape;459;p44"/>
              <p:cNvSpPr/>
              <p:nvPr/>
            </p:nvSpPr>
            <p:spPr>
              <a:xfrm>
                <a:off x="1877989" y="2221795"/>
                <a:ext cx="91506" cy="71359"/>
              </a:xfrm>
              <a:custGeom>
                <a:avLst/>
                <a:gdLst/>
                <a:ahLst/>
                <a:cxnLst/>
                <a:rect l="l" t="t" r="r" b="b"/>
                <a:pathLst>
                  <a:path w="4919" h="3836" extrusionOk="0">
                    <a:moveTo>
                      <a:pt x="4320" y="0"/>
                    </a:moveTo>
                    <a:lnTo>
                      <a:pt x="3349" y="1273"/>
                    </a:lnTo>
                    <a:lnTo>
                      <a:pt x="2380" y="304"/>
                    </a:lnTo>
                    <a:lnTo>
                      <a:pt x="1" y="3365"/>
                    </a:lnTo>
                    <a:lnTo>
                      <a:pt x="599" y="3836"/>
                    </a:lnTo>
                    <a:lnTo>
                      <a:pt x="2447" y="1448"/>
                    </a:lnTo>
                    <a:lnTo>
                      <a:pt x="3425" y="2426"/>
                    </a:lnTo>
                    <a:lnTo>
                      <a:pt x="4918" y="464"/>
                    </a:lnTo>
                    <a:lnTo>
                      <a:pt x="43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sp>
          <p:nvSpPr>
            <p:cNvPr id="467" name="Google Shape;467;p44"/>
            <p:cNvSpPr/>
            <p:nvPr/>
          </p:nvSpPr>
          <p:spPr>
            <a:xfrm>
              <a:off x="1046720" y="1947203"/>
              <a:ext cx="484800" cy="484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j-lt"/>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42"/>
          <p:cNvSpPr txBox="1">
            <a:spLocks noGrp="1"/>
          </p:cNvSpPr>
          <p:nvPr>
            <p:ph type="title"/>
          </p:nvPr>
        </p:nvSpPr>
        <p:spPr>
          <a:xfrm>
            <a:off x="713224" y="483312"/>
            <a:ext cx="7704000" cy="62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Times New Roman" panose="02020603050405020304" pitchFamily="18" charset="0"/>
                <a:cs typeface="Times New Roman" panose="02020603050405020304" pitchFamily="18" charset="0"/>
              </a:rPr>
              <a:t>Tiền xử lý dữ liệu</a:t>
            </a:r>
            <a:endParaRPr b="1" dirty="0">
              <a:latin typeface="Times New Roman" panose="02020603050405020304" pitchFamily="18" charset="0"/>
              <a:cs typeface="Times New Roman" panose="02020603050405020304" pitchFamily="18" charset="0"/>
            </a:endParaRPr>
          </a:p>
        </p:txBody>
      </p:sp>
      <p:sp>
        <p:nvSpPr>
          <p:cNvPr id="431" name="Google Shape;431;p42"/>
          <p:cNvSpPr txBox="1">
            <a:spLocks noGrp="1"/>
          </p:cNvSpPr>
          <p:nvPr>
            <p:ph type="subTitle" idx="1"/>
          </p:nvPr>
        </p:nvSpPr>
        <p:spPr>
          <a:xfrm>
            <a:off x="1074404" y="1766133"/>
            <a:ext cx="7396528" cy="805617"/>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Wingdings" panose="05000000000000000000" pitchFamily="2" charset="2"/>
              <a:buChar char="v"/>
            </a:pPr>
            <a:r>
              <a:rPr lang="en-US" sz="1600">
                <a:latin typeface="Times New Roman" panose="02020603050405020304" pitchFamily="18" charset="0"/>
                <a:cs typeface="Times New Roman" panose="02020603050405020304" pitchFamily="18" charset="0"/>
              </a:rPr>
              <a:t>Giữ lại các môn thi chính: Toán, Lý, Hóa, Sinh, Văn, Anh văn, Sử, Địa, GDCD</a:t>
            </a:r>
          </a:p>
          <a:p>
            <a:pPr marL="0" lvl="0" indent="0" algn="l" rtl="0">
              <a:lnSpc>
                <a:spcPct val="150000"/>
              </a:lnSpc>
              <a:spcBef>
                <a:spcPts val="0"/>
              </a:spcBef>
              <a:spcAft>
                <a:spcPts val="0"/>
              </a:spcAft>
              <a:buNone/>
            </a:pPr>
            <a:r>
              <a:rPr lang="en-US" sz="1600">
                <a:latin typeface="Times New Roman" panose="02020603050405020304" pitchFamily="18" charset="0"/>
                <a:cs typeface="Times New Roman" panose="02020603050405020304" pitchFamily="18" charset="0"/>
              </a:rPr>
              <a:t>Tương ứng với các khối thi A00, A01, B00, C00 và D00</a:t>
            </a:r>
            <a:endParaRPr sz="1600" dirty="0">
              <a:latin typeface="Times New Roman" panose="02020603050405020304" pitchFamily="18" charset="0"/>
              <a:cs typeface="Times New Roman" panose="02020603050405020304" pitchFamily="18" charset="0"/>
            </a:endParaRPr>
          </a:p>
        </p:txBody>
      </p:sp>
      <p:cxnSp>
        <p:nvCxnSpPr>
          <p:cNvPr id="433" name="Google Shape;433;p42"/>
          <p:cNvCxnSpPr/>
          <p:nvPr/>
        </p:nvCxnSpPr>
        <p:spPr>
          <a:xfrm>
            <a:off x="751032" y="1163844"/>
            <a:ext cx="7719900" cy="5700"/>
          </a:xfrm>
          <a:prstGeom prst="straightConnector1">
            <a:avLst/>
          </a:prstGeom>
          <a:noFill/>
          <a:ln w="9525" cap="flat" cmpd="sng">
            <a:solidFill>
              <a:schemeClr val="lt1"/>
            </a:solidFill>
            <a:prstDash val="solid"/>
            <a:round/>
            <a:headEnd type="none" w="med" len="med"/>
            <a:tailEnd type="none" w="med" len="med"/>
          </a:ln>
        </p:spPr>
      </p:cxnSp>
      <p:grpSp>
        <p:nvGrpSpPr>
          <p:cNvPr id="7" name="Group 6">
            <a:extLst>
              <a:ext uri="{FF2B5EF4-FFF2-40B4-BE49-F238E27FC236}">
                <a16:creationId xmlns:a16="http://schemas.microsoft.com/office/drawing/2014/main" id="{64F82DB5-B164-F08E-888F-8223AAF3CF69}"/>
              </a:ext>
            </a:extLst>
          </p:cNvPr>
          <p:cNvGrpSpPr/>
          <p:nvPr/>
        </p:nvGrpSpPr>
        <p:grpSpPr>
          <a:xfrm>
            <a:off x="389853" y="1365066"/>
            <a:ext cx="646744" cy="628984"/>
            <a:chOff x="499304" y="1517600"/>
            <a:chExt cx="793048" cy="757488"/>
          </a:xfrm>
        </p:grpSpPr>
        <p:sp>
          <p:nvSpPr>
            <p:cNvPr id="2" name="Oval 1">
              <a:extLst>
                <a:ext uri="{FF2B5EF4-FFF2-40B4-BE49-F238E27FC236}">
                  <a16:creationId xmlns:a16="http://schemas.microsoft.com/office/drawing/2014/main" id="{126502C0-7156-1FD9-C005-781AD8465FD9}"/>
                </a:ext>
              </a:extLst>
            </p:cNvPr>
            <p:cNvSpPr/>
            <p:nvPr/>
          </p:nvSpPr>
          <p:spPr>
            <a:xfrm>
              <a:off x="499304" y="1517600"/>
              <a:ext cx="793048" cy="7574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Folder Search with solid fill">
              <a:extLst>
                <a:ext uri="{FF2B5EF4-FFF2-40B4-BE49-F238E27FC236}">
                  <a16:creationId xmlns:a16="http://schemas.microsoft.com/office/drawing/2014/main" id="{02291D20-B424-59F7-A671-AD3A9BFB0E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5664" y="1546180"/>
              <a:ext cx="700328" cy="700328"/>
            </a:xfrm>
            <a:prstGeom prst="rect">
              <a:avLst/>
            </a:prstGeom>
          </p:spPr>
        </p:pic>
      </p:grpSp>
      <p:sp>
        <p:nvSpPr>
          <p:cNvPr id="8" name="Google Shape;449;p44">
            <a:extLst>
              <a:ext uri="{FF2B5EF4-FFF2-40B4-BE49-F238E27FC236}">
                <a16:creationId xmlns:a16="http://schemas.microsoft.com/office/drawing/2014/main" id="{340104CC-5609-35B9-DD7B-826F58EDEA9E}"/>
              </a:ext>
            </a:extLst>
          </p:cNvPr>
          <p:cNvSpPr txBox="1">
            <a:spLocks/>
          </p:cNvSpPr>
          <p:nvPr/>
        </p:nvSpPr>
        <p:spPr>
          <a:xfrm>
            <a:off x="993438" y="1372563"/>
            <a:ext cx="7348634" cy="45814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b="1">
                <a:latin typeface="Times New Roman" panose="02020603050405020304" pitchFamily="18" charset="0"/>
                <a:cs typeface="Times New Roman" panose="02020603050405020304" pitchFamily="18" charset="0"/>
              </a:rPr>
              <a:t>Kiểm tra dữ liệu thiếu khuyết và loại bỏ các cột không cần thiết</a:t>
            </a:r>
            <a:endParaRPr lang="en-US" sz="2000" b="1" dirty="0">
              <a:latin typeface="Times New Roman" panose="02020603050405020304" pitchFamily="18" charset="0"/>
              <a:cs typeface="Times New Roman" panose="02020603050405020304" pitchFamily="18" charset="0"/>
            </a:endParaRPr>
          </a:p>
        </p:txBody>
      </p:sp>
      <p:grpSp>
        <p:nvGrpSpPr>
          <p:cNvPr id="16" name="Group 15">
            <a:extLst>
              <a:ext uri="{FF2B5EF4-FFF2-40B4-BE49-F238E27FC236}">
                <a16:creationId xmlns:a16="http://schemas.microsoft.com/office/drawing/2014/main" id="{D9653B95-62BE-CC69-37B8-2F9DE2AF7CB3}"/>
              </a:ext>
            </a:extLst>
          </p:cNvPr>
          <p:cNvGrpSpPr/>
          <p:nvPr/>
        </p:nvGrpSpPr>
        <p:grpSpPr>
          <a:xfrm>
            <a:off x="410457" y="2858234"/>
            <a:ext cx="646744" cy="628984"/>
            <a:chOff x="396628" y="2982065"/>
            <a:chExt cx="646744" cy="628984"/>
          </a:xfrm>
        </p:grpSpPr>
        <p:sp>
          <p:nvSpPr>
            <p:cNvPr id="10" name="Oval 9">
              <a:extLst>
                <a:ext uri="{FF2B5EF4-FFF2-40B4-BE49-F238E27FC236}">
                  <a16:creationId xmlns:a16="http://schemas.microsoft.com/office/drawing/2014/main" id="{A630E678-5839-4CEF-AC98-B19A0797CC35}"/>
                </a:ext>
              </a:extLst>
            </p:cNvPr>
            <p:cNvSpPr/>
            <p:nvPr/>
          </p:nvSpPr>
          <p:spPr>
            <a:xfrm>
              <a:off x="396628" y="2982065"/>
              <a:ext cx="646744" cy="6289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Clipboard Partially Checked with solid fill">
              <a:extLst>
                <a:ext uri="{FF2B5EF4-FFF2-40B4-BE49-F238E27FC236}">
                  <a16:creationId xmlns:a16="http://schemas.microsoft.com/office/drawing/2014/main" id="{084A735F-5434-7342-F4D9-1FFFE8F229E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0390" y="3036947"/>
              <a:ext cx="519219" cy="519219"/>
            </a:xfrm>
            <a:prstGeom prst="rect">
              <a:avLst/>
            </a:prstGeom>
          </p:spPr>
        </p:pic>
      </p:grpSp>
      <p:sp>
        <p:nvSpPr>
          <p:cNvPr id="17" name="Google Shape;449;p44">
            <a:extLst>
              <a:ext uri="{FF2B5EF4-FFF2-40B4-BE49-F238E27FC236}">
                <a16:creationId xmlns:a16="http://schemas.microsoft.com/office/drawing/2014/main" id="{614EA191-537F-F919-C516-05EFA549C589}"/>
              </a:ext>
            </a:extLst>
          </p:cNvPr>
          <p:cNvSpPr txBox="1">
            <a:spLocks/>
          </p:cNvSpPr>
          <p:nvPr/>
        </p:nvSpPr>
        <p:spPr>
          <a:xfrm>
            <a:off x="1057200" y="2858234"/>
            <a:ext cx="4454752" cy="45814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b="1">
                <a:latin typeface="Times New Roman" panose="02020603050405020304" pitchFamily="18" charset="0"/>
                <a:cs typeface="Times New Roman" panose="02020603050405020304" pitchFamily="18" charset="0"/>
              </a:rPr>
              <a:t>Kiểm tra điều kiện tồn tại của các cột</a:t>
            </a:r>
            <a:endParaRPr lang="en-US" sz="2000" b="1" dirty="0">
              <a:latin typeface="Times New Roman" panose="02020603050405020304" pitchFamily="18" charset="0"/>
              <a:cs typeface="Times New Roman" panose="02020603050405020304" pitchFamily="18" charset="0"/>
            </a:endParaRPr>
          </a:p>
        </p:txBody>
      </p:sp>
      <p:sp>
        <p:nvSpPr>
          <p:cNvPr id="18" name="Google Shape;431;p42">
            <a:extLst>
              <a:ext uri="{FF2B5EF4-FFF2-40B4-BE49-F238E27FC236}">
                <a16:creationId xmlns:a16="http://schemas.microsoft.com/office/drawing/2014/main" id="{0B4D4E8F-E651-D38B-7A68-EF8F3666066D}"/>
              </a:ext>
            </a:extLst>
          </p:cNvPr>
          <p:cNvSpPr txBox="1">
            <a:spLocks/>
          </p:cNvSpPr>
          <p:nvPr/>
        </p:nvSpPr>
        <p:spPr>
          <a:xfrm>
            <a:off x="1120963" y="3203211"/>
            <a:ext cx="7303037" cy="16364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1pPr>
            <a:lvl2pPr marL="914400" marR="0" lvl="1" indent="-317500" algn="ctr" rtl="0">
              <a:lnSpc>
                <a:spcPct val="100000"/>
              </a:lnSpc>
              <a:spcBef>
                <a:spcPts val="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2pPr>
            <a:lvl3pPr marL="1371600" marR="0" lvl="2" indent="-317500" algn="ctr" rtl="0">
              <a:lnSpc>
                <a:spcPct val="100000"/>
              </a:lnSpc>
              <a:spcBef>
                <a:spcPts val="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3pPr>
            <a:lvl4pPr marL="1828800" marR="0" lvl="3" indent="-317500" algn="ctr" rtl="0">
              <a:lnSpc>
                <a:spcPct val="100000"/>
              </a:lnSpc>
              <a:spcBef>
                <a:spcPts val="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4pPr>
            <a:lvl5pPr marL="2286000" marR="0" lvl="4" indent="-317500" algn="ctr" rtl="0">
              <a:lnSpc>
                <a:spcPct val="100000"/>
              </a:lnSpc>
              <a:spcBef>
                <a:spcPts val="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5pPr>
            <a:lvl6pPr marL="2743200" marR="0" lvl="5" indent="-317500" algn="ctr" rtl="0">
              <a:lnSpc>
                <a:spcPct val="100000"/>
              </a:lnSpc>
              <a:spcBef>
                <a:spcPts val="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6pPr>
            <a:lvl7pPr marL="3200400" marR="0" lvl="6" indent="-317500" algn="ctr" rtl="0">
              <a:lnSpc>
                <a:spcPct val="100000"/>
              </a:lnSpc>
              <a:spcBef>
                <a:spcPts val="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7pPr>
            <a:lvl8pPr marL="3657600" marR="0" lvl="7" indent="-317500" algn="ctr" rtl="0">
              <a:lnSpc>
                <a:spcPct val="100000"/>
              </a:lnSpc>
              <a:spcBef>
                <a:spcPts val="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8pPr>
            <a:lvl9pPr marL="4114800" marR="0" lvl="8" indent="-317500" algn="ctr" rtl="0">
              <a:lnSpc>
                <a:spcPct val="100000"/>
              </a:lnSpc>
              <a:spcBef>
                <a:spcPts val="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9pPr>
          </a:lstStyle>
          <a:p>
            <a:pPr marL="285750" lvl="0" indent="-285750" algn="l" rtl="0">
              <a:lnSpc>
                <a:spcPct val="150000"/>
              </a:lnSpc>
              <a:spcBef>
                <a:spcPts val="0"/>
              </a:spcBef>
              <a:spcAft>
                <a:spcPts val="0"/>
              </a:spcAft>
              <a:buFont typeface="Wingdings" panose="05000000000000000000" pitchFamily="2" charset="2"/>
              <a:buChar char="v"/>
            </a:pPr>
            <a:r>
              <a:rPr lang="en-US" sz="1600">
                <a:latin typeface="Times New Roman" panose="02020603050405020304" pitchFamily="18" charset="0"/>
                <a:cs typeface="Times New Roman" panose="02020603050405020304" pitchFamily="18" charset="0"/>
              </a:rPr>
              <a:t>Cột ID: các ID là duy nhất đối với từng thí sinh </a:t>
            </a:r>
            <a:r>
              <a:rPr lang="en-US" sz="1600">
                <a:latin typeface="Times New Roman" panose="02020603050405020304" pitchFamily="18" charset="0"/>
                <a:cs typeface="Times New Roman" panose="02020603050405020304" pitchFamily="18" charset="0"/>
                <a:sym typeface="Wingdings" panose="05000000000000000000" pitchFamily="2" charset="2"/>
              </a:rPr>
              <a:t> Không có trường hợp vi phạm</a:t>
            </a:r>
          </a:p>
          <a:p>
            <a:pPr marL="285750" lvl="0" indent="-285750" algn="l" rtl="0">
              <a:lnSpc>
                <a:spcPct val="150000"/>
              </a:lnSpc>
              <a:spcBef>
                <a:spcPts val="0"/>
              </a:spcBef>
              <a:spcAft>
                <a:spcPts val="0"/>
              </a:spcAft>
              <a:buFont typeface="Wingdings" panose="05000000000000000000" pitchFamily="2" charset="2"/>
              <a:buChar char="v"/>
            </a:pPr>
            <a:r>
              <a:rPr lang="en-US" sz="1600">
                <a:latin typeface="Times New Roman" panose="02020603050405020304" pitchFamily="18" charset="0"/>
                <a:cs typeface="Times New Roman" panose="02020603050405020304" pitchFamily="18" charset="0"/>
                <a:sym typeface="Wingdings" panose="05000000000000000000" pitchFamily="2" charset="2"/>
              </a:rPr>
              <a:t>Cột Year (Năm): 2021 ≤ Năm ≤ 2024  Không có trường hợp vi phạm</a:t>
            </a:r>
          </a:p>
          <a:p>
            <a:pPr marL="285750" lvl="0" indent="-285750" algn="l" rtl="0">
              <a:lnSpc>
                <a:spcPct val="150000"/>
              </a:lnSpc>
              <a:spcBef>
                <a:spcPts val="0"/>
              </a:spcBef>
              <a:spcAft>
                <a:spcPts val="0"/>
              </a:spcAft>
              <a:buFont typeface="Wingdings" panose="05000000000000000000" pitchFamily="2" charset="2"/>
              <a:buChar char="v"/>
            </a:pPr>
            <a:r>
              <a:rPr lang="en-US" sz="1600">
                <a:latin typeface="Times New Roman" panose="02020603050405020304" pitchFamily="18" charset="0"/>
                <a:cs typeface="Times New Roman" panose="02020603050405020304" pitchFamily="18" charset="0"/>
              </a:rPr>
              <a:t>Các cột điểm: 0 ≤ Điểm ≤ 10 hoặc điểm trống (khi không thi) </a:t>
            </a:r>
            <a:r>
              <a:rPr lang="en-US" sz="1600">
                <a:latin typeface="Times New Roman" panose="02020603050405020304" pitchFamily="18" charset="0"/>
                <a:cs typeface="Times New Roman" panose="02020603050405020304" pitchFamily="18" charset="0"/>
                <a:sym typeface="Wingdings" panose="05000000000000000000" pitchFamily="2" charset="2"/>
              </a:rPr>
              <a:t> Không có trường hợp vi phạm</a:t>
            </a:r>
            <a:endParaRPr lang="vi-VN" sz="16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40"/>
          <p:cNvSpPr/>
          <p:nvPr/>
        </p:nvSpPr>
        <p:spPr>
          <a:xfrm>
            <a:off x="6654821" y="342036"/>
            <a:ext cx="1474131" cy="394947"/>
          </a:xfrm>
          <a:custGeom>
            <a:avLst/>
            <a:gdLst/>
            <a:ahLst/>
            <a:cxnLst/>
            <a:rect l="l" t="t" r="r" b="b"/>
            <a:pathLst>
              <a:path w="10260" h="32620" extrusionOk="0">
                <a:moveTo>
                  <a:pt x="1" y="0"/>
                </a:moveTo>
                <a:lnTo>
                  <a:pt x="1" y="32620"/>
                </a:lnTo>
                <a:lnTo>
                  <a:pt x="10260" y="32620"/>
                </a:lnTo>
                <a:lnTo>
                  <a:pt x="10260"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0"/>
          <p:cNvSpPr/>
          <p:nvPr/>
        </p:nvSpPr>
        <p:spPr>
          <a:xfrm rot="-5400000">
            <a:off x="5075350" y="1346975"/>
            <a:ext cx="4893300" cy="3278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0"/>
          <p:cNvSpPr txBox="1">
            <a:spLocks noGrp="1"/>
          </p:cNvSpPr>
          <p:nvPr>
            <p:ph type="title"/>
          </p:nvPr>
        </p:nvSpPr>
        <p:spPr>
          <a:xfrm>
            <a:off x="616625" y="1940805"/>
            <a:ext cx="4880400" cy="109092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6000" b="1">
                <a:latin typeface="Times New Roman" panose="02020603050405020304" pitchFamily="18" charset="0"/>
                <a:cs typeface="Times New Roman" panose="02020603050405020304" pitchFamily="18" charset="0"/>
              </a:rPr>
              <a:t>Nội dung</a:t>
            </a:r>
            <a:endParaRPr sz="6000" b="1" dirty="0">
              <a:latin typeface="Times New Roman" panose="02020603050405020304" pitchFamily="18" charset="0"/>
              <a:cs typeface="Times New Roman" panose="02020603050405020304" pitchFamily="18" charset="0"/>
            </a:endParaRPr>
          </a:p>
        </p:txBody>
      </p:sp>
      <p:sp>
        <p:nvSpPr>
          <p:cNvPr id="413" name="Google Shape;413;p40"/>
          <p:cNvSpPr txBox="1">
            <a:spLocks noGrp="1"/>
          </p:cNvSpPr>
          <p:nvPr>
            <p:ph type="subTitle" idx="1"/>
          </p:nvPr>
        </p:nvSpPr>
        <p:spPr>
          <a:xfrm>
            <a:off x="713225" y="3263238"/>
            <a:ext cx="4880400" cy="671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latin typeface="Times New Roman" panose="02020603050405020304" pitchFamily="18" charset="0"/>
                <a:cs typeface="Times New Roman" panose="02020603050405020304" pitchFamily="18" charset="0"/>
              </a:rPr>
              <a:t>Những khía cạnh được khai thác về điểm thi THPT QG từ tập dữ liệu…</a:t>
            </a:r>
            <a:endParaRPr lang="vi-VN" dirty="0">
              <a:latin typeface="Times New Roman" panose="02020603050405020304" pitchFamily="18" charset="0"/>
              <a:cs typeface="Times New Roman" panose="02020603050405020304" pitchFamily="18" charset="0"/>
            </a:endParaRPr>
          </a:p>
        </p:txBody>
      </p:sp>
      <p:cxnSp>
        <p:nvCxnSpPr>
          <p:cNvPr id="414" name="Google Shape;414;p40"/>
          <p:cNvCxnSpPr/>
          <p:nvPr/>
        </p:nvCxnSpPr>
        <p:spPr>
          <a:xfrm>
            <a:off x="713225" y="3098163"/>
            <a:ext cx="4783800" cy="4500"/>
          </a:xfrm>
          <a:prstGeom prst="straightConnector1">
            <a:avLst/>
          </a:prstGeom>
          <a:noFill/>
          <a:ln w="9525" cap="flat" cmpd="sng">
            <a:solidFill>
              <a:schemeClr val="lt1"/>
            </a:solidFill>
            <a:prstDash val="solid"/>
            <a:round/>
            <a:headEnd type="none" w="med" len="med"/>
            <a:tailEnd type="none" w="med" len="med"/>
          </a:ln>
        </p:spPr>
      </p:cxnSp>
      <p:sp>
        <p:nvSpPr>
          <p:cNvPr id="415" name="Google Shape;415;p40"/>
          <p:cNvSpPr/>
          <p:nvPr/>
        </p:nvSpPr>
        <p:spPr>
          <a:xfrm rot="-5400000">
            <a:off x="7736926" y="3372739"/>
            <a:ext cx="1982360" cy="594663"/>
          </a:xfrm>
          <a:custGeom>
            <a:avLst/>
            <a:gdLst/>
            <a:ahLst/>
            <a:cxnLst/>
            <a:rect l="l" t="t" r="r" b="b"/>
            <a:pathLst>
              <a:path w="10260" h="32620" extrusionOk="0">
                <a:moveTo>
                  <a:pt x="1" y="0"/>
                </a:moveTo>
                <a:lnTo>
                  <a:pt x="1" y="32620"/>
                </a:lnTo>
                <a:lnTo>
                  <a:pt x="10260" y="32620"/>
                </a:lnTo>
                <a:lnTo>
                  <a:pt x="10260" y="0"/>
                </a:lnTo>
                <a:close/>
              </a:path>
            </a:pathLst>
          </a:custGeom>
          <a:solidFill>
            <a:srgbClr val="EDE4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22;p41">
            <a:extLst>
              <a:ext uri="{FF2B5EF4-FFF2-40B4-BE49-F238E27FC236}">
                <a16:creationId xmlns:a16="http://schemas.microsoft.com/office/drawing/2014/main" id="{5B4E16C8-4DE5-80D8-68AB-76F077323D06}"/>
              </a:ext>
            </a:extLst>
          </p:cNvPr>
          <p:cNvSpPr txBox="1">
            <a:spLocks/>
          </p:cNvSpPr>
          <p:nvPr/>
        </p:nvSpPr>
        <p:spPr>
          <a:xfrm>
            <a:off x="2612352" y="1096401"/>
            <a:ext cx="985545" cy="841800"/>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a:buClr>
                <a:schemeClr val="lt1"/>
              </a:buClr>
              <a:buSzPts val="6000"/>
            </a:pPr>
            <a:r>
              <a:rPr lang="en" sz="6000" b="1">
                <a:solidFill>
                  <a:schemeClr val="lt1"/>
                </a:solidFill>
                <a:latin typeface="Times New Roman" panose="02020603050405020304" pitchFamily="18" charset="0"/>
                <a:cs typeface="Times New Roman" panose="02020603050405020304" pitchFamily="18" charset="0"/>
                <a:sym typeface="DM Serif Text"/>
              </a:rPr>
              <a:t>02</a:t>
            </a:r>
            <a:endParaRPr lang="en" sz="6000" b="1" dirty="0">
              <a:solidFill>
                <a:schemeClr val="lt1"/>
              </a:solidFill>
              <a:latin typeface="Times New Roman" panose="02020603050405020304" pitchFamily="18" charset="0"/>
              <a:cs typeface="Times New Roman" panose="02020603050405020304" pitchFamily="18" charset="0"/>
              <a:sym typeface="DM Serif Text"/>
            </a:endParaRPr>
          </a:p>
        </p:txBody>
      </p:sp>
      <p:pic>
        <p:nvPicPr>
          <p:cNvPr id="15" name="Picture Placeholder 14" descr="A group of students in a classroom&#10;&#10;Description automatically generated">
            <a:extLst>
              <a:ext uri="{FF2B5EF4-FFF2-40B4-BE49-F238E27FC236}">
                <a16:creationId xmlns:a16="http://schemas.microsoft.com/office/drawing/2014/main" id="{743EB39A-2CB4-D566-CAD8-313760D0878B}"/>
              </a:ext>
            </a:extLst>
          </p:cNvPr>
          <p:cNvPicPr>
            <a:picLocks noGrp="1" noChangeAspect="1"/>
          </p:cNvPicPr>
          <p:nvPr>
            <p:ph type="pic" idx="2"/>
          </p:nvPr>
        </p:nvPicPr>
        <p:blipFill>
          <a:blip r:embed="rId3"/>
          <a:srcRect l="37194" t="-114" r="24718" b="114"/>
          <a:stretch/>
        </p:blipFill>
        <p:spPr>
          <a:xfrm>
            <a:off x="6004250" y="662600"/>
            <a:ext cx="3018300" cy="4860000"/>
          </a:xfr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52"/>
          <p:cNvSpPr txBox="1">
            <a:spLocks noGrp="1"/>
          </p:cNvSpPr>
          <p:nvPr>
            <p:ph type="title"/>
          </p:nvPr>
        </p:nvSpPr>
        <p:spPr>
          <a:xfrm>
            <a:off x="713225" y="302242"/>
            <a:ext cx="2736076" cy="8454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b="1">
                <a:latin typeface="Times New Roman" panose="02020603050405020304" pitchFamily="18" charset="0"/>
                <a:cs typeface="Times New Roman" panose="02020603050405020304" pitchFamily="18" charset="0"/>
              </a:rPr>
              <a:t>Nội dung</a:t>
            </a:r>
            <a:endParaRPr sz="4800" b="1">
              <a:latin typeface="Times New Roman" panose="02020603050405020304" pitchFamily="18" charset="0"/>
              <a:cs typeface="Times New Roman" panose="02020603050405020304" pitchFamily="18" charset="0"/>
            </a:endParaRPr>
          </a:p>
        </p:txBody>
      </p:sp>
      <p:cxnSp>
        <p:nvCxnSpPr>
          <p:cNvPr id="702" name="Google Shape;702;p52"/>
          <p:cNvCxnSpPr/>
          <p:nvPr/>
        </p:nvCxnSpPr>
        <p:spPr>
          <a:xfrm>
            <a:off x="774037" y="1275223"/>
            <a:ext cx="7719900" cy="5700"/>
          </a:xfrm>
          <a:prstGeom prst="straightConnector1">
            <a:avLst/>
          </a:prstGeom>
          <a:noFill/>
          <a:ln w="9525" cap="flat" cmpd="sng">
            <a:solidFill>
              <a:schemeClr val="lt1"/>
            </a:solidFill>
            <a:prstDash val="solid"/>
            <a:round/>
            <a:headEnd type="none" w="med" len="med"/>
            <a:tailEnd type="none" w="med" len="med"/>
          </a:ln>
        </p:spPr>
      </p:cxnSp>
      <p:sp>
        <p:nvSpPr>
          <p:cNvPr id="703" name="Google Shape;703;p52"/>
          <p:cNvSpPr txBox="1">
            <a:spLocks noGrp="1"/>
          </p:cNvSpPr>
          <p:nvPr>
            <p:ph type="subTitle" idx="3"/>
          </p:nvPr>
        </p:nvSpPr>
        <p:spPr>
          <a:xfrm>
            <a:off x="2611820" y="2882457"/>
            <a:ext cx="1789800" cy="1158544"/>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600">
                <a:latin typeface="Times New Roman" panose="02020603050405020304" pitchFamily="18" charset="0"/>
                <a:cs typeface="Times New Roman" panose="02020603050405020304" pitchFamily="18" charset="0"/>
              </a:rPr>
              <a:t>Phân tích các nhóm học sinh theo điểm mạnh và điểm yếu</a:t>
            </a:r>
            <a:endParaRPr sz="1600">
              <a:latin typeface="Times New Roman" panose="02020603050405020304" pitchFamily="18" charset="0"/>
              <a:cs typeface="Times New Roman" panose="02020603050405020304" pitchFamily="18" charset="0"/>
            </a:endParaRPr>
          </a:p>
        </p:txBody>
      </p:sp>
      <p:sp>
        <p:nvSpPr>
          <p:cNvPr id="704" name="Google Shape;704;p52"/>
          <p:cNvSpPr txBox="1">
            <a:spLocks noGrp="1"/>
          </p:cNvSpPr>
          <p:nvPr>
            <p:ph type="subTitle" idx="4"/>
          </p:nvPr>
        </p:nvSpPr>
        <p:spPr>
          <a:xfrm>
            <a:off x="2399120" y="2267764"/>
            <a:ext cx="2174750" cy="61371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panose="02020603050405020304" pitchFamily="18" charset="0"/>
                <a:cs typeface="Times New Roman" panose="02020603050405020304" pitchFamily="18" charset="0"/>
              </a:rPr>
              <a:t>Phần 2.2</a:t>
            </a:r>
            <a:endParaRPr b="1">
              <a:latin typeface="Times New Roman" panose="02020603050405020304" pitchFamily="18" charset="0"/>
              <a:cs typeface="Times New Roman" panose="02020603050405020304" pitchFamily="18" charset="0"/>
            </a:endParaRPr>
          </a:p>
        </p:txBody>
      </p:sp>
      <p:sp>
        <p:nvSpPr>
          <p:cNvPr id="705" name="Google Shape;705;p52"/>
          <p:cNvSpPr txBox="1">
            <a:spLocks noGrp="1"/>
          </p:cNvSpPr>
          <p:nvPr>
            <p:ph type="subTitle" idx="5"/>
          </p:nvPr>
        </p:nvSpPr>
        <p:spPr>
          <a:xfrm>
            <a:off x="4794359" y="2882839"/>
            <a:ext cx="1527056" cy="828086"/>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600">
                <a:latin typeface="Times New Roman" panose="02020603050405020304" pitchFamily="18" charset="0"/>
                <a:cs typeface="Times New Roman" panose="02020603050405020304" pitchFamily="18" charset="0"/>
              </a:rPr>
              <a:t>Phân tích xu hướng và tiềm năng dự đoán</a:t>
            </a:r>
            <a:endParaRPr sz="1600">
              <a:latin typeface="Times New Roman" panose="02020603050405020304" pitchFamily="18" charset="0"/>
              <a:cs typeface="Times New Roman" panose="02020603050405020304" pitchFamily="18" charset="0"/>
            </a:endParaRPr>
          </a:p>
        </p:txBody>
      </p:sp>
      <p:sp>
        <p:nvSpPr>
          <p:cNvPr id="706" name="Google Shape;706;p52"/>
          <p:cNvSpPr txBox="1">
            <a:spLocks noGrp="1"/>
          </p:cNvSpPr>
          <p:nvPr>
            <p:ph type="subTitle" idx="6"/>
          </p:nvPr>
        </p:nvSpPr>
        <p:spPr>
          <a:xfrm>
            <a:off x="4405617" y="2264893"/>
            <a:ext cx="2174750" cy="61371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panose="02020603050405020304" pitchFamily="18" charset="0"/>
                <a:cs typeface="Times New Roman" panose="02020603050405020304" pitchFamily="18" charset="0"/>
              </a:rPr>
              <a:t>Phần 2.3</a:t>
            </a:r>
            <a:endParaRPr b="1">
              <a:latin typeface="Times New Roman" panose="02020603050405020304" pitchFamily="18" charset="0"/>
              <a:cs typeface="Times New Roman" panose="02020603050405020304" pitchFamily="18" charset="0"/>
            </a:endParaRPr>
          </a:p>
        </p:txBody>
      </p:sp>
      <p:sp>
        <p:nvSpPr>
          <p:cNvPr id="709" name="Google Shape;709;p52"/>
          <p:cNvSpPr txBox="1">
            <a:spLocks noGrp="1"/>
          </p:cNvSpPr>
          <p:nvPr>
            <p:ph type="subTitle" idx="1"/>
          </p:nvPr>
        </p:nvSpPr>
        <p:spPr>
          <a:xfrm>
            <a:off x="749179" y="2883835"/>
            <a:ext cx="1521292" cy="828086"/>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600">
                <a:latin typeface="Times New Roman" panose="02020603050405020304" pitchFamily="18" charset="0"/>
                <a:cs typeface="Times New Roman" panose="02020603050405020304" pitchFamily="18" charset="0"/>
              </a:rPr>
              <a:t>Phân tích thống kê tổng quan về điểm số</a:t>
            </a:r>
            <a:endParaRPr sz="1600">
              <a:latin typeface="Times New Roman" panose="02020603050405020304" pitchFamily="18" charset="0"/>
              <a:cs typeface="Times New Roman" panose="02020603050405020304" pitchFamily="18" charset="0"/>
            </a:endParaRPr>
          </a:p>
        </p:txBody>
      </p:sp>
      <p:sp>
        <p:nvSpPr>
          <p:cNvPr id="710" name="Google Shape;710;p52"/>
          <p:cNvSpPr txBox="1">
            <a:spLocks noGrp="1"/>
          </p:cNvSpPr>
          <p:nvPr>
            <p:ph type="subTitle" idx="2"/>
          </p:nvPr>
        </p:nvSpPr>
        <p:spPr>
          <a:xfrm>
            <a:off x="452276" y="2261803"/>
            <a:ext cx="2174750" cy="61371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a:latin typeface="Times New Roman" panose="02020603050405020304" pitchFamily="18" charset="0"/>
                <a:cs typeface="Times New Roman" panose="02020603050405020304" pitchFamily="18" charset="0"/>
              </a:rPr>
              <a:t>Phần 2.1</a:t>
            </a:r>
          </a:p>
        </p:txBody>
      </p:sp>
      <p:grpSp>
        <p:nvGrpSpPr>
          <p:cNvPr id="8" name="Group 7">
            <a:extLst>
              <a:ext uri="{FF2B5EF4-FFF2-40B4-BE49-F238E27FC236}">
                <a16:creationId xmlns:a16="http://schemas.microsoft.com/office/drawing/2014/main" id="{FD444965-C45A-19BE-07B3-A4D9A76837AF}"/>
              </a:ext>
            </a:extLst>
          </p:cNvPr>
          <p:cNvGrpSpPr/>
          <p:nvPr/>
        </p:nvGrpSpPr>
        <p:grpSpPr>
          <a:xfrm>
            <a:off x="1175952" y="1711480"/>
            <a:ext cx="632714" cy="586911"/>
            <a:chOff x="2033699" y="2100225"/>
            <a:chExt cx="489750" cy="489750"/>
          </a:xfrm>
        </p:grpSpPr>
        <p:sp>
          <p:nvSpPr>
            <p:cNvPr id="712" name="Google Shape;712;p52"/>
            <p:cNvSpPr/>
            <p:nvPr/>
          </p:nvSpPr>
          <p:spPr>
            <a:xfrm>
              <a:off x="2038649" y="2105175"/>
              <a:ext cx="484800" cy="484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pic>
          <p:nvPicPr>
            <p:cNvPr id="7" name="Graphic 6" descr="Bar chart with solid fill">
              <a:extLst>
                <a:ext uri="{FF2B5EF4-FFF2-40B4-BE49-F238E27FC236}">
                  <a16:creationId xmlns:a16="http://schemas.microsoft.com/office/drawing/2014/main" id="{884CA259-6142-9859-A7AD-2E42DC4EBAB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2033699" y="2100225"/>
              <a:ext cx="484800" cy="484800"/>
            </a:xfrm>
            <a:prstGeom prst="rect">
              <a:avLst/>
            </a:prstGeom>
          </p:spPr>
        </p:pic>
      </p:grpSp>
      <p:grpSp>
        <p:nvGrpSpPr>
          <p:cNvPr id="13" name="Group 12">
            <a:extLst>
              <a:ext uri="{FF2B5EF4-FFF2-40B4-BE49-F238E27FC236}">
                <a16:creationId xmlns:a16="http://schemas.microsoft.com/office/drawing/2014/main" id="{1BF12866-7425-F81F-59AA-60F3B02CFF47}"/>
              </a:ext>
            </a:extLst>
          </p:cNvPr>
          <p:cNvGrpSpPr/>
          <p:nvPr/>
        </p:nvGrpSpPr>
        <p:grpSpPr>
          <a:xfrm>
            <a:off x="3217422" y="1711480"/>
            <a:ext cx="578597" cy="601432"/>
            <a:chOff x="2992914" y="1752150"/>
            <a:chExt cx="578597" cy="601432"/>
          </a:xfrm>
        </p:grpSpPr>
        <p:sp>
          <p:nvSpPr>
            <p:cNvPr id="711" name="Google Shape;711;p52"/>
            <p:cNvSpPr/>
            <p:nvPr/>
          </p:nvSpPr>
          <p:spPr>
            <a:xfrm>
              <a:off x="2992914" y="1752150"/>
              <a:ext cx="578597" cy="601432"/>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pic>
          <p:nvPicPr>
            <p:cNvPr id="10" name="Graphic 9" descr="Bar graph with upward trend with solid fill">
              <a:extLst>
                <a:ext uri="{FF2B5EF4-FFF2-40B4-BE49-F238E27FC236}">
                  <a16:creationId xmlns:a16="http://schemas.microsoft.com/office/drawing/2014/main" id="{074CCABE-3458-341A-BA9D-B1470DBB3F0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33423" y="1803658"/>
              <a:ext cx="500926" cy="500926"/>
            </a:xfrm>
            <a:prstGeom prst="rect">
              <a:avLst/>
            </a:prstGeom>
          </p:spPr>
        </p:pic>
      </p:grpSp>
      <p:grpSp>
        <p:nvGrpSpPr>
          <p:cNvPr id="14" name="Group 13">
            <a:extLst>
              <a:ext uri="{FF2B5EF4-FFF2-40B4-BE49-F238E27FC236}">
                <a16:creationId xmlns:a16="http://schemas.microsoft.com/office/drawing/2014/main" id="{E6CC2F9B-F592-1802-8E85-B5190B8D656A}"/>
              </a:ext>
            </a:extLst>
          </p:cNvPr>
          <p:cNvGrpSpPr/>
          <p:nvPr/>
        </p:nvGrpSpPr>
        <p:grpSpPr>
          <a:xfrm>
            <a:off x="5204775" y="1711480"/>
            <a:ext cx="578597" cy="601432"/>
            <a:chOff x="5809127" y="1775526"/>
            <a:chExt cx="578597" cy="601432"/>
          </a:xfrm>
        </p:grpSpPr>
        <p:sp>
          <p:nvSpPr>
            <p:cNvPr id="713" name="Google Shape;713;p52"/>
            <p:cNvSpPr/>
            <p:nvPr/>
          </p:nvSpPr>
          <p:spPr>
            <a:xfrm>
              <a:off x="5809127" y="1775526"/>
              <a:ext cx="578597" cy="601432"/>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pic>
          <p:nvPicPr>
            <p:cNvPr id="12" name="Graphic 11" descr="Presentation with bar chart with solid fill">
              <a:extLst>
                <a:ext uri="{FF2B5EF4-FFF2-40B4-BE49-F238E27FC236}">
                  <a16:creationId xmlns:a16="http://schemas.microsoft.com/office/drawing/2014/main" id="{A662222A-AB1B-A863-8EBF-B0A64208867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14078" y="1803658"/>
              <a:ext cx="566532" cy="566532"/>
            </a:xfrm>
            <a:prstGeom prst="rect">
              <a:avLst/>
            </a:prstGeom>
          </p:spPr>
        </p:pic>
      </p:grpSp>
      <p:sp>
        <p:nvSpPr>
          <p:cNvPr id="15" name="Google Shape;705;p52">
            <a:extLst>
              <a:ext uri="{FF2B5EF4-FFF2-40B4-BE49-F238E27FC236}">
                <a16:creationId xmlns:a16="http://schemas.microsoft.com/office/drawing/2014/main" id="{ED5A108E-3DC4-BAB1-19BA-BB3F82890158}"/>
              </a:ext>
            </a:extLst>
          </p:cNvPr>
          <p:cNvSpPr txBox="1">
            <a:spLocks/>
          </p:cNvSpPr>
          <p:nvPr/>
        </p:nvSpPr>
        <p:spPr>
          <a:xfrm>
            <a:off x="6596268" y="2881697"/>
            <a:ext cx="1762689" cy="8280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1pPr>
            <a:lvl2pPr marL="914400" marR="0" lvl="1" indent="-317500" algn="ctr" rtl="0">
              <a:lnSpc>
                <a:spcPct val="100000"/>
              </a:lnSpc>
              <a:spcBef>
                <a:spcPts val="160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2pPr>
            <a:lvl3pPr marL="1371600" marR="0" lvl="2" indent="-317500" algn="ctr" rtl="0">
              <a:lnSpc>
                <a:spcPct val="100000"/>
              </a:lnSpc>
              <a:spcBef>
                <a:spcPts val="160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3pPr>
            <a:lvl4pPr marL="1828800" marR="0" lvl="3" indent="-317500" algn="ctr" rtl="0">
              <a:lnSpc>
                <a:spcPct val="100000"/>
              </a:lnSpc>
              <a:spcBef>
                <a:spcPts val="160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4pPr>
            <a:lvl5pPr marL="2286000" marR="0" lvl="4" indent="-317500" algn="ctr" rtl="0">
              <a:lnSpc>
                <a:spcPct val="100000"/>
              </a:lnSpc>
              <a:spcBef>
                <a:spcPts val="160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5pPr>
            <a:lvl6pPr marL="2743200" marR="0" lvl="5" indent="-317500" algn="ctr" rtl="0">
              <a:lnSpc>
                <a:spcPct val="100000"/>
              </a:lnSpc>
              <a:spcBef>
                <a:spcPts val="160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6pPr>
            <a:lvl7pPr marL="3200400" marR="0" lvl="6" indent="-317500" algn="ctr" rtl="0">
              <a:lnSpc>
                <a:spcPct val="100000"/>
              </a:lnSpc>
              <a:spcBef>
                <a:spcPts val="160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7pPr>
            <a:lvl8pPr marL="3657600" marR="0" lvl="7" indent="-317500" algn="ctr" rtl="0">
              <a:lnSpc>
                <a:spcPct val="100000"/>
              </a:lnSpc>
              <a:spcBef>
                <a:spcPts val="1600"/>
              </a:spcBef>
              <a:spcAft>
                <a:spcPts val="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8pPr>
            <a:lvl9pPr marL="4114800" marR="0" lvl="8" indent="-317500" algn="ctr" rtl="0">
              <a:lnSpc>
                <a:spcPct val="100000"/>
              </a:lnSpc>
              <a:spcBef>
                <a:spcPts val="1600"/>
              </a:spcBef>
              <a:spcAft>
                <a:spcPts val="1600"/>
              </a:spcAft>
              <a:buClr>
                <a:schemeClr val="dk2"/>
              </a:buClr>
              <a:buSzPts val="1400"/>
              <a:buFont typeface="Public Sans Medium"/>
              <a:buNone/>
              <a:defRPr sz="1400" b="0" i="0" u="none" strike="noStrike" cap="none">
                <a:solidFill>
                  <a:schemeClr val="dk2"/>
                </a:solidFill>
                <a:latin typeface="Public Sans Medium"/>
                <a:ea typeface="Public Sans Medium"/>
                <a:cs typeface="Public Sans Medium"/>
                <a:sym typeface="Public Sans Medium"/>
              </a:defRPr>
            </a:lvl9pPr>
          </a:lstStyle>
          <a:p>
            <a:pPr marL="0" indent="0">
              <a:spcAft>
                <a:spcPts val="1600"/>
              </a:spcAft>
            </a:pPr>
            <a:r>
              <a:rPr lang="en-US" sz="1600">
                <a:latin typeface="Times New Roman" panose="02020603050405020304" pitchFamily="18" charset="0"/>
                <a:cs typeface="Times New Roman" panose="02020603050405020304" pitchFamily="18" charset="0"/>
              </a:rPr>
              <a:t>Tích hợp chatbot vào trang web, dựa trên nền tảng LM Studio</a:t>
            </a:r>
            <a:endParaRPr lang="vi-VN" sz="1600">
              <a:latin typeface="Times New Roman" panose="02020603050405020304" pitchFamily="18" charset="0"/>
              <a:cs typeface="Times New Roman" panose="02020603050405020304" pitchFamily="18" charset="0"/>
            </a:endParaRPr>
          </a:p>
        </p:txBody>
      </p:sp>
      <p:sp>
        <p:nvSpPr>
          <p:cNvPr id="16" name="Google Shape;706;p52">
            <a:extLst>
              <a:ext uri="{FF2B5EF4-FFF2-40B4-BE49-F238E27FC236}">
                <a16:creationId xmlns:a16="http://schemas.microsoft.com/office/drawing/2014/main" id="{39DFA5B0-D7C5-6CF1-DA9C-81C8E4AE2F05}"/>
              </a:ext>
            </a:extLst>
          </p:cNvPr>
          <p:cNvSpPr txBox="1">
            <a:spLocks/>
          </p:cNvSpPr>
          <p:nvPr/>
        </p:nvSpPr>
        <p:spPr>
          <a:xfrm>
            <a:off x="6414277" y="2251079"/>
            <a:ext cx="2174750" cy="61371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DM Serif Text"/>
                <a:ea typeface="DM Serif Text"/>
                <a:cs typeface="DM Serif Text"/>
                <a:sym typeface="DM Serif Text"/>
              </a:defRPr>
            </a:lvl1pPr>
            <a:lvl2pPr marL="914400" marR="0" lvl="1" indent="-317500" algn="l"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2"/>
              </a:buClr>
              <a:buSzPts val="2400"/>
              <a:buFont typeface="Bebas Neue"/>
              <a:buNone/>
              <a:defRPr sz="2400" b="0" i="0" u="none" strike="noStrike" cap="none">
                <a:solidFill>
                  <a:schemeClr val="dk2"/>
                </a:solidFill>
                <a:latin typeface="Bebas Neue"/>
                <a:ea typeface="Bebas Neue"/>
                <a:cs typeface="Bebas Neue"/>
                <a:sym typeface="Bebas Neue"/>
              </a:defRPr>
            </a:lvl9pPr>
          </a:lstStyle>
          <a:p>
            <a:pPr marL="0" indent="0"/>
            <a:r>
              <a:rPr lang="en-US" b="1">
                <a:latin typeface="Times New Roman" panose="02020603050405020304" pitchFamily="18" charset="0"/>
                <a:cs typeface="Times New Roman" panose="02020603050405020304" pitchFamily="18" charset="0"/>
              </a:rPr>
              <a:t>Phần 2.4</a:t>
            </a:r>
          </a:p>
        </p:txBody>
      </p:sp>
      <p:grpSp>
        <p:nvGrpSpPr>
          <p:cNvPr id="22" name="Group 21">
            <a:extLst>
              <a:ext uri="{FF2B5EF4-FFF2-40B4-BE49-F238E27FC236}">
                <a16:creationId xmlns:a16="http://schemas.microsoft.com/office/drawing/2014/main" id="{31C7A403-0162-964B-DB18-D6F1EBE5AED3}"/>
              </a:ext>
            </a:extLst>
          </p:cNvPr>
          <p:cNvGrpSpPr/>
          <p:nvPr/>
        </p:nvGrpSpPr>
        <p:grpSpPr>
          <a:xfrm>
            <a:off x="7212353" y="1741796"/>
            <a:ext cx="578597" cy="601432"/>
            <a:chOff x="7011572" y="1717439"/>
            <a:chExt cx="578597" cy="601432"/>
          </a:xfrm>
        </p:grpSpPr>
        <p:sp>
          <p:nvSpPr>
            <p:cNvPr id="18" name="Google Shape;713;p52">
              <a:extLst>
                <a:ext uri="{FF2B5EF4-FFF2-40B4-BE49-F238E27FC236}">
                  <a16:creationId xmlns:a16="http://schemas.microsoft.com/office/drawing/2014/main" id="{4AD4EB6F-ED56-A16B-0BEF-EA001C7C3AB4}"/>
                </a:ext>
              </a:extLst>
            </p:cNvPr>
            <p:cNvSpPr/>
            <p:nvPr/>
          </p:nvSpPr>
          <p:spPr>
            <a:xfrm>
              <a:off x="7011572" y="1717439"/>
              <a:ext cx="578597" cy="601432"/>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pic>
          <p:nvPicPr>
            <p:cNvPr id="21" name="Graphic 20" descr="Artificial Intelligence with solid fill">
              <a:extLst>
                <a:ext uri="{FF2B5EF4-FFF2-40B4-BE49-F238E27FC236}">
                  <a16:creationId xmlns:a16="http://schemas.microsoft.com/office/drawing/2014/main" id="{3D78C4E3-202C-A846-E161-1F8F888B8C6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031990" y="1743788"/>
              <a:ext cx="558179" cy="558179"/>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54"/>
          <p:cNvSpPr/>
          <p:nvPr/>
        </p:nvSpPr>
        <p:spPr>
          <a:xfrm>
            <a:off x="2140613" y="-1566113"/>
            <a:ext cx="4669065" cy="4196472"/>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4"/>
          <p:cNvSpPr txBox="1">
            <a:spLocks noGrp="1"/>
          </p:cNvSpPr>
          <p:nvPr>
            <p:ph type="title"/>
          </p:nvPr>
        </p:nvSpPr>
        <p:spPr>
          <a:xfrm>
            <a:off x="1144858" y="3374314"/>
            <a:ext cx="6169037" cy="91009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Trang web</a:t>
            </a:r>
            <a:endParaRPr sz="4800"/>
          </a:p>
        </p:txBody>
      </p:sp>
      <p:sp>
        <p:nvSpPr>
          <p:cNvPr id="764" name="Google Shape;764;p54"/>
          <p:cNvSpPr txBox="1">
            <a:spLocks noGrp="1"/>
          </p:cNvSpPr>
          <p:nvPr>
            <p:ph type="subTitle" idx="1"/>
          </p:nvPr>
        </p:nvSpPr>
        <p:spPr>
          <a:xfrm>
            <a:off x="637175" y="4510344"/>
            <a:ext cx="7717500" cy="37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atin typeface="Times New Roman" panose="02020603050405020304" pitchFamily="18" charset="0"/>
                <a:cs typeface="Times New Roman" panose="02020603050405020304" pitchFamily="18" charset="0"/>
              </a:rPr>
              <a:t>Trình bày giao diện và phân tích các khía cạnh ở phần 2 trong trang web.</a:t>
            </a:r>
            <a:endParaRPr/>
          </a:p>
        </p:txBody>
      </p:sp>
      <p:cxnSp>
        <p:nvCxnSpPr>
          <p:cNvPr id="766" name="Google Shape;766;p54"/>
          <p:cNvCxnSpPr/>
          <p:nvPr/>
        </p:nvCxnSpPr>
        <p:spPr>
          <a:xfrm>
            <a:off x="637175" y="4359718"/>
            <a:ext cx="7715400" cy="0"/>
          </a:xfrm>
          <a:prstGeom prst="straightConnector1">
            <a:avLst/>
          </a:prstGeom>
          <a:noFill/>
          <a:ln w="9525" cap="flat" cmpd="sng">
            <a:solidFill>
              <a:schemeClr val="lt1"/>
            </a:solidFill>
            <a:prstDash val="solid"/>
            <a:round/>
            <a:headEnd type="none" w="med" len="med"/>
            <a:tailEnd type="none" w="med" len="med"/>
          </a:ln>
        </p:spPr>
      </p:cxnSp>
      <p:sp>
        <p:nvSpPr>
          <p:cNvPr id="6" name="Google Shape;422;p41">
            <a:extLst>
              <a:ext uri="{FF2B5EF4-FFF2-40B4-BE49-F238E27FC236}">
                <a16:creationId xmlns:a16="http://schemas.microsoft.com/office/drawing/2014/main" id="{91D30476-68A2-4380-1928-746C1CFABC95}"/>
              </a:ext>
            </a:extLst>
          </p:cNvPr>
          <p:cNvSpPr txBox="1">
            <a:spLocks/>
          </p:cNvSpPr>
          <p:nvPr/>
        </p:nvSpPr>
        <p:spPr>
          <a:xfrm>
            <a:off x="4003152" y="2575005"/>
            <a:ext cx="985545" cy="841800"/>
          </a:xfrm>
          <a:prstGeom prst="rect">
            <a:avLst/>
          </a:prstGeom>
          <a:noFill/>
          <a:ln w="19050" cap="flat" cmpd="sng">
            <a:noFill/>
            <a:prstDash val="solid"/>
            <a:round/>
            <a:headEnd type="none" w="sm" len="sm"/>
            <a:tailEnd type="none" w="sm" len="sm"/>
          </a:ln>
        </p:spPr>
        <p:txBody>
          <a:bodyPr spcFirstLastPara="1" wrap="square" lIns="91425" tIns="91425" rIns="91425" bIns="91425" anchor="ctr" anchorCtr="0">
            <a:noAutofit/>
          </a:bodyPr>
          <a:lstStyle/>
          <a:p>
            <a:pPr>
              <a:buClr>
                <a:schemeClr val="lt1"/>
              </a:buClr>
              <a:buSzPts val="6000"/>
            </a:pPr>
            <a:r>
              <a:rPr lang="en" sz="6000" b="1">
                <a:solidFill>
                  <a:schemeClr val="lt1"/>
                </a:solidFill>
                <a:latin typeface="Times New Roman" panose="02020603050405020304" pitchFamily="18" charset="0"/>
                <a:cs typeface="Times New Roman" panose="02020603050405020304" pitchFamily="18" charset="0"/>
                <a:sym typeface="DM Serif Text"/>
              </a:rPr>
              <a:t>03</a:t>
            </a:r>
            <a:endParaRPr lang="en" sz="6000" b="1" dirty="0">
              <a:solidFill>
                <a:schemeClr val="lt1"/>
              </a:solidFill>
              <a:latin typeface="Times New Roman" panose="02020603050405020304" pitchFamily="18" charset="0"/>
              <a:cs typeface="Times New Roman" panose="02020603050405020304" pitchFamily="18" charset="0"/>
              <a:sym typeface="DM Serif Text"/>
            </a:endParaRPr>
          </a:p>
        </p:txBody>
      </p:sp>
      <p:pic>
        <p:nvPicPr>
          <p:cNvPr id="15" name="Picture Placeholder 14" descr="A person working on a computer&#10;&#10;Description automatically generated">
            <a:extLst>
              <a:ext uri="{FF2B5EF4-FFF2-40B4-BE49-F238E27FC236}">
                <a16:creationId xmlns:a16="http://schemas.microsoft.com/office/drawing/2014/main" id="{61B6C7A9-6EE7-4511-5C22-BDFD45A02710}"/>
              </a:ext>
            </a:extLst>
          </p:cNvPr>
          <p:cNvPicPr>
            <a:picLocks noGrp="1" noChangeAspect="1"/>
          </p:cNvPicPr>
          <p:nvPr>
            <p:ph type="pic" idx="2"/>
          </p:nvPr>
        </p:nvPicPr>
        <p:blipFill>
          <a:blip r:embed="rId3"/>
          <a:srcRect l="18641" r="18641"/>
          <a:stretch>
            <a:fillRect/>
          </a:stretch>
        </p:blipFill>
        <p:spPr>
          <a:xfrm>
            <a:off x="2270125" y="-1436688"/>
            <a:ext cx="4398963" cy="3943351"/>
          </a:xfr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MBA: Business Master's Degree by Slidesgo">
  <a:themeElements>
    <a:clrScheme name="Simple Light">
      <a:dk1>
        <a:srgbClr val="EDE4DD"/>
      </a:dk1>
      <a:lt1>
        <a:srgbClr val="C2956F"/>
      </a:lt1>
      <a:dk2>
        <a:srgbClr val="00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TotalTime>
  <Words>896</Words>
  <Application>Microsoft Office PowerPoint</Application>
  <PresentationFormat>On-screen Show (16:9)</PresentationFormat>
  <Paragraphs>95</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DM Serif Text</vt:lpstr>
      <vt:lpstr>Public Sans Medium</vt:lpstr>
      <vt:lpstr>Bebas Neue</vt:lpstr>
      <vt:lpstr>Anaheim</vt:lpstr>
      <vt:lpstr>Wingdings</vt:lpstr>
      <vt:lpstr>Times New Roman</vt:lpstr>
      <vt:lpstr>Nunito Light</vt:lpstr>
      <vt:lpstr>Arial</vt:lpstr>
      <vt:lpstr>MBA: Business Master's Degree by Slidesgo</vt:lpstr>
      <vt:lpstr>Trang web phân tích điểm THPTQG  năm 2021  tích hợp chatbot</vt:lpstr>
      <vt:lpstr>Giới thiệu thành viên</vt:lpstr>
      <vt:lpstr>Mục lục</vt:lpstr>
      <vt:lpstr>Giới thiệu</vt:lpstr>
      <vt:lpstr>Giới thiệu về tập dữ liệu</vt:lpstr>
      <vt:lpstr>Tiền xử lý dữ liệu</vt:lpstr>
      <vt:lpstr>Nội dung</vt:lpstr>
      <vt:lpstr>Nội dung</vt:lpstr>
      <vt:lpstr>Trang web</vt:lpstr>
      <vt:lpstr>Đánh giá và cải tiến</vt:lpstr>
      <vt:lpstr>Các tiêu chí đánh giá</vt:lpstr>
      <vt:lpstr>Các tiêu chí đánh giá</vt:lpstr>
      <vt:lpstr>Những nội dung cần cải tiến</vt:lpstr>
      <vt:lpstr>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NGUYỄN NGỌC KHÁNH TRÂN</cp:lastModifiedBy>
  <cp:revision>6</cp:revision>
  <dcterms:modified xsi:type="dcterms:W3CDTF">2025-01-03T13:06:54Z</dcterms:modified>
</cp:coreProperties>
</file>